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9" r:id="rId2"/>
    <p:sldId id="258" r:id="rId3"/>
    <p:sldId id="289" r:id="rId4"/>
    <p:sldId id="277" r:id="rId5"/>
    <p:sldId id="290" r:id="rId6"/>
    <p:sldId id="260" r:id="rId7"/>
    <p:sldId id="261" r:id="rId8"/>
    <p:sldId id="262" r:id="rId9"/>
    <p:sldId id="263" r:id="rId10"/>
    <p:sldId id="264" r:id="rId11"/>
    <p:sldId id="266" r:id="rId12"/>
    <p:sldId id="267" r:id="rId13"/>
    <p:sldId id="268" r:id="rId14"/>
    <p:sldId id="265" r:id="rId15"/>
    <p:sldId id="269" r:id="rId16"/>
    <p:sldId id="272" r:id="rId17"/>
    <p:sldId id="270" r:id="rId18"/>
    <p:sldId id="273" r:id="rId19"/>
    <p:sldId id="293" r:id="rId20"/>
    <p:sldId id="275" r:id="rId21"/>
    <p:sldId id="288" r:id="rId22"/>
    <p:sldId id="278" r:id="rId23"/>
    <p:sldId id="279" r:id="rId24"/>
    <p:sldId id="284" r:id="rId25"/>
    <p:sldId id="285" r:id="rId26"/>
    <p:sldId id="286" r:id="rId27"/>
    <p:sldId id="292" r:id="rId28"/>
    <p:sldId id="28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D"/>
    <a:srgbClr val="EBB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26"/>
      </p:cViewPr>
      <p:guideLst>
        <p:guide orient="horz" pos="2160"/>
        <p:guide pos="3840"/>
      </p:guideLst>
    </p:cSldViewPr>
  </p:slideViewPr>
  <p:notesTextViewPr>
    <p:cViewPr>
      <p:scale>
        <a:sx n="1" d="1"/>
        <a:sy n="1" d="1"/>
      </p:scale>
      <p:origin x="0" y="0"/>
    </p:cViewPr>
  </p:notesTextViewPr>
  <p:notesViewPr>
    <p:cSldViewPr snapToGrid="0">
      <p:cViewPr varScale="1">
        <p:scale>
          <a:sx n="69" d="100"/>
          <a:sy n="69" d="100"/>
        </p:scale>
        <p:origin x="3264"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96B4BF4B-9BC4-455F-BF6A-D215AC382C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8EFF0F75-9608-4702-AB43-ECE5B7833B5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C01432-D5A3-49B6-AE18-C395C7FA35B7}" type="datetimeFigureOut">
              <a:rPr lang="en-US" smtClean="0"/>
              <a:t>6/6/2020</a:t>
            </a:fld>
            <a:endParaRPr lang="en-US"/>
          </a:p>
        </p:txBody>
      </p:sp>
      <p:sp>
        <p:nvSpPr>
          <p:cNvPr id="4" name="Footer Placeholder 3">
            <a:extLst>
              <a:ext uri="{FF2B5EF4-FFF2-40B4-BE49-F238E27FC236}">
                <a16:creationId xmlns="" xmlns:a16="http://schemas.microsoft.com/office/drawing/2014/main" id="{05FACBC0-672E-4422-9B32-B7E61B04C30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392BE994-1871-407C-9DA6-0A7A9D4D4F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2524A7-78CB-4A76-81FD-3EF6A07201A1}" type="slidenum">
              <a:rPr lang="en-US" smtClean="0"/>
              <a:t>‹N°›</a:t>
            </a:fld>
            <a:endParaRPr lang="en-US"/>
          </a:p>
        </p:txBody>
      </p:sp>
    </p:spTree>
    <p:extLst>
      <p:ext uri="{BB962C8B-B14F-4D97-AF65-F5344CB8AC3E}">
        <p14:creationId xmlns:p14="http://schemas.microsoft.com/office/powerpoint/2010/main" val="29266217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Picture Placeholder 5">
            <a:extLst>
              <a:ext uri="{FF2B5EF4-FFF2-40B4-BE49-F238E27FC236}">
                <a16:creationId xmlns="" xmlns:a16="http://schemas.microsoft.com/office/drawing/2014/main" id="{240CAD1D-FC5A-4983-92EF-AA71385F5D20}"/>
              </a:ext>
            </a:extLst>
          </p:cNvPr>
          <p:cNvSpPr>
            <a:spLocks noGrp="1"/>
          </p:cNvSpPr>
          <p:nvPr>
            <p:ph type="pic" sz="quarter" idx="10"/>
          </p:nvPr>
        </p:nvSpPr>
        <p:spPr>
          <a:xfrm>
            <a:off x="0" y="0"/>
            <a:ext cx="12192000" cy="6857999"/>
          </a:xfrm>
          <a:prstGeom prst="rect">
            <a:avLst/>
          </a:prstGeom>
          <a:solidFill>
            <a:schemeClr val="bg2">
              <a:lumMod val="85000"/>
            </a:schemeClr>
          </a:solidFill>
        </p:spPr>
        <p:txBody>
          <a:bodyPr wrap="square">
            <a:noAutofit/>
          </a:bodyPr>
          <a:lstStyle>
            <a:lvl1pPr>
              <a:defRPr sz="1400"/>
            </a:lvl1pPr>
          </a:lstStyle>
          <a:p>
            <a:endParaRPr lang="en-US"/>
          </a:p>
        </p:txBody>
      </p:sp>
    </p:spTree>
    <p:extLst>
      <p:ext uri="{BB962C8B-B14F-4D97-AF65-F5344CB8AC3E}">
        <p14:creationId xmlns:p14="http://schemas.microsoft.com/office/powerpoint/2010/main" val="326761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129811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4" name="Picture Placeholder 3">
            <a:extLst>
              <a:ext uri="{FF2B5EF4-FFF2-40B4-BE49-F238E27FC236}">
                <a16:creationId xmlns="" xmlns:a16="http://schemas.microsoft.com/office/drawing/2014/main" id="{52141125-FB2C-47F2-A9B1-F22E72E305A0}"/>
              </a:ext>
            </a:extLst>
          </p:cNvPr>
          <p:cNvSpPr>
            <a:spLocks noGrp="1"/>
          </p:cNvSpPr>
          <p:nvPr>
            <p:ph type="pic" sz="quarter" idx="10"/>
          </p:nvPr>
        </p:nvSpPr>
        <p:spPr>
          <a:xfrm>
            <a:off x="7174868" y="0"/>
            <a:ext cx="3914441" cy="6858000"/>
          </a:xfrm>
          <a:solidFill>
            <a:schemeClr val="bg2">
              <a:lumMod val="85000"/>
            </a:schemeClr>
          </a:solidFill>
        </p:spPr>
        <p:txBody>
          <a:bodyPr>
            <a:normAutofit/>
          </a:bodyPr>
          <a:lstStyle>
            <a:lvl1pPr>
              <a:defRPr sz="1400"/>
            </a:lvl1pPr>
          </a:lstStyle>
          <a:p>
            <a:endParaRPr lang="en-US"/>
          </a:p>
        </p:txBody>
      </p:sp>
      <p:sp>
        <p:nvSpPr>
          <p:cNvPr id="5" name="Title 1">
            <a:extLst>
              <a:ext uri="{FF2B5EF4-FFF2-40B4-BE49-F238E27FC236}">
                <a16:creationId xmlns="" xmlns:a16="http://schemas.microsoft.com/office/drawing/2014/main" id="{5534F477-AFB9-402C-80D4-FA05B6C7408E}"/>
              </a:ext>
            </a:extLst>
          </p:cNvPr>
          <p:cNvSpPr>
            <a:spLocks noGrp="1"/>
          </p:cNvSpPr>
          <p:nvPr>
            <p:ph type="title" hasCustomPrompt="1"/>
          </p:nvPr>
        </p:nvSpPr>
        <p:spPr>
          <a:xfrm>
            <a:off x="786961" y="1419443"/>
            <a:ext cx="7549055" cy="646331"/>
          </a:xfrm>
        </p:spPr>
        <p:txBody>
          <a:bodyPr wrap="square">
            <a:spAutoFit/>
          </a:bodyPr>
          <a:lstStyle>
            <a:lvl1pPr algn="l">
              <a:defRPr sz="4000" b="1" i="1"/>
            </a:lvl1pPr>
          </a:lstStyle>
          <a:p>
            <a:r>
              <a:rPr lang="en-US"/>
              <a:t>Add Your Title Here</a:t>
            </a:r>
          </a:p>
        </p:txBody>
      </p:sp>
    </p:spTree>
    <p:extLst>
      <p:ext uri="{BB962C8B-B14F-4D97-AF65-F5344CB8AC3E}">
        <p14:creationId xmlns:p14="http://schemas.microsoft.com/office/powerpoint/2010/main" val="111572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4" name="Picture Placeholder 3">
            <a:extLst>
              <a:ext uri="{FF2B5EF4-FFF2-40B4-BE49-F238E27FC236}">
                <a16:creationId xmlns="" xmlns:a16="http://schemas.microsoft.com/office/drawing/2014/main" id="{93593A6D-922C-443E-B1CD-73AFB9B97EAF}"/>
              </a:ext>
            </a:extLst>
          </p:cNvPr>
          <p:cNvSpPr>
            <a:spLocks noGrp="1"/>
          </p:cNvSpPr>
          <p:nvPr>
            <p:ph type="pic" sz="quarter" idx="10"/>
          </p:nvPr>
        </p:nvSpPr>
        <p:spPr>
          <a:xfrm>
            <a:off x="513908" y="2664489"/>
            <a:ext cx="1807564" cy="1812261"/>
          </a:xfrm>
          <a:solidFill>
            <a:schemeClr val="bg2">
              <a:lumMod val="85000"/>
            </a:schemeClr>
          </a:solidFill>
        </p:spPr>
        <p:txBody>
          <a:bodyPr>
            <a:normAutofit/>
          </a:bodyPr>
          <a:lstStyle>
            <a:lvl1pPr>
              <a:defRPr sz="1400"/>
            </a:lvl1pPr>
          </a:lstStyle>
          <a:p>
            <a:endParaRPr lang="en-US"/>
          </a:p>
        </p:txBody>
      </p:sp>
      <p:sp>
        <p:nvSpPr>
          <p:cNvPr id="18" name="Picture Placeholder 3">
            <a:extLst>
              <a:ext uri="{FF2B5EF4-FFF2-40B4-BE49-F238E27FC236}">
                <a16:creationId xmlns="" xmlns:a16="http://schemas.microsoft.com/office/drawing/2014/main" id="{018A1337-F377-4D59-A89D-1AAA49C11402}"/>
              </a:ext>
            </a:extLst>
          </p:cNvPr>
          <p:cNvSpPr>
            <a:spLocks noGrp="1"/>
          </p:cNvSpPr>
          <p:nvPr>
            <p:ph type="pic" sz="quarter" idx="11"/>
          </p:nvPr>
        </p:nvSpPr>
        <p:spPr>
          <a:xfrm>
            <a:off x="2386642" y="4527899"/>
            <a:ext cx="1807564" cy="1812261"/>
          </a:xfrm>
          <a:solidFill>
            <a:schemeClr val="bg2">
              <a:lumMod val="85000"/>
            </a:schemeClr>
          </a:solidFill>
        </p:spPr>
        <p:txBody>
          <a:bodyPr>
            <a:normAutofit/>
          </a:bodyPr>
          <a:lstStyle>
            <a:lvl1pPr>
              <a:defRPr sz="1400"/>
            </a:lvl1pPr>
          </a:lstStyle>
          <a:p>
            <a:endParaRPr lang="en-US"/>
          </a:p>
        </p:txBody>
      </p:sp>
      <p:sp>
        <p:nvSpPr>
          <p:cNvPr id="19" name="Picture Placeholder 3">
            <a:extLst>
              <a:ext uri="{FF2B5EF4-FFF2-40B4-BE49-F238E27FC236}">
                <a16:creationId xmlns="" xmlns:a16="http://schemas.microsoft.com/office/drawing/2014/main" id="{D1F25A42-2E05-4A1E-AF05-5838F2F9627C}"/>
              </a:ext>
            </a:extLst>
          </p:cNvPr>
          <p:cNvSpPr>
            <a:spLocks noGrp="1"/>
          </p:cNvSpPr>
          <p:nvPr>
            <p:ph type="pic" sz="quarter" idx="12"/>
          </p:nvPr>
        </p:nvSpPr>
        <p:spPr>
          <a:xfrm>
            <a:off x="4259373" y="2664489"/>
            <a:ext cx="1807564" cy="1812261"/>
          </a:xfrm>
          <a:solidFill>
            <a:schemeClr val="bg2">
              <a:lumMod val="85000"/>
            </a:schemeClr>
          </a:solidFill>
        </p:spPr>
        <p:txBody>
          <a:bodyPr>
            <a:normAutofit/>
          </a:bodyPr>
          <a:lstStyle>
            <a:lvl1pPr>
              <a:defRPr sz="1400"/>
            </a:lvl1pPr>
          </a:lstStyle>
          <a:p>
            <a:endParaRPr lang="en-US"/>
          </a:p>
        </p:txBody>
      </p:sp>
      <p:sp>
        <p:nvSpPr>
          <p:cNvPr id="20" name="Picture Placeholder 3">
            <a:extLst>
              <a:ext uri="{FF2B5EF4-FFF2-40B4-BE49-F238E27FC236}">
                <a16:creationId xmlns="" xmlns:a16="http://schemas.microsoft.com/office/drawing/2014/main" id="{F5B48685-1202-4736-BDBC-1914DE9C9842}"/>
              </a:ext>
            </a:extLst>
          </p:cNvPr>
          <p:cNvSpPr>
            <a:spLocks noGrp="1"/>
          </p:cNvSpPr>
          <p:nvPr>
            <p:ph type="pic" sz="quarter" idx="13"/>
          </p:nvPr>
        </p:nvSpPr>
        <p:spPr>
          <a:xfrm>
            <a:off x="6129759" y="4527899"/>
            <a:ext cx="1807564" cy="1812261"/>
          </a:xfrm>
          <a:solidFill>
            <a:schemeClr val="bg2">
              <a:lumMod val="85000"/>
            </a:schemeClr>
          </a:solidFill>
        </p:spPr>
        <p:txBody>
          <a:bodyPr>
            <a:normAutofit/>
          </a:bodyPr>
          <a:lstStyle>
            <a:lvl1pPr>
              <a:defRPr sz="1400"/>
            </a:lvl1pPr>
          </a:lstStyle>
          <a:p>
            <a:endParaRPr lang="en-US"/>
          </a:p>
        </p:txBody>
      </p:sp>
      <p:sp>
        <p:nvSpPr>
          <p:cNvPr id="21" name="Picture Placeholder 3">
            <a:extLst>
              <a:ext uri="{FF2B5EF4-FFF2-40B4-BE49-F238E27FC236}">
                <a16:creationId xmlns="" xmlns:a16="http://schemas.microsoft.com/office/drawing/2014/main" id="{10C42566-C2A5-44DA-985D-65A1B58945AF}"/>
              </a:ext>
            </a:extLst>
          </p:cNvPr>
          <p:cNvSpPr>
            <a:spLocks noGrp="1"/>
          </p:cNvSpPr>
          <p:nvPr>
            <p:ph type="pic" sz="quarter" idx="14"/>
          </p:nvPr>
        </p:nvSpPr>
        <p:spPr>
          <a:xfrm>
            <a:off x="7995444" y="2664489"/>
            <a:ext cx="1807564" cy="1812261"/>
          </a:xfrm>
          <a:solidFill>
            <a:schemeClr val="bg2">
              <a:lumMod val="85000"/>
            </a:schemeClr>
          </a:solidFill>
        </p:spPr>
        <p:txBody>
          <a:bodyPr>
            <a:normAutofit/>
          </a:bodyPr>
          <a:lstStyle>
            <a:lvl1pPr>
              <a:defRPr sz="1400"/>
            </a:lvl1pPr>
          </a:lstStyle>
          <a:p>
            <a:endParaRPr lang="en-US"/>
          </a:p>
        </p:txBody>
      </p:sp>
      <p:sp>
        <p:nvSpPr>
          <p:cNvPr id="22" name="Picture Placeholder 3">
            <a:extLst>
              <a:ext uri="{FF2B5EF4-FFF2-40B4-BE49-F238E27FC236}">
                <a16:creationId xmlns="" xmlns:a16="http://schemas.microsoft.com/office/drawing/2014/main" id="{7B878280-6D0D-4962-B22D-EF37010CE6D7}"/>
              </a:ext>
            </a:extLst>
          </p:cNvPr>
          <p:cNvSpPr>
            <a:spLocks noGrp="1"/>
          </p:cNvSpPr>
          <p:nvPr>
            <p:ph type="pic" sz="quarter" idx="15"/>
          </p:nvPr>
        </p:nvSpPr>
        <p:spPr>
          <a:xfrm>
            <a:off x="9870528" y="4527899"/>
            <a:ext cx="1807564" cy="1812261"/>
          </a:xfrm>
          <a:solidFill>
            <a:schemeClr val="bg2">
              <a:lumMod val="85000"/>
            </a:schemeClr>
          </a:solidFill>
        </p:spPr>
        <p:txBody>
          <a:bodyPr>
            <a:normAutofit/>
          </a:bodyPr>
          <a:lstStyle>
            <a:lvl1pPr>
              <a:defRPr sz="1400"/>
            </a:lvl1pPr>
          </a:lstStyle>
          <a:p>
            <a:endParaRPr lang="en-US"/>
          </a:p>
        </p:txBody>
      </p:sp>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3823245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4" name="Picture Placeholder 3">
            <a:extLst>
              <a:ext uri="{FF2B5EF4-FFF2-40B4-BE49-F238E27FC236}">
                <a16:creationId xmlns="" xmlns:a16="http://schemas.microsoft.com/office/drawing/2014/main" id="{51B80D90-D8D7-491C-AC81-973F896196AC}"/>
              </a:ext>
            </a:extLst>
          </p:cNvPr>
          <p:cNvSpPr>
            <a:spLocks noGrp="1"/>
          </p:cNvSpPr>
          <p:nvPr>
            <p:ph type="pic" sz="quarter" idx="10"/>
          </p:nvPr>
        </p:nvSpPr>
        <p:spPr>
          <a:xfrm>
            <a:off x="0" y="3255156"/>
            <a:ext cx="12192000" cy="2882886"/>
          </a:xfrm>
          <a:solidFill>
            <a:schemeClr val="bg2">
              <a:lumMod val="85000"/>
            </a:schemeClr>
          </a:solidFill>
        </p:spPr>
        <p:txBody>
          <a:bodyPr>
            <a:normAutofit/>
          </a:bodyPr>
          <a:lstStyle>
            <a:lvl1pPr>
              <a:defRPr sz="1400"/>
            </a:lvl1pPr>
          </a:lstStyle>
          <a:p>
            <a:endParaRPr lang="en-US"/>
          </a:p>
        </p:txBody>
      </p:sp>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1372080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4195080" y="2874606"/>
            <a:ext cx="7549055" cy="646331"/>
          </a:xfrm>
        </p:spPr>
        <p:txBody>
          <a:bodyPr wrap="square">
            <a:spAutoFit/>
          </a:bodyPr>
          <a:lstStyle>
            <a:lvl1pPr algn="r">
              <a:defRPr sz="4000" b="1" i="1"/>
            </a:lvl1pPr>
          </a:lstStyle>
          <a:p>
            <a:r>
              <a:rPr lang="en-US"/>
              <a:t>Add Your Title Here</a:t>
            </a:r>
          </a:p>
        </p:txBody>
      </p:sp>
    </p:spTree>
    <p:extLst>
      <p:ext uri="{BB962C8B-B14F-4D97-AF65-F5344CB8AC3E}">
        <p14:creationId xmlns:p14="http://schemas.microsoft.com/office/powerpoint/2010/main" val="588919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4" name="Picture Placeholder 3">
            <a:extLst>
              <a:ext uri="{FF2B5EF4-FFF2-40B4-BE49-F238E27FC236}">
                <a16:creationId xmlns="" xmlns:a16="http://schemas.microsoft.com/office/drawing/2014/main" id="{51B80D90-D8D7-491C-AC81-973F896196AC}"/>
              </a:ext>
            </a:extLst>
          </p:cNvPr>
          <p:cNvSpPr>
            <a:spLocks noGrp="1"/>
          </p:cNvSpPr>
          <p:nvPr>
            <p:ph type="pic" sz="quarter" idx="10"/>
          </p:nvPr>
        </p:nvSpPr>
        <p:spPr>
          <a:xfrm>
            <a:off x="802382" y="1891094"/>
            <a:ext cx="10587234" cy="4325228"/>
          </a:xfrm>
          <a:solidFill>
            <a:schemeClr val="bg2">
              <a:lumMod val="85000"/>
            </a:schemeClr>
          </a:solidFill>
        </p:spPr>
        <p:txBody>
          <a:bodyPr>
            <a:normAutofit/>
          </a:bodyPr>
          <a:lstStyle>
            <a:lvl1pPr>
              <a:defRPr sz="1400"/>
            </a:lvl1pPr>
          </a:lstStyle>
          <a:p>
            <a:endParaRPr lang="en-US"/>
          </a:p>
        </p:txBody>
      </p:sp>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3937639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197560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
        <p:nvSpPr>
          <p:cNvPr id="4" name="Picture Placeholder 3">
            <a:extLst>
              <a:ext uri="{FF2B5EF4-FFF2-40B4-BE49-F238E27FC236}">
                <a16:creationId xmlns="" xmlns:a16="http://schemas.microsoft.com/office/drawing/2014/main" id="{66D5ADF9-F017-4D12-97ED-8AC57B830588}"/>
              </a:ext>
            </a:extLst>
          </p:cNvPr>
          <p:cNvSpPr>
            <a:spLocks noGrp="1"/>
          </p:cNvSpPr>
          <p:nvPr>
            <p:ph type="pic" sz="quarter" idx="10"/>
          </p:nvPr>
        </p:nvSpPr>
        <p:spPr>
          <a:xfrm>
            <a:off x="1027389" y="2249213"/>
            <a:ext cx="5063338" cy="3195145"/>
          </a:xfrm>
          <a:solidFill>
            <a:schemeClr val="bg2">
              <a:lumMod val="85000"/>
            </a:schemeClr>
          </a:solidFill>
        </p:spPr>
        <p:txBody>
          <a:bodyPr>
            <a:normAutofit/>
          </a:bodyPr>
          <a:lstStyle>
            <a:lvl1pPr>
              <a:defRPr sz="1400"/>
            </a:lvl1pPr>
          </a:lstStyle>
          <a:p>
            <a:endParaRPr lang="en-US"/>
          </a:p>
        </p:txBody>
      </p:sp>
    </p:spTree>
    <p:extLst>
      <p:ext uri="{BB962C8B-B14F-4D97-AF65-F5344CB8AC3E}">
        <p14:creationId xmlns:p14="http://schemas.microsoft.com/office/powerpoint/2010/main" val="167567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
        <p:nvSpPr>
          <p:cNvPr id="15" name="Picture Placeholder 14">
            <a:extLst>
              <a:ext uri="{FF2B5EF4-FFF2-40B4-BE49-F238E27FC236}">
                <a16:creationId xmlns="" xmlns:a16="http://schemas.microsoft.com/office/drawing/2014/main" id="{55BCDF4C-8E3F-441A-B5AD-88D49DEB5921}"/>
              </a:ext>
            </a:extLst>
          </p:cNvPr>
          <p:cNvSpPr>
            <a:spLocks noGrp="1"/>
          </p:cNvSpPr>
          <p:nvPr>
            <p:ph type="pic" sz="quarter" idx="10"/>
          </p:nvPr>
        </p:nvSpPr>
        <p:spPr>
          <a:xfrm>
            <a:off x="5139559" y="2796852"/>
            <a:ext cx="1797269" cy="2217682"/>
          </a:xfrm>
          <a:solidFill>
            <a:schemeClr val="bg2">
              <a:lumMod val="85000"/>
            </a:schemeClr>
          </a:solidFill>
        </p:spPr>
        <p:txBody>
          <a:bodyPr>
            <a:normAutofit/>
          </a:bodyPr>
          <a:lstStyle>
            <a:lvl1pPr>
              <a:defRPr sz="1400"/>
            </a:lvl1pPr>
          </a:lstStyle>
          <a:p>
            <a:endParaRPr lang="en-US"/>
          </a:p>
        </p:txBody>
      </p:sp>
    </p:spTree>
    <p:extLst>
      <p:ext uri="{BB962C8B-B14F-4D97-AF65-F5344CB8AC3E}">
        <p14:creationId xmlns:p14="http://schemas.microsoft.com/office/powerpoint/2010/main" val="1491635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427734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2303388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sp>
        <p:nvSpPr>
          <p:cNvPr id="4" name="Picture Placeholder 3">
            <a:extLst>
              <a:ext uri="{FF2B5EF4-FFF2-40B4-BE49-F238E27FC236}">
                <a16:creationId xmlns="" xmlns:a16="http://schemas.microsoft.com/office/drawing/2014/main" id="{7F499221-A178-4AEF-939D-99DFFB0E9D58}"/>
              </a:ext>
            </a:extLst>
          </p:cNvPr>
          <p:cNvSpPr>
            <a:spLocks noGrp="1"/>
          </p:cNvSpPr>
          <p:nvPr>
            <p:ph type="pic" sz="quarter" idx="10"/>
          </p:nvPr>
        </p:nvSpPr>
        <p:spPr>
          <a:xfrm>
            <a:off x="0" y="0"/>
            <a:ext cx="12192000" cy="2915922"/>
          </a:xfrm>
          <a:solidFill>
            <a:schemeClr val="bg2">
              <a:lumMod val="85000"/>
            </a:schemeClr>
          </a:solidFill>
        </p:spPr>
        <p:txBody>
          <a:bodyPr>
            <a:normAutofit/>
          </a:bodyPr>
          <a:lstStyle>
            <a:lvl1pPr>
              <a:defRPr sz="1400"/>
            </a:lvl1pPr>
          </a:lstStyle>
          <a:p>
            <a:endParaRPr lang="en-US"/>
          </a:p>
        </p:txBody>
      </p:sp>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3659514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6" name="Picture Placeholder 5">
            <a:extLst>
              <a:ext uri="{FF2B5EF4-FFF2-40B4-BE49-F238E27FC236}">
                <a16:creationId xmlns="" xmlns:a16="http://schemas.microsoft.com/office/drawing/2014/main" id="{1FEBB916-5153-4013-AA77-4A6EDB1B4396}"/>
              </a:ext>
            </a:extLst>
          </p:cNvPr>
          <p:cNvSpPr>
            <a:spLocks noGrp="1"/>
          </p:cNvSpPr>
          <p:nvPr>
            <p:ph type="pic" sz="quarter" idx="10"/>
          </p:nvPr>
        </p:nvSpPr>
        <p:spPr>
          <a:xfrm>
            <a:off x="0" y="0"/>
            <a:ext cx="12192000" cy="6857999"/>
          </a:xfrm>
          <a:prstGeom prst="rect">
            <a:avLst/>
          </a:prstGeom>
          <a:solidFill>
            <a:schemeClr val="bg2">
              <a:lumMod val="85000"/>
            </a:schemeClr>
          </a:solidFill>
        </p:spPr>
        <p:txBody>
          <a:bodyPr wrap="square">
            <a:noAutofit/>
          </a:bodyPr>
          <a:lstStyle>
            <a:lvl1pPr>
              <a:defRPr sz="1400"/>
            </a:lvl1pPr>
          </a:lstStyle>
          <a:p>
            <a:endParaRPr lang="en-US"/>
          </a:p>
        </p:txBody>
      </p:sp>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3415930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3755788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7181404E-504F-4982-972C-1B2AC3D00420}"/>
              </a:ext>
            </a:extLst>
          </p:cNvPr>
          <p:cNvSpPr>
            <a:spLocks noGrp="1"/>
          </p:cNvSpPr>
          <p:nvPr>
            <p:ph type="pic" sz="quarter" idx="10"/>
          </p:nvPr>
        </p:nvSpPr>
        <p:spPr>
          <a:xfrm>
            <a:off x="0" y="3191018"/>
            <a:ext cx="12192000" cy="3666982"/>
          </a:xfrm>
          <a:solidFill>
            <a:schemeClr val="bg2">
              <a:lumMod val="85000"/>
            </a:schemeClr>
          </a:solidFill>
        </p:spPr>
        <p:txBody>
          <a:bodyPr>
            <a:normAutofit/>
          </a:bodyPr>
          <a:lstStyle>
            <a:lvl1pPr>
              <a:defRPr sz="1400"/>
            </a:lvl1pPr>
          </a:lstStyle>
          <a:p>
            <a:endParaRPr lang="en-US"/>
          </a:p>
        </p:txBody>
      </p:sp>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323757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652159" y="2045176"/>
            <a:ext cx="7549055" cy="646331"/>
          </a:xfrm>
        </p:spPr>
        <p:txBody>
          <a:bodyPr wrap="square">
            <a:spAutoFit/>
          </a:bodyPr>
          <a:lstStyle>
            <a:lvl1pPr algn="l">
              <a:defRPr sz="4000" b="1" i="1"/>
            </a:lvl1pPr>
          </a:lstStyle>
          <a:p>
            <a:r>
              <a:rPr lang="en-US"/>
              <a:t>Add Your Title Here</a:t>
            </a:r>
          </a:p>
        </p:txBody>
      </p:sp>
    </p:spTree>
    <p:extLst>
      <p:ext uri="{BB962C8B-B14F-4D97-AF65-F5344CB8AC3E}">
        <p14:creationId xmlns:p14="http://schemas.microsoft.com/office/powerpoint/2010/main" val="200836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3189517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224734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4" name="Picture Placeholder 3">
            <a:extLst>
              <a:ext uri="{FF2B5EF4-FFF2-40B4-BE49-F238E27FC236}">
                <a16:creationId xmlns="" xmlns:a16="http://schemas.microsoft.com/office/drawing/2014/main" id="{2278A475-B074-4D91-9A48-5635B86AC230}"/>
              </a:ext>
            </a:extLst>
          </p:cNvPr>
          <p:cNvSpPr>
            <a:spLocks noGrp="1"/>
          </p:cNvSpPr>
          <p:nvPr>
            <p:ph type="pic" sz="quarter" idx="10"/>
          </p:nvPr>
        </p:nvSpPr>
        <p:spPr>
          <a:xfrm>
            <a:off x="0" y="1569686"/>
            <a:ext cx="12192000" cy="3180990"/>
          </a:xfrm>
          <a:solidFill>
            <a:schemeClr val="bg2">
              <a:lumMod val="85000"/>
            </a:schemeClr>
          </a:solidFill>
        </p:spPr>
        <p:txBody>
          <a:bodyPr>
            <a:normAutofit/>
          </a:bodyPr>
          <a:lstStyle>
            <a:lvl1pPr>
              <a:defRPr sz="1400"/>
            </a:lvl1pPr>
          </a:lstStyle>
          <a:p>
            <a:endParaRPr lang="en-US"/>
          </a:p>
        </p:txBody>
      </p:sp>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71397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286332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45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4" name="Picture Placeholder 3">
            <a:extLst>
              <a:ext uri="{FF2B5EF4-FFF2-40B4-BE49-F238E27FC236}">
                <a16:creationId xmlns="" xmlns:a16="http://schemas.microsoft.com/office/drawing/2014/main" id="{2542C2A8-767A-405E-9796-392F0336DF2F}"/>
              </a:ext>
            </a:extLst>
          </p:cNvPr>
          <p:cNvSpPr>
            <a:spLocks noGrp="1"/>
          </p:cNvSpPr>
          <p:nvPr>
            <p:ph type="pic" sz="quarter" idx="10"/>
          </p:nvPr>
        </p:nvSpPr>
        <p:spPr>
          <a:xfrm>
            <a:off x="786805" y="1920769"/>
            <a:ext cx="2094613" cy="2094614"/>
          </a:xfrm>
          <a:solidFill>
            <a:schemeClr val="bg2">
              <a:lumMod val="85000"/>
            </a:schemeClr>
          </a:solidFill>
        </p:spPr>
        <p:txBody>
          <a:bodyPr>
            <a:normAutofit/>
          </a:bodyPr>
          <a:lstStyle>
            <a:lvl1pPr>
              <a:defRPr sz="1400"/>
            </a:lvl1pPr>
          </a:lstStyle>
          <a:p>
            <a:endParaRPr lang="en-US"/>
          </a:p>
        </p:txBody>
      </p:sp>
      <p:sp>
        <p:nvSpPr>
          <p:cNvPr id="20" name="Picture Placeholder 3">
            <a:extLst>
              <a:ext uri="{FF2B5EF4-FFF2-40B4-BE49-F238E27FC236}">
                <a16:creationId xmlns="" xmlns:a16="http://schemas.microsoft.com/office/drawing/2014/main" id="{67ECF8AC-7FBE-4C23-B45E-0CF8D274FDCF}"/>
              </a:ext>
            </a:extLst>
          </p:cNvPr>
          <p:cNvSpPr>
            <a:spLocks noGrp="1"/>
          </p:cNvSpPr>
          <p:nvPr>
            <p:ph type="pic" sz="quarter" idx="11"/>
          </p:nvPr>
        </p:nvSpPr>
        <p:spPr>
          <a:xfrm>
            <a:off x="2977111" y="1920769"/>
            <a:ext cx="2094613" cy="2094614"/>
          </a:xfrm>
          <a:solidFill>
            <a:schemeClr val="bg2">
              <a:lumMod val="85000"/>
            </a:schemeClr>
          </a:solidFill>
        </p:spPr>
        <p:txBody>
          <a:bodyPr>
            <a:normAutofit/>
          </a:bodyPr>
          <a:lstStyle>
            <a:lvl1pPr>
              <a:defRPr sz="1400"/>
            </a:lvl1pPr>
          </a:lstStyle>
          <a:p>
            <a:endParaRPr lang="en-US"/>
          </a:p>
        </p:txBody>
      </p:sp>
      <p:sp>
        <p:nvSpPr>
          <p:cNvPr id="21" name="Picture Placeholder 3">
            <a:extLst>
              <a:ext uri="{FF2B5EF4-FFF2-40B4-BE49-F238E27FC236}">
                <a16:creationId xmlns="" xmlns:a16="http://schemas.microsoft.com/office/drawing/2014/main" id="{DE4882FB-CF40-444D-B7AC-5D14D14AF947}"/>
              </a:ext>
            </a:extLst>
          </p:cNvPr>
          <p:cNvSpPr>
            <a:spLocks noGrp="1"/>
          </p:cNvSpPr>
          <p:nvPr>
            <p:ph type="pic" sz="quarter" idx="12"/>
          </p:nvPr>
        </p:nvSpPr>
        <p:spPr>
          <a:xfrm>
            <a:off x="786805" y="4111075"/>
            <a:ext cx="2094613" cy="2094614"/>
          </a:xfrm>
          <a:solidFill>
            <a:schemeClr val="bg2">
              <a:lumMod val="85000"/>
            </a:schemeClr>
          </a:solidFill>
        </p:spPr>
        <p:txBody>
          <a:bodyPr>
            <a:normAutofit/>
          </a:bodyPr>
          <a:lstStyle>
            <a:lvl1pPr>
              <a:defRPr sz="1400"/>
            </a:lvl1pPr>
          </a:lstStyle>
          <a:p>
            <a:endParaRPr lang="en-US"/>
          </a:p>
        </p:txBody>
      </p:sp>
      <p:sp>
        <p:nvSpPr>
          <p:cNvPr id="22" name="Picture Placeholder 3">
            <a:extLst>
              <a:ext uri="{FF2B5EF4-FFF2-40B4-BE49-F238E27FC236}">
                <a16:creationId xmlns="" xmlns:a16="http://schemas.microsoft.com/office/drawing/2014/main" id="{3CC9A155-32DC-42B4-9BFB-25C947F2E54D}"/>
              </a:ext>
            </a:extLst>
          </p:cNvPr>
          <p:cNvSpPr>
            <a:spLocks noGrp="1"/>
          </p:cNvSpPr>
          <p:nvPr>
            <p:ph type="pic" sz="quarter" idx="13"/>
          </p:nvPr>
        </p:nvSpPr>
        <p:spPr>
          <a:xfrm>
            <a:off x="2977111" y="4111075"/>
            <a:ext cx="2094613" cy="2094614"/>
          </a:xfrm>
          <a:solidFill>
            <a:schemeClr val="bg2">
              <a:lumMod val="85000"/>
            </a:schemeClr>
          </a:solidFill>
        </p:spPr>
        <p:txBody>
          <a:bodyPr>
            <a:normAutofit/>
          </a:bodyPr>
          <a:lstStyle>
            <a:lvl1pPr>
              <a:defRPr sz="1400"/>
            </a:lvl1pPr>
          </a:lstStyle>
          <a:p>
            <a:endParaRPr lang="en-US"/>
          </a:p>
        </p:txBody>
      </p:sp>
      <p:sp>
        <p:nvSpPr>
          <p:cNvPr id="2" name="Title 1">
            <a:extLst>
              <a:ext uri="{FF2B5EF4-FFF2-40B4-BE49-F238E27FC236}">
                <a16:creationId xmlns="" xmlns:a16="http://schemas.microsoft.com/office/drawing/2014/main" id="{860571A3-8F84-45A3-A19D-62E36FD658E8}"/>
              </a:ext>
            </a:extLst>
          </p:cNvPr>
          <p:cNvSpPr>
            <a:spLocks noGrp="1"/>
          </p:cNvSpPr>
          <p:nvPr>
            <p:ph type="title" hasCustomPrompt="1"/>
          </p:nvPr>
        </p:nvSpPr>
        <p:spPr>
          <a:xfrm>
            <a:off x="2321472" y="641678"/>
            <a:ext cx="7549055" cy="646331"/>
          </a:xfrm>
        </p:spPr>
        <p:txBody>
          <a:bodyPr wrap="square">
            <a:spAutoFit/>
          </a:bodyPr>
          <a:lstStyle>
            <a:lvl1pPr algn="ctr">
              <a:defRPr sz="4000" b="1" i="1"/>
            </a:lvl1pPr>
          </a:lstStyle>
          <a:p>
            <a:r>
              <a:rPr lang="en-US"/>
              <a:t>Add Your Title Here</a:t>
            </a:r>
          </a:p>
        </p:txBody>
      </p:sp>
    </p:spTree>
    <p:extLst>
      <p:ext uri="{BB962C8B-B14F-4D97-AF65-F5344CB8AC3E}">
        <p14:creationId xmlns:p14="http://schemas.microsoft.com/office/powerpoint/2010/main" val="3536875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CC0DC8E-E03F-4C70-B5FF-AC9D0CE58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46B0CB9-3726-45B3-BD2C-0EF0B66CAC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4BF3673-FBB7-4CA7-965C-E3A27BA7C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A720D-E8D1-488C-8F67-3C44CB91EE2D}" type="datetimeFigureOut">
              <a:rPr lang="en-US" smtClean="0"/>
              <a:t>6/6/2020</a:t>
            </a:fld>
            <a:endParaRPr lang="en-US"/>
          </a:p>
        </p:txBody>
      </p:sp>
      <p:sp>
        <p:nvSpPr>
          <p:cNvPr id="5" name="Footer Placeholder 4">
            <a:extLst>
              <a:ext uri="{FF2B5EF4-FFF2-40B4-BE49-F238E27FC236}">
                <a16:creationId xmlns="" xmlns:a16="http://schemas.microsoft.com/office/drawing/2014/main" id="{0DA70C68-318D-4FDD-8893-08B879839E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4593B85-CEAC-4440-9A23-B9BC592B7A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2FA0F-5519-4F96-BF28-4E35876A98D5}" type="slidenum">
              <a:rPr lang="en-US" smtClean="0"/>
              <a:t>‹N°›</a:t>
            </a:fld>
            <a:endParaRPr lang="en-US"/>
          </a:p>
        </p:txBody>
      </p:sp>
    </p:spTree>
    <p:extLst>
      <p:ext uri="{BB962C8B-B14F-4D97-AF65-F5344CB8AC3E}">
        <p14:creationId xmlns:p14="http://schemas.microsoft.com/office/powerpoint/2010/main" val="992529217"/>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4" r:id="rId14"/>
    <p:sldLayoutId id="2147483667" r:id="rId15"/>
    <p:sldLayoutId id="2147483666" r:id="rId16"/>
    <p:sldLayoutId id="2147483668" r:id="rId17"/>
    <p:sldLayoutId id="2147483669" r:id="rId18"/>
    <p:sldLayoutId id="2147483671" r:id="rId19"/>
    <p:sldLayoutId id="2147483676" r:id="rId20"/>
    <p:sldLayoutId id="2147483672" r:id="rId21"/>
    <p:sldLayoutId id="2147483673" r:id="rId22"/>
    <p:sldLayoutId id="2147483674"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 xmlns:a16="http://schemas.microsoft.com/office/drawing/2014/main" id="{DB909F62-A87A-4065-B793-ED4375ACCB57}"/>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1875" b="21875"/>
          <a:stretch>
            <a:fillRect/>
          </a:stretch>
        </p:blipFill>
        <p:spPr/>
      </p:pic>
      <p:sp>
        <p:nvSpPr>
          <p:cNvPr id="36" name="Rectangle 35">
            <a:extLst>
              <a:ext uri="{FF2B5EF4-FFF2-40B4-BE49-F238E27FC236}">
                <a16:creationId xmlns="" xmlns:a16="http://schemas.microsoft.com/office/drawing/2014/main" id="{1BA1ED1B-379A-4314-9ECB-D756E9A1E8F1}"/>
              </a:ext>
            </a:extLst>
          </p:cNvPr>
          <p:cNvSpPr/>
          <p:nvPr/>
        </p:nvSpPr>
        <p:spPr>
          <a:xfrm>
            <a:off x="0" y="0"/>
            <a:ext cx="12192000" cy="6857999"/>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Box 6">
            <a:extLst>
              <a:ext uri="{FF2B5EF4-FFF2-40B4-BE49-F238E27FC236}">
                <a16:creationId xmlns="" xmlns:a16="http://schemas.microsoft.com/office/drawing/2014/main" id="{349D5733-2762-42F5-9763-476F950D180A}"/>
              </a:ext>
            </a:extLst>
          </p:cNvPr>
          <p:cNvSpPr txBox="1"/>
          <p:nvPr/>
        </p:nvSpPr>
        <p:spPr>
          <a:xfrm>
            <a:off x="4099297" y="3383615"/>
            <a:ext cx="3993401" cy="830997"/>
          </a:xfrm>
          <a:prstGeom prst="rect">
            <a:avLst/>
          </a:prstGeom>
          <a:noFill/>
        </p:spPr>
        <p:txBody>
          <a:bodyPr wrap="none" rtlCol="0" anchor="ctr">
            <a:spAutoFit/>
          </a:bodyPr>
          <a:lstStyle/>
          <a:p>
            <a:pPr algn="ctr"/>
            <a:r>
              <a:rPr lang="en-US" sz="4800" b="1" dirty="0">
                <a:solidFill>
                  <a:schemeClr val="accent2"/>
                </a:solidFill>
                <a:latin typeface="Arial" panose="020B0604020202020204" pitchFamily="34" charset="0"/>
                <a:cs typeface="Arial" panose="020B0604020202020204" pitchFamily="34" charset="0"/>
              </a:rPr>
              <a:t>BIKE</a:t>
            </a:r>
            <a:r>
              <a:rPr lang="en-US" sz="4800" dirty="0">
                <a:solidFill>
                  <a:schemeClr val="bg2"/>
                </a:solidFill>
                <a:latin typeface="Arial" panose="020B0604020202020204" pitchFamily="34" charset="0"/>
                <a:cs typeface="Arial" panose="020B0604020202020204" pitchFamily="34" charset="0"/>
              </a:rPr>
              <a:t> </a:t>
            </a:r>
            <a:r>
              <a:rPr lang="en-US" sz="4800" dirty="0">
                <a:solidFill>
                  <a:schemeClr val="bg1"/>
                </a:solidFill>
                <a:latin typeface="Arial" panose="020B0604020202020204" pitchFamily="34" charset="0"/>
                <a:cs typeface="Arial" panose="020B0604020202020204" pitchFamily="34" charset="0"/>
              </a:rPr>
              <a:t>STORE</a:t>
            </a:r>
          </a:p>
        </p:txBody>
      </p:sp>
      <p:sp>
        <p:nvSpPr>
          <p:cNvPr id="20" name="TextBox 19">
            <a:extLst>
              <a:ext uri="{FF2B5EF4-FFF2-40B4-BE49-F238E27FC236}">
                <a16:creationId xmlns="" xmlns:a16="http://schemas.microsoft.com/office/drawing/2014/main" id="{17BF8C08-4388-47AA-8FC8-B82AD7CC717C}"/>
              </a:ext>
            </a:extLst>
          </p:cNvPr>
          <p:cNvSpPr txBox="1"/>
          <p:nvPr/>
        </p:nvSpPr>
        <p:spPr>
          <a:xfrm>
            <a:off x="1249642" y="4024718"/>
            <a:ext cx="9692716" cy="646331"/>
          </a:xfrm>
          <a:prstGeom prst="rect">
            <a:avLst/>
          </a:prstGeom>
          <a:noFill/>
        </p:spPr>
        <p:txBody>
          <a:bodyPr wrap="square" rtlCol="0" anchor="ctr">
            <a:spAutoFit/>
          </a:bodyPr>
          <a:lstStyle/>
          <a:p>
            <a:pPr algn="ctr">
              <a:lnSpc>
                <a:spcPct val="150000"/>
              </a:lnSpc>
            </a:pPr>
            <a:r>
              <a:rPr lang="en-US" sz="1200" dirty="0">
                <a:solidFill>
                  <a:schemeClr val="bg1"/>
                </a:solidFill>
                <a:latin typeface="Arial" panose="020B0604020202020204" pitchFamily="34" charset="0"/>
                <a:cs typeface="Arial" panose="020B0604020202020204" pitchFamily="34" charset="0"/>
              </a:rPr>
              <a:t>The Big </a:t>
            </a:r>
            <a:r>
              <a:rPr lang="en-US" sz="1200" dirty="0" err="1">
                <a:solidFill>
                  <a:schemeClr val="bg1"/>
                </a:solidFill>
                <a:latin typeface="Arial" panose="020B0604020202020204" pitchFamily="34" charset="0"/>
                <a:cs typeface="Arial" panose="020B0604020202020204" pitchFamily="34" charset="0"/>
              </a:rPr>
              <a:t>Oxmox</a:t>
            </a:r>
            <a:r>
              <a:rPr lang="en-US" sz="1200" dirty="0">
                <a:solidFill>
                  <a:schemeClr val="bg1"/>
                </a:solidFill>
                <a:latin typeface="Arial" panose="020B0604020202020204" pitchFamily="34" charset="0"/>
                <a:cs typeface="Arial" panose="020B0604020202020204" pitchFamily="34" charset="0"/>
              </a:rPr>
              <a:t> advised her not to do so, because there were thousands of bad Commas, wild Question Marks and devious </a:t>
            </a:r>
            <a:r>
              <a:rPr lang="en-US" sz="1200" dirty="0" err="1">
                <a:solidFill>
                  <a:schemeClr val="bg1"/>
                </a:solidFill>
                <a:latin typeface="Arial" panose="020B0604020202020204" pitchFamily="34" charset="0"/>
                <a:cs typeface="Arial" panose="020B0604020202020204" pitchFamily="34" charset="0"/>
              </a:rPr>
              <a:t>Semikoli</a:t>
            </a:r>
            <a:r>
              <a:rPr lang="en-US" sz="1200" dirty="0">
                <a:solidFill>
                  <a:schemeClr val="bg1"/>
                </a:solidFill>
                <a:latin typeface="Arial" panose="020B0604020202020204" pitchFamily="34" charset="0"/>
                <a:cs typeface="Arial" panose="020B0604020202020204" pitchFamily="34" charset="0"/>
              </a:rPr>
              <a:t>, but the Little Blind Text didn’t listen. She packed her seven </a:t>
            </a:r>
            <a:r>
              <a:rPr lang="en-US" sz="1200" dirty="0" err="1">
                <a:solidFill>
                  <a:schemeClr val="bg1"/>
                </a:solidFill>
                <a:latin typeface="Arial" panose="020B0604020202020204" pitchFamily="34" charset="0"/>
                <a:cs typeface="Arial" panose="020B0604020202020204" pitchFamily="34" charset="0"/>
              </a:rPr>
              <a:t>versalia</a:t>
            </a:r>
            <a:r>
              <a:rPr lang="en-US" sz="1200" dirty="0">
                <a:solidFill>
                  <a:schemeClr val="bg1"/>
                </a:solidFill>
                <a:latin typeface="Arial" panose="020B0604020202020204" pitchFamily="34" charset="0"/>
                <a:cs typeface="Arial" panose="020B0604020202020204" pitchFamily="34" charset="0"/>
              </a:rPr>
              <a:t>, put her initial into the belt and made herself on the way. When she</a:t>
            </a:r>
          </a:p>
        </p:txBody>
      </p:sp>
      <p:sp>
        <p:nvSpPr>
          <p:cNvPr id="50" name="Freeform 10">
            <a:extLst>
              <a:ext uri="{FF2B5EF4-FFF2-40B4-BE49-F238E27FC236}">
                <a16:creationId xmlns="" xmlns:a16="http://schemas.microsoft.com/office/drawing/2014/main" id="{0CA29DA0-3A56-4F31-9F43-A71E90F87B38}"/>
              </a:ext>
            </a:extLst>
          </p:cNvPr>
          <p:cNvSpPr>
            <a:spLocks noEditPoints="1"/>
          </p:cNvSpPr>
          <p:nvPr/>
        </p:nvSpPr>
        <p:spPr bwMode="auto">
          <a:xfrm>
            <a:off x="5527028" y="2213197"/>
            <a:ext cx="1137944" cy="1137944"/>
          </a:xfrm>
          <a:custGeom>
            <a:avLst/>
            <a:gdLst>
              <a:gd name="T0" fmla="*/ 528 w 530"/>
              <a:gd name="T1" fmla="*/ 233 h 530"/>
              <a:gd name="T2" fmla="*/ 516 w 530"/>
              <a:gd name="T3" fmla="*/ 179 h 530"/>
              <a:gd name="T4" fmla="*/ 505 w 530"/>
              <a:gd name="T5" fmla="*/ 152 h 530"/>
              <a:gd name="T6" fmla="*/ 484 w 530"/>
              <a:gd name="T7" fmla="*/ 115 h 530"/>
              <a:gd name="T8" fmla="*/ 450 w 530"/>
              <a:gd name="T9" fmla="*/ 108 h 530"/>
              <a:gd name="T10" fmla="*/ 449 w 530"/>
              <a:gd name="T11" fmla="*/ 72 h 530"/>
              <a:gd name="T12" fmla="*/ 415 w 530"/>
              <a:gd name="T13" fmla="*/ 47 h 530"/>
              <a:gd name="T14" fmla="*/ 391 w 530"/>
              <a:gd name="T15" fmla="*/ 32 h 530"/>
              <a:gd name="T16" fmla="*/ 353 w 530"/>
              <a:gd name="T17" fmla="*/ 13 h 530"/>
              <a:gd name="T18" fmla="*/ 321 w 530"/>
              <a:gd name="T19" fmla="*/ 28 h 530"/>
              <a:gd name="T20" fmla="*/ 298 w 530"/>
              <a:gd name="T21" fmla="*/ 2 h 530"/>
              <a:gd name="T22" fmla="*/ 256 w 530"/>
              <a:gd name="T23" fmla="*/ 0 h 530"/>
              <a:gd name="T24" fmla="*/ 214 w 530"/>
              <a:gd name="T25" fmla="*/ 1 h 530"/>
              <a:gd name="T26" fmla="*/ 175 w 530"/>
              <a:gd name="T27" fmla="*/ 16 h 530"/>
              <a:gd name="T28" fmla="*/ 137 w 530"/>
              <a:gd name="T29" fmla="*/ 34 h 530"/>
              <a:gd name="T30" fmla="*/ 113 w 530"/>
              <a:gd name="T31" fmla="*/ 48 h 530"/>
              <a:gd name="T32" fmla="*/ 81 w 530"/>
              <a:gd name="T33" fmla="*/ 75 h 530"/>
              <a:gd name="T34" fmla="*/ 75 w 530"/>
              <a:gd name="T35" fmla="*/ 106 h 530"/>
              <a:gd name="T36" fmla="*/ 46 w 530"/>
              <a:gd name="T37" fmla="*/ 117 h 530"/>
              <a:gd name="T38" fmla="*/ 25 w 530"/>
              <a:gd name="T39" fmla="*/ 153 h 530"/>
              <a:gd name="T40" fmla="*/ 15 w 530"/>
              <a:gd name="T41" fmla="*/ 178 h 530"/>
              <a:gd name="T42" fmla="*/ 5 w 530"/>
              <a:gd name="T43" fmla="*/ 218 h 530"/>
              <a:gd name="T44" fmla="*/ 16 w 530"/>
              <a:gd name="T45" fmla="*/ 246 h 530"/>
              <a:gd name="T46" fmla="*/ 0 w 530"/>
              <a:gd name="T47" fmla="*/ 273 h 530"/>
              <a:gd name="T48" fmla="*/ 5 w 530"/>
              <a:gd name="T49" fmla="*/ 313 h 530"/>
              <a:gd name="T50" fmla="*/ 11 w 530"/>
              <a:gd name="T51" fmla="*/ 339 h 530"/>
              <a:gd name="T52" fmla="*/ 25 w 530"/>
              <a:gd name="T53" fmla="*/ 377 h 530"/>
              <a:gd name="T54" fmla="*/ 51 w 530"/>
              <a:gd name="T55" fmla="*/ 394 h 530"/>
              <a:gd name="T56" fmla="*/ 54 w 530"/>
              <a:gd name="T57" fmla="*/ 425 h 530"/>
              <a:gd name="T58" fmla="*/ 81 w 530"/>
              <a:gd name="T59" fmla="*/ 455 h 530"/>
              <a:gd name="T60" fmla="*/ 101 w 530"/>
              <a:gd name="T61" fmla="*/ 473 h 530"/>
              <a:gd name="T62" fmla="*/ 135 w 530"/>
              <a:gd name="T63" fmla="*/ 496 h 530"/>
              <a:gd name="T64" fmla="*/ 166 w 530"/>
              <a:gd name="T65" fmla="*/ 494 h 530"/>
              <a:gd name="T66" fmla="*/ 186 w 530"/>
              <a:gd name="T67" fmla="*/ 518 h 530"/>
              <a:gd name="T68" fmla="*/ 226 w 530"/>
              <a:gd name="T69" fmla="*/ 527 h 530"/>
              <a:gd name="T70" fmla="*/ 253 w 530"/>
              <a:gd name="T71" fmla="*/ 529 h 530"/>
              <a:gd name="T72" fmla="*/ 294 w 530"/>
              <a:gd name="T73" fmla="*/ 528 h 530"/>
              <a:gd name="T74" fmla="*/ 317 w 530"/>
              <a:gd name="T75" fmla="*/ 507 h 530"/>
              <a:gd name="T76" fmla="*/ 348 w 530"/>
              <a:gd name="T77" fmla="*/ 516 h 530"/>
              <a:gd name="T78" fmla="*/ 386 w 530"/>
              <a:gd name="T79" fmla="*/ 500 h 530"/>
              <a:gd name="T80" fmla="*/ 422 w 530"/>
              <a:gd name="T81" fmla="*/ 479 h 530"/>
              <a:gd name="T82" fmla="*/ 444 w 530"/>
              <a:gd name="T83" fmla="*/ 461 h 530"/>
              <a:gd name="T84" fmla="*/ 475 w 530"/>
              <a:gd name="T85" fmla="*/ 432 h 530"/>
              <a:gd name="T86" fmla="*/ 471 w 530"/>
              <a:gd name="T87" fmla="*/ 397 h 530"/>
              <a:gd name="T88" fmla="*/ 488 w 530"/>
              <a:gd name="T89" fmla="*/ 363 h 530"/>
              <a:gd name="T90" fmla="*/ 518 w 530"/>
              <a:gd name="T91" fmla="*/ 345 h 530"/>
              <a:gd name="T92" fmla="*/ 507 w 530"/>
              <a:gd name="T93" fmla="*/ 288 h 530"/>
              <a:gd name="T94" fmla="*/ 453 w 530"/>
              <a:gd name="T95" fmla="*/ 230 h 530"/>
              <a:gd name="T96" fmla="*/ 329 w 530"/>
              <a:gd name="T97" fmla="*/ 85 h 530"/>
              <a:gd name="T98" fmla="*/ 81 w 530"/>
              <a:gd name="T99" fmla="*/ 167 h 530"/>
              <a:gd name="T100" fmla="*/ 81 w 530"/>
              <a:gd name="T101" fmla="*/ 167 h 530"/>
              <a:gd name="T102" fmla="*/ 146 w 530"/>
              <a:gd name="T103" fmla="*/ 340 h 530"/>
              <a:gd name="T104" fmla="*/ 270 w 530"/>
              <a:gd name="T105" fmla="*/ 406 h 530"/>
              <a:gd name="T106" fmla="*/ 158 w 530"/>
              <a:gd name="T107" fmla="*/ 332 h 530"/>
              <a:gd name="T108" fmla="*/ 450 w 530"/>
              <a:gd name="T109" fmla="*/ 362 h 530"/>
              <a:gd name="T110" fmla="*/ 450 w 530"/>
              <a:gd name="T111" fmla="*/ 362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0" h="530">
                <a:moveTo>
                  <a:pt x="530" y="275"/>
                </a:moveTo>
                <a:cubicBezTo>
                  <a:pt x="530" y="271"/>
                  <a:pt x="530" y="266"/>
                  <a:pt x="530" y="262"/>
                </a:cubicBezTo>
                <a:cubicBezTo>
                  <a:pt x="518" y="262"/>
                  <a:pt x="508" y="257"/>
                  <a:pt x="507" y="249"/>
                </a:cubicBezTo>
                <a:cubicBezTo>
                  <a:pt x="507" y="242"/>
                  <a:pt x="516" y="235"/>
                  <a:pt x="528" y="233"/>
                </a:cubicBezTo>
                <a:cubicBezTo>
                  <a:pt x="528" y="229"/>
                  <a:pt x="527" y="224"/>
                  <a:pt x="526" y="220"/>
                </a:cubicBezTo>
                <a:cubicBezTo>
                  <a:pt x="514" y="222"/>
                  <a:pt x="503" y="219"/>
                  <a:pt x="501" y="211"/>
                </a:cubicBezTo>
                <a:cubicBezTo>
                  <a:pt x="500" y="204"/>
                  <a:pt x="508" y="195"/>
                  <a:pt x="520" y="192"/>
                </a:cubicBezTo>
                <a:cubicBezTo>
                  <a:pt x="519" y="187"/>
                  <a:pt x="517" y="183"/>
                  <a:pt x="516" y="179"/>
                </a:cubicBezTo>
                <a:cubicBezTo>
                  <a:pt x="516" y="179"/>
                  <a:pt x="516" y="179"/>
                  <a:pt x="517" y="179"/>
                </a:cubicBezTo>
                <a:cubicBezTo>
                  <a:pt x="505" y="184"/>
                  <a:pt x="493" y="182"/>
                  <a:pt x="490" y="174"/>
                </a:cubicBezTo>
                <a:cubicBezTo>
                  <a:pt x="487" y="167"/>
                  <a:pt x="494" y="157"/>
                  <a:pt x="505" y="152"/>
                </a:cubicBezTo>
                <a:cubicBezTo>
                  <a:pt x="505" y="152"/>
                  <a:pt x="505" y="152"/>
                  <a:pt x="505" y="152"/>
                </a:cubicBezTo>
                <a:cubicBezTo>
                  <a:pt x="503" y="148"/>
                  <a:pt x="501" y="144"/>
                  <a:pt x="499" y="140"/>
                </a:cubicBezTo>
                <a:cubicBezTo>
                  <a:pt x="499" y="140"/>
                  <a:pt x="499" y="140"/>
                  <a:pt x="500" y="140"/>
                </a:cubicBezTo>
                <a:cubicBezTo>
                  <a:pt x="489" y="146"/>
                  <a:pt x="477" y="147"/>
                  <a:pt x="472" y="140"/>
                </a:cubicBezTo>
                <a:cubicBezTo>
                  <a:pt x="468" y="133"/>
                  <a:pt x="474" y="122"/>
                  <a:pt x="484" y="115"/>
                </a:cubicBezTo>
                <a:cubicBezTo>
                  <a:pt x="484" y="115"/>
                  <a:pt x="484" y="116"/>
                  <a:pt x="484" y="116"/>
                </a:cubicBezTo>
                <a:cubicBezTo>
                  <a:pt x="481" y="112"/>
                  <a:pt x="479" y="108"/>
                  <a:pt x="476" y="105"/>
                </a:cubicBezTo>
                <a:cubicBezTo>
                  <a:pt x="476" y="104"/>
                  <a:pt x="477" y="104"/>
                  <a:pt x="477" y="104"/>
                </a:cubicBezTo>
                <a:cubicBezTo>
                  <a:pt x="467" y="112"/>
                  <a:pt x="455" y="114"/>
                  <a:pt x="450" y="108"/>
                </a:cubicBezTo>
                <a:cubicBezTo>
                  <a:pt x="445" y="102"/>
                  <a:pt x="448" y="91"/>
                  <a:pt x="458" y="82"/>
                </a:cubicBezTo>
                <a:cubicBezTo>
                  <a:pt x="458" y="82"/>
                  <a:pt x="458" y="83"/>
                  <a:pt x="457" y="83"/>
                </a:cubicBezTo>
                <a:cubicBezTo>
                  <a:pt x="454" y="79"/>
                  <a:pt x="451" y="76"/>
                  <a:pt x="448" y="73"/>
                </a:cubicBezTo>
                <a:cubicBezTo>
                  <a:pt x="448" y="73"/>
                  <a:pt x="448" y="73"/>
                  <a:pt x="449" y="72"/>
                </a:cubicBezTo>
                <a:cubicBezTo>
                  <a:pt x="441" y="82"/>
                  <a:pt x="429" y="86"/>
                  <a:pt x="423" y="81"/>
                </a:cubicBezTo>
                <a:cubicBezTo>
                  <a:pt x="417" y="76"/>
                  <a:pt x="418" y="64"/>
                  <a:pt x="427" y="54"/>
                </a:cubicBezTo>
                <a:cubicBezTo>
                  <a:pt x="426" y="54"/>
                  <a:pt x="426" y="54"/>
                  <a:pt x="426" y="55"/>
                </a:cubicBezTo>
                <a:cubicBezTo>
                  <a:pt x="423" y="52"/>
                  <a:pt x="419" y="49"/>
                  <a:pt x="415" y="47"/>
                </a:cubicBezTo>
                <a:cubicBezTo>
                  <a:pt x="415" y="46"/>
                  <a:pt x="416" y="46"/>
                  <a:pt x="416" y="45"/>
                </a:cubicBezTo>
                <a:cubicBezTo>
                  <a:pt x="409" y="56"/>
                  <a:pt x="399" y="62"/>
                  <a:pt x="392" y="58"/>
                </a:cubicBezTo>
                <a:cubicBezTo>
                  <a:pt x="385" y="54"/>
                  <a:pt x="385" y="42"/>
                  <a:pt x="391" y="31"/>
                </a:cubicBezTo>
                <a:cubicBezTo>
                  <a:pt x="391" y="31"/>
                  <a:pt x="391" y="31"/>
                  <a:pt x="391" y="32"/>
                </a:cubicBezTo>
                <a:cubicBezTo>
                  <a:pt x="387" y="30"/>
                  <a:pt x="383" y="28"/>
                  <a:pt x="379" y="26"/>
                </a:cubicBezTo>
                <a:cubicBezTo>
                  <a:pt x="379" y="25"/>
                  <a:pt x="379" y="25"/>
                  <a:pt x="379" y="24"/>
                </a:cubicBezTo>
                <a:cubicBezTo>
                  <a:pt x="375" y="36"/>
                  <a:pt x="365" y="43"/>
                  <a:pt x="357" y="40"/>
                </a:cubicBezTo>
                <a:cubicBezTo>
                  <a:pt x="350" y="37"/>
                  <a:pt x="348" y="25"/>
                  <a:pt x="353" y="13"/>
                </a:cubicBezTo>
                <a:cubicBezTo>
                  <a:pt x="352" y="14"/>
                  <a:pt x="352" y="14"/>
                  <a:pt x="352" y="15"/>
                </a:cubicBezTo>
                <a:cubicBezTo>
                  <a:pt x="348" y="13"/>
                  <a:pt x="344" y="12"/>
                  <a:pt x="339" y="11"/>
                </a:cubicBezTo>
                <a:cubicBezTo>
                  <a:pt x="340" y="10"/>
                  <a:pt x="340" y="9"/>
                  <a:pt x="340" y="9"/>
                </a:cubicBezTo>
                <a:cubicBezTo>
                  <a:pt x="337" y="21"/>
                  <a:pt x="328" y="30"/>
                  <a:pt x="321" y="28"/>
                </a:cubicBezTo>
                <a:cubicBezTo>
                  <a:pt x="313" y="26"/>
                  <a:pt x="309" y="15"/>
                  <a:pt x="312" y="2"/>
                </a:cubicBezTo>
                <a:cubicBezTo>
                  <a:pt x="312" y="3"/>
                  <a:pt x="312" y="4"/>
                  <a:pt x="311" y="4"/>
                </a:cubicBezTo>
                <a:cubicBezTo>
                  <a:pt x="307" y="3"/>
                  <a:pt x="303" y="3"/>
                  <a:pt x="298" y="2"/>
                </a:cubicBezTo>
                <a:cubicBezTo>
                  <a:pt x="298" y="2"/>
                  <a:pt x="298" y="2"/>
                  <a:pt x="298" y="2"/>
                </a:cubicBezTo>
                <a:cubicBezTo>
                  <a:pt x="297" y="14"/>
                  <a:pt x="290" y="22"/>
                  <a:pt x="283" y="22"/>
                </a:cubicBezTo>
                <a:cubicBezTo>
                  <a:pt x="275" y="21"/>
                  <a:pt x="270" y="12"/>
                  <a:pt x="270" y="0"/>
                </a:cubicBezTo>
                <a:cubicBezTo>
                  <a:pt x="265" y="0"/>
                  <a:pt x="261" y="0"/>
                  <a:pt x="256" y="0"/>
                </a:cubicBezTo>
                <a:cubicBezTo>
                  <a:pt x="256" y="0"/>
                  <a:pt x="256" y="0"/>
                  <a:pt x="256" y="0"/>
                </a:cubicBezTo>
                <a:cubicBezTo>
                  <a:pt x="256" y="12"/>
                  <a:pt x="251" y="21"/>
                  <a:pt x="244" y="21"/>
                </a:cubicBezTo>
                <a:cubicBezTo>
                  <a:pt x="237" y="22"/>
                  <a:pt x="230" y="14"/>
                  <a:pt x="228" y="3"/>
                </a:cubicBezTo>
                <a:cubicBezTo>
                  <a:pt x="224" y="3"/>
                  <a:pt x="219" y="4"/>
                  <a:pt x="215" y="5"/>
                </a:cubicBezTo>
                <a:cubicBezTo>
                  <a:pt x="215" y="4"/>
                  <a:pt x="214" y="2"/>
                  <a:pt x="214" y="1"/>
                </a:cubicBezTo>
                <a:cubicBezTo>
                  <a:pt x="217" y="14"/>
                  <a:pt x="213" y="25"/>
                  <a:pt x="206" y="27"/>
                </a:cubicBezTo>
                <a:cubicBezTo>
                  <a:pt x="199" y="29"/>
                  <a:pt x="191" y="22"/>
                  <a:pt x="187" y="12"/>
                </a:cubicBezTo>
                <a:cubicBezTo>
                  <a:pt x="187" y="12"/>
                  <a:pt x="187" y="12"/>
                  <a:pt x="187" y="12"/>
                </a:cubicBezTo>
                <a:cubicBezTo>
                  <a:pt x="183" y="13"/>
                  <a:pt x="179" y="15"/>
                  <a:pt x="175" y="16"/>
                </a:cubicBezTo>
                <a:cubicBezTo>
                  <a:pt x="174" y="15"/>
                  <a:pt x="174" y="13"/>
                  <a:pt x="173" y="12"/>
                </a:cubicBezTo>
                <a:cubicBezTo>
                  <a:pt x="178" y="24"/>
                  <a:pt x="176" y="36"/>
                  <a:pt x="169" y="39"/>
                </a:cubicBezTo>
                <a:cubicBezTo>
                  <a:pt x="162" y="42"/>
                  <a:pt x="154" y="36"/>
                  <a:pt x="149" y="27"/>
                </a:cubicBezTo>
                <a:cubicBezTo>
                  <a:pt x="145" y="29"/>
                  <a:pt x="141" y="31"/>
                  <a:pt x="137" y="34"/>
                </a:cubicBezTo>
                <a:cubicBezTo>
                  <a:pt x="137" y="33"/>
                  <a:pt x="137" y="33"/>
                  <a:pt x="137" y="33"/>
                </a:cubicBezTo>
                <a:cubicBezTo>
                  <a:pt x="141" y="43"/>
                  <a:pt x="140" y="52"/>
                  <a:pt x="134" y="56"/>
                </a:cubicBezTo>
                <a:cubicBezTo>
                  <a:pt x="128" y="60"/>
                  <a:pt x="120" y="56"/>
                  <a:pt x="113" y="48"/>
                </a:cubicBezTo>
                <a:cubicBezTo>
                  <a:pt x="113" y="48"/>
                  <a:pt x="113" y="48"/>
                  <a:pt x="113" y="48"/>
                </a:cubicBezTo>
                <a:cubicBezTo>
                  <a:pt x="109" y="51"/>
                  <a:pt x="106" y="54"/>
                  <a:pt x="102" y="56"/>
                </a:cubicBezTo>
                <a:cubicBezTo>
                  <a:pt x="102" y="56"/>
                  <a:pt x="102" y="56"/>
                  <a:pt x="102" y="56"/>
                </a:cubicBezTo>
                <a:cubicBezTo>
                  <a:pt x="107" y="65"/>
                  <a:pt x="108" y="74"/>
                  <a:pt x="103" y="79"/>
                </a:cubicBezTo>
                <a:cubicBezTo>
                  <a:pt x="98" y="83"/>
                  <a:pt x="89" y="81"/>
                  <a:pt x="81" y="75"/>
                </a:cubicBezTo>
                <a:cubicBezTo>
                  <a:pt x="81" y="75"/>
                  <a:pt x="81" y="75"/>
                  <a:pt x="81" y="75"/>
                </a:cubicBezTo>
                <a:cubicBezTo>
                  <a:pt x="78" y="78"/>
                  <a:pt x="75" y="81"/>
                  <a:pt x="71" y="85"/>
                </a:cubicBezTo>
                <a:cubicBezTo>
                  <a:pt x="71" y="84"/>
                  <a:pt x="71" y="84"/>
                  <a:pt x="71" y="84"/>
                </a:cubicBezTo>
                <a:cubicBezTo>
                  <a:pt x="78" y="92"/>
                  <a:pt x="80" y="101"/>
                  <a:pt x="75" y="106"/>
                </a:cubicBezTo>
                <a:cubicBezTo>
                  <a:pt x="71" y="111"/>
                  <a:pt x="62" y="110"/>
                  <a:pt x="54" y="106"/>
                </a:cubicBezTo>
                <a:cubicBezTo>
                  <a:pt x="54" y="106"/>
                  <a:pt x="54" y="106"/>
                  <a:pt x="54" y="106"/>
                </a:cubicBezTo>
                <a:cubicBezTo>
                  <a:pt x="51" y="109"/>
                  <a:pt x="48" y="113"/>
                  <a:pt x="46" y="117"/>
                </a:cubicBezTo>
                <a:cubicBezTo>
                  <a:pt x="46" y="117"/>
                  <a:pt x="46" y="117"/>
                  <a:pt x="46" y="117"/>
                </a:cubicBezTo>
                <a:cubicBezTo>
                  <a:pt x="53" y="123"/>
                  <a:pt x="56" y="131"/>
                  <a:pt x="52" y="137"/>
                </a:cubicBezTo>
                <a:cubicBezTo>
                  <a:pt x="49" y="142"/>
                  <a:pt x="40" y="144"/>
                  <a:pt x="31" y="140"/>
                </a:cubicBezTo>
                <a:cubicBezTo>
                  <a:pt x="31" y="140"/>
                  <a:pt x="32" y="140"/>
                  <a:pt x="32" y="140"/>
                </a:cubicBezTo>
                <a:cubicBezTo>
                  <a:pt x="29" y="144"/>
                  <a:pt x="27" y="149"/>
                  <a:pt x="25" y="153"/>
                </a:cubicBezTo>
                <a:cubicBezTo>
                  <a:pt x="25" y="153"/>
                  <a:pt x="25" y="153"/>
                  <a:pt x="25" y="153"/>
                </a:cubicBezTo>
                <a:cubicBezTo>
                  <a:pt x="33" y="158"/>
                  <a:pt x="37" y="165"/>
                  <a:pt x="35" y="171"/>
                </a:cubicBezTo>
                <a:cubicBezTo>
                  <a:pt x="32" y="177"/>
                  <a:pt x="24" y="180"/>
                  <a:pt x="15" y="178"/>
                </a:cubicBezTo>
                <a:cubicBezTo>
                  <a:pt x="15" y="178"/>
                  <a:pt x="15" y="178"/>
                  <a:pt x="15" y="178"/>
                </a:cubicBezTo>
                <a:cubicBezTo>
                  <a:pt x="14" y="182"/>
                  <a:pt x="12" y="187"/>
                  <a:pt x="11" y="192"/>
                </a:cubicBezTo>
                <a:cubicBezTo>
                  <a:pt x="11" y="191"/>
                  <a:pt x="11" y="191"/>
                  <a:pt x="11" y="191"/>
                </a:cubicBezTo>
                <a:cubicBezTo>
                  <a:pt x="19" y="195"/>
                  <a:pt x="24" y="202"/>
                  <a:pt x="22" y="208"/>
                </a:cubicBezTo>
                <a:cubicBezTo>
                  <a:pt x="21" y="214"/>
                  <a:pt x="14" y="218"/>
                  <a:pt x="5" y="218"/>
                </a:cubicBezTo>
                <a:cubicBezTo>
                  <a:pt x="5" y="218"/>
                  <a:pt x="5" y="218"/>
                  <a:pt x="5" y="218"/>
                </a:cubicBezTo>
                <a:cubicBezTo>
                  <a:pt x="4" y="222"/>
                  <a:pt x="3" y="227"/>
                  <a:pt x="3" y="232"/>
                </a:cubicBezTo>
                <a:cubicBezTo>
                  <a:pt x="3" y="232"/>
                  <a:pt x="2" y="232"/>
                  <a:pt x="2" y="232"/>
                </a:cubicBezTo>
                <a:cubicBezTo>
                  <a:pt x="11" y="234"/>
                  <a:pt x="16" y="240"/>
                  <a:pt x="16" y="246"/>
                </a:cubicBezTo>
                <a:cubicBezTo>
                  <a:pt x="16" y="252"/>
                  <a:pt x="9" y="257"/>
                  <a:pt x="0" y="258"/>
                </a:cubicBezTo>
                <a:cubicBezTo>
                  <a:pt x="0" y="258"/>
                  <a:pt x="1" y="258"/>
                  <a:pt x="1" y="258"/>
                </a:cubicBezTo>
                <a:cubicBezTo>
                  <a:pt x="0" y="263"/>
                  <a:pt x="0" y="268"/>
                  <a:pt x="1" y="273"/>
                </a:cubicBezTo>
                <a:cubicBezTo>
                  <a:pt x="1" y="273"/>
                  <a:pt x="0" y="273"/>
                  <a:pt x="0" y="273"/>
                </a:cubicBezTo>
                <a:cubicBezTo>
                  <a:pt x="9" y="274"/>
                  <a:pt x="15" y="279"/>
                  <a:pt x="16" y="285"/>
                </a:cubicBezTo>
                <a:cubicBezTo>
                  <a:pt x="16" y="291"/>
                  <a:pt x="11" y="296"/>
                  <a:pt x="2" y="299"/>
                </a:cubicBezTo>
                <a:cubicBezTo>
                  <a:pt x="3" y="299"/>
                  <a:pt x="3" y="299"/>
                  <a:pt x="3" y="299"/>
                </a:cubicBezTo>
                <a:cubicBezTo>
                  <a:pt x="3" y="304"/>
                  <a:pt x="4" y="309"/>
                  <a:pt x="5" y="313"/>
                </a:cubicBezTo>
                <a:cubicBezTo>
                  <a:pt x="5" y="313"/>
                  <a:pt x="5" y="314"/>
                  <a:pt x="5" y="314"/>
                </a:cubicBezTo>
                <a:cubicBezTo>
                  <a:pt x="13" y="314"/>
                  <a:pt x="20" y="317"/>
                  <a:pt x="22" y="323"/>
                </a:cubicBezTo>
                <a:cubicBezTo>
                  <a:pt x="23" y="329"/>
                  <a:pt x="19" y="335"/>
                  <a:pt x="11" y="339"/>
                </a:cubicBezTo>
                <a:cubicBezTo>
                  <a:pt x="11" y="339"/>
                  <a:pt x="11" y="339"/>
                  <a:pt x="11" y="339"/>
                </a:cubicBezTo>
                <a:cubicBezTo>
                  <a:pt x="12" y="344"/>
                  <a:pt x="14" y="348"/>
                  <a:pt x="16" y="353"/>
                </a:cubicBezTo>
                <a:cubicBezTo>
                  <a:pt x="16" y="353"/>
                  <a:pt x="15" y="353"/>
                  <a:pt x="15" y="353"/>
                </a:cubicBezTo>
                <a:cubicBezTo>
                  <a:pt x="24" y="352"/>
                  <a:pt x="31" y="354"/>
                  <a:pt x="33" y="360"/>
                </a:cubicBezTo>
                <a:cubicBezTo>
                  <a:pt x="36" y="365"/>
                  <a:pt x="32" y="372"/>
                  <a:pt x="25" y="377"/>
                </a:cubicBezTo>
                <a:cubicBezTo>
                  <a:pt x="25" y="377"/>
                  <a:pt x="26" y="377"/>
                  <a:pt x="26" y="377"/>
                </a:cubicBezTo>
                <a:cubicBezTo>
                  <a:pt x="28" y="382"/>
                  <a:pt x="30" y="386"/>
                  <a:pt x="32" y="390"/>
                </a:cubicBezTo>
                <a:cubicBezTo>
                  <a:pt x="32" y="390"/>
                  <a:pt x="32" y="390"/>
                  <a:pt x="32" y="391"/>
                </a:cubicBezTo>
                <a:cubicBezTo>
                  <a:pt x="40" y="388"/>
                  <a:pt x="47" y="389"/>
                  <a:pt x="51" y="394"/>
                </a:cubicBezTo>
                <a:cubicBezTo>
                  <a:pt x="54" y="399"/>
                  <a:pt x="51" y="407"/>
                  <a:pt x="46" y="413"/>
                </a:cubicBezTo>
                <a:cubicBezTo>
                  <a:pt x="46" y="413"/>
                  <a:pt x="46" y="413"/>
                  <a:pt x="46" y="413"/>
                </a:cubicBezTo>
                <a:cubicBezTo>
                  <a:pt x="49" y="417"/>
                  <a:pt x="51" y="421"/>
                  <a:pt x="54" y="425"/>
                </a:cubicBezTo>
                <a:cubicBezTo>
                  <a:pt x="54" y="425"/>
                  <a:pt x="54" y="425"/>
                  <a:pt x="54" y="425"/>
                </a:cubicBezTo>
                <a:cubicBezTo>
                  <a:pt x="62" y="421"/>
                  <a:pt x="69" y="421"/>
                  <a:pt x="73" y="426"/>
                </a:cubicBezTo>
                <a:cubicBezTo>
                  <a:pt x="77" y="430"/>
                  <a:pt x="76" y="438"/>
                  <a:pt x="71" y="445"/>
                </a:cubicBezTo>
                <a:cubicBezTo>
                  <a:pt x="71" y="445"/>
                  <a:pt x="71" y="445"/>
                  <a:pt x="71" y="445"/>
                </a:cubicBezTo>
                <a:cubicBezTo>
                  <a:pt x="74" y="449"/>
                  <a:pt x="78" y="452"/>
                  <a:pt x="81" y="455"/>
                </a:cubicBezTo>
                <a:cubicBezTo>
                  <a:pt x="81" y="455"/>
                  <a:pt x="81" y="455"/>
                  <a:pt x="81" y="456"/>
                </a:cubicBezTo>
                <a:cubicBezTo>
                  <a:pt x="88" y="451"/>
                  <a:pt x="96" y="449"/>
                  <a:pt x="100" y="453"/>
                </a:cubicBezTo>
                <a:cubicBezTo>
                  <a:pt x="105" y="457"/>
                  <a:pt x="105" y="465"/>
                  <a:pt x="101" y="473"/>
                </a:cubicBezTo>
                <a:cubicBezTo>
                  <a:pt x="101" y="473"/>
                  <a:pt x="101" y="473"/>
                  <a:pt x="101" y="473"/>
                </a:cubicBezTo>
                <a:cubicBezTo>
                  <a:pt x="105" y="476"/>
                  <a:pt x="109" y="479"/>
                  <a:pt x="113" y="481"/>
                </a:cubicBezTo>
                <a:cubicBezTo>
                  <a:pt x="113" y="481"/>
                  <a:pt x="113" y="482"/>
                  <a:pt x="113" y="482"/>
                </a:cubicBezTo>
                <a:cubicBezTo>
                  <a:pt x="119" y="476"/>
                  <a:pt x="126" y="473"/>
                  <a:pt x="131" y="476"/>
                </a:cubicBezTo>
                <a:cubicBezTo>
                  <a:pt x="137" y="479"/>
                  <a:pt x="138" y="487"/>
                  <a:pt x="135" y="496"/>
                </a:cubicBezTo>
                <a:cubicBezTo>
                  <a:pt x="135" y="496"/>
                  <a:pt x="135" y="496"/>
                  <a:pt x="135" y="496"/>
                </a:cubicBezTo>
                <a:cubicBezTo>
                  <a:pt x="139" y="498"/>
                  <a:pt x="144" y="500"/>
                  <a:pt x="148" y="502"/>
                </a:cubicBezTo>
                <a:cubicBezTo>
                  <a:pt x="148" y="502"/>
                  <a:pt x="148" y="502"/>
                  <a:pt x="148" y="502"/>
                </a:cubicBezTo>
                <a:cubicBezTo>
                  <a:pt x="153" y="495"/>
                  <a:pt x="160" y="492"/>
                  <a:pt x="166" y="494"/>
                </a:cubicBezTo>
                <a:cubicBezTo>
                  <a:pt x="171" y="496"/>
                  <a:pt x="174" y="504"/>
                  <a:pt x="172" y="513"/>
                </a:cubicBezTo>
                <a:cubicBezTo>
                  <a:pt x="173" y="513"/>
                  <a:pt x="173" y="513"/>
                  <a:pt x="173" y="513"/>
                </a:cubicBezTo>
                <a:cubicBezTo>
                  <a:pt x="177" y="514"/>
                  <a:pt x="182" y="516"/>
                  <a:pt x="186" y="517"/>
                </a:cubicBezTo>
                <a:cubicBezTo>
                  <a:pt x="186" y="518"/>
                  <a:pt x="186" y="518"/>
                  <a:pt x="186" y="518"/>
                </a:cubicBezTo>
                <a:cubicBezTo>
                  <a:pt x="190" y="510"/>
                  <a:pt x="196" y="505"/>
                  <a:pt x="202" y="506"/>
                </a:cubicBezTo>
                <a:cubicBezTo>
                  <a:pt x="208" y="508"/>
                  <a:pt x="212" y="515"/>
                  <a:pt x="212" y="524"/>
                </a:cubicBezTo>
                <a:cubicBezTo>
                  <a:pt x="212" y="524"/>
                  <a:pt x="212" y="524"/>
                  <a:pt x="212" y="524"/>
                </a:cubicBezTo>
                <a:cubicBezTo>
                  <a:pt x="217" y="525"/>
                  <a:pt x="221" y="526"/>
                  <a:pt x="226" y="527"/>
                </a:cubicBezTo>
                <a:cubicBezTo>
                  <a:pt x="226" y="527"/>
                  <a:pt x="226" y="527"/>
                  <a:pt x="226" y="527"/>
                </a:cubicBezTo>
                <a:cubicBezTo>
                  <a:pt x="229" y="518"/>
                  <a:pt x="234" y="512"/>
                  <a:pt x="240" y="512"/>
                </a:cubicBezTo>
                <a:cubicBezTo>
                  <a:pt x="247" y="513"/>
                  <a:pt x="252" y="520"/>
                  <a:pt x="253" y="529"/>
                </a:cubicBezTo>
                <a:cubicBezTo>
                  <a:pt x="253" y="529"/>
                  <a:pt x="253" y="529"/>
                  <a:pt x="253" y="529"/>
                </a:cubicBezTo>
                <a:cubicBezTo>
                  <a:pt x="258" y="530"/>
                  <a:pt x="262" y="530"/>
                  <a:pt x="267" y="530"/>
                </a:cubicBezTo>
                <a:cubicBezTo>
                  <a:pt x="267" y="530"/>
                  <a:pt x="267" y="530"/>
                  <a:pt x="267" y="530"/>
                </a:cubicBezTo>
                <a:cubicBezTo>
                  <a:pt x="268" y="520"/>
                  <a:pt x="273" y="513"/>
                  <a:pt x="279" y="513"/>
                </a:cubicBezTo>
                <a:cubicBezTo>
                  <a:pt x="286" y="512"/>
                  <a:pt x="292" y="519"/>
                  <a:pt x="294" y="528"/>
                </a:cubicBezTo>
                <a:cubicBezTo>
                  <a:pt x="294" y="528"/>
                  <a:pt x="294" y="528"/>
                  <a:pt x="294" y="528"/>
                </a:cubicBezTo>
                <a:cubicBezTo>
                  <a:pt x="299" y="528"/>
                  <a:pt x="303" y="527"/>
                  <a:pt x="308" y="526"/>
                </a:cubicBezTo>
                <a:cubicBezTo>
                  <a:pt x="308" y="526"/>
                  <a:pt x="308" y="526"/>
                  <a:pt x="308" y="526"/>
                </a:cubicBezTo>
                <a:cubicBezTo>
                  <a:pt x="307" y="517"/>
                  <a:pt x="311" y="509"/>
                  <a:pt x="317" y="507"/>
                </a:cubicBezTo>
                <a:cubicBezTo>
                  <a:pt x="324" y="505"/>
                  <a:pt x="331" y="511"/>
                  <a:pt x="335" y="520"/>
                </a:cubicBezTo>
                <a:cubicBezTo>
                  <a:pt x="335" y="520"/>
                  <a:pt x="335" y="520"/>
                  <a:pt x="335" y="520"/>
                </a:cubicBezTo>
                <a:cubicBezTo>
                  <a:pt x="339" y="519"/>
                  <a:pt x="344" y="518"/>
                  <a:pt x="348" y="516"/>
                </a:cubicBezTo>
                <a:cubicBezTo>
                  <a:pt x="348" y="516"/>
                  <a:pt x="348" y="516"/>
                  <a:pt x="348" y="516"/>
                </a:cubicBezTo>
                <a:cubicBezTo>
                  <a:pt x="346" y="507"/>
                  <a:pt x="348" y="498"/>
                  <a:pt x="354" y="495"/>
                </a:cubicBezTo>
                <a:cubicBezTo>
                  <a:pt x="360" y="493"/>
                  <a:pt x="369" y="497"/>
                  <a:pt x="374" y="506"/>
                </a:cubicBezTo>
                <a:cubicBezTo>
                  <a:pt x="378" y="504"/>
                  <a:pt x="382" y="502"/>
                  <a:pt x="386" y="500"/>
                </a:cubicBezTo>
                <a:cubicBezTo>
                  <a:pt x="386" y="500"/>
                  <a:pt x="386" y="500"/>
                  <a:pt x="386" y="500"/>
                </a:cubicBezTo>
                <a:cubicBezTo>
                  <a:pt x="382" y="491"/>
                  <a:pt x="383" y="482"/>
                  <a:pt x="389" y="478"/>
                </a:cubicBezTo>
                <a:cubicBezTo>
                  <a:pt x="395" y="474"/>
                  <a:pt x="406" y="479"/>
                  <a:pt x="413" y="490"/>
                </a:cubicBezTo>
                <a:cubicBezTo>
                  <a:pt x="412" y="489"/>
                  <a:pt x="411" y="487"/>
                  <a:pt x="411" y="486"/>
                </a:cubicBezTo>
                <a:cubicBezTo>
                  <a:pt x="414" y="484"/>
                  <a:pt x="418" y="481"/>
                  <a:pt x="422" y="479"/>
                </a:cubicBezTo>
                <a:cubicBezTo>
                  <a:pt x="422" y="480"/>
                  <a:pt x="423" y="481"/>
                  <a:pt x="424" y="482"/>
                </a:cubicBezTo>
                <a:cubicBezTo>
                  <a:pt x="416" y="473"/>
                  <a:pt x="414" y="461"/>
                  <a:pt x="420" y="455"/>
                </a:cubicBezTo>
                <a:cubicBezTo>
                  <a:pt x="426" y="450"/>
                  <a:pt x="438" y="454"/>
                  <a:pt x="446" y="463"/>
                </a:cubicBezTo>
                <a:cubicBezTo>
                  <a:pt x="445" y="462"/>
                  <a:pt x="444" y="462"/>
                  <a:pt x="444" y="461"/>
                </a:cubicBezTo>
                <a:cubicBezTo>
                  <a:pt x="447" y="458"/>
                  <a:pt x="450" y="455"/>
                  <a:pt x="453" y="451"/>
                </a:cubicBezTo>
                <a:cubicBezTo>
                  <a:pt x="454" y="452"/>
                  <a:pt x="455" y="453"/>
                  <a:pt x="456" y="454"/>
                </a:cubicBezTo>
                <a:cubicBezTo>
                  <a:pt x="446" y="446"/>
                  <a:pt x="443" y="434"/>
                  <a:pt x="448" y="428"/>
                </a:cubicBezTo>
                <a:cubicBezTo>
                  <a:pt x="453" y="422"/>
                  <a:pt x="465" y="424"/>
                  <a:pt x="475" y="432"/>
                </a:cubicBezTo>
                <a:cubicBezTo>
                  <a:pt x="474" y="431"/>
                  <a:pt x="473" y="431"/>
                  <a:pt x="472" y="430"/>
                </a:cubicBezTo>
                <a:cubicBezTo>
                  <a:pt x="475" y="427"/>
                  <a:pt x="478" y="423"/>
                  <a:pt x="480" y="420"/>
                </a:cubicBezTo>
                <a:cubicBezTo>
                  <a:pt x="481" y="420"/>
                  <a:pt x="482" y="421"/>
                  <a:pt x="483" y="421"/>
                </a:cubicBezTo>
                <a:cubicBezTo>
                  <a:pt x="472" y="415"/>
                  <a:pt x="467" y="404"/>
                  <a:pt x="471" y="397"/>
                </a:cubicBezTo>
                <a:cubicBezTo>
                  <a:pt x="475" y="390"/>
                  <a:pt x="487" y="390"/>
                  <a:pt x="498" y="397"/>
                </a:cubicBezTo>
                <a:cubicBezTo>
                  <a:pt x="497" y="396"/>
                  <a:pt x="496" y="396"/>
                  <a:pt x="496" y="396"/>
                </a:cubicBezTo>
                <a:cubicBezTo>
                  <a:pt x="498" y="392"/>
                  <a:pt x="500" y="388"/>
                  <a:pt x="502" y="384"/>
                </a:cubicBezTo>
                <a:cubicBezTo>
                  <a:pt x="492" y="379"/>
                  <a:pt x="486" y="370"/>
                  <a:pt x="488" y="363"/>
                </a:cubicBezTo>
                <a:cubicBezTo>
                  <a:pt x="491" y="356"/>
                  <a:pt x="503" y="353"/>
                  <a:pt x="515" y="358"/>
                </a:cubicBezTo>
                <a:cubicBezTo>
                  <a:pt x="515" y="358"/>
                  <a:pt x="514" y="358"/>
                  <a:pt x="513" y="357"/>
                </a:cubicBezTo>
                <a:cubicBezTo>
                  <a:pt x="515" y="353"/>
                  <a:pt x="516" y="349"/>
                  <a:pt x="518" y="345"/>
                </a:cubicBezTo>
                <a:cubicBezTo>
                  <a:pt x="518" y="345"/>
                  <a:pt x="518" y="345"/>
                  <a:pt x="518" y="345"/>
                </a:cubicBezTo>
                <a:cubicBezTo>
                  <a:pt x="506" y="341"/>
                  <a:pt x="499" y="333"/>
                  <a:pt x="501" y="326"/>
                </a:cubicBezTo>
                <a:cubicBezTo>
                  <a:pt x="502" y="319"/>
                  <a:pt x="513" y="315"/>
                  <a:pt x="525" y="317"/>
                </a:cubicBezTo>
                <a:cubicBezTo>
                  <a:pt x="526" y="313"/>
                  <a:pt x="526" y="308"/>
                  <a:pt x="527" y="304"/>
                </a:cubicBezTo>
                <a:cubicBezTo>
                  <a:pt x="515" y="302"/>
                  <a:pt x="506" y="296"/>
                  <a:pt x="507" y="288"/>
                </a:cubicBezTo>
                <a:cubicBezTo>
                  <a:pt x="507" y="280"/>
                  <a:pt x="518" y="275"/>
                  <a:pt x="530" y="275"/>
                </a:cubicBezTo>
                <a:close/>
                <a:moveTo>
                  <a:pt x="379" y="111"/>
                </a:moveTo>
                <a:cubicBezTo>
                  <a:pt x="396" y="101"/>
                  <a:pt x="422" y="123"/>
                  <a:pt x="442" y="154"/>
                </a:cubicBezTo>
                <a:cubicBezTo>
                  <a:pt x="462" y="185"/>
                  <a:pt x="470" y="219"/>
                  <a:pt x="453" y="230"/>
                </a:cubicBezTo>
                <a:cubicBezTo>
                  <a:pt x="439" y="239"/>
                  <a:pt x="403" y="219"/>
                  <a:pt x="385" y="190"/>
                </a:cubicBezTo>
                <a:cubicBezTo>
                  <a:pt x="366" y="160"/>
                  <a:pt x="364" y="120"/>
                  <a:pt x="379" y="111"/>
                </a:cubicBezTo>
                <a:close/>
                <a:moveTo>
                  <a:pt x="258" y="57"/>
                </a:moveTo>
                <a:cubicBezTo>
                  <a:pt x="295" y="55"/>
                  <a:pt x="328" y="65"/>
                  <a:pt x="329" y="85"/>
                </a:cubicBezTo>
                <a:cubicBezTo>
                  <a:pt x="329" y="101"/>
                  <a:pt x="295" y="122"/>
                  <a:pt x="260" y="124"/>
                </a:cubicBezTo>
                <a:cubicBezTo>
                  <a:pt x="225" y="125"/>
                  <a:pt x="189" y="107"/>
                  <a:pt x="189" y="90"/>
                </a:cubicBezTo>
                <a:cubicBezTo>
                  <a:pt x="188" y="70"/>
                  <a:pt x="221" y="58"/>
                  <a:pt x="258" y="57"/>
                </a:cubicBezTo>
                <a:close/>
                <a:moveTo>
                  <a:pt x="81" y="167"/>
                </a:moveTo>
                <a:cubicBezTo>
                  <a:pt x="98" y="135"/>
                  <a:pt x="123" y="111"/>
                  <a:pt x="141" y="120"/>
                </a:cubicBezTo>
                <a:cubicBezTo>
                  <a:pt x="156" y="128"/>
                  <a:pt x="157" y="168"/>
                  <a:pt x="140" y="199"/>
                </a:cubicBezTo>
                <a:cubicBezTo>
                  <a:pt x="124" y="230"/>
                  <a:pt x="90" y="251"/>
                  <a:pt x="76" y="244"/>
                </a:cubicBezTo>
                <a:cubicBezTo>
                  <a:pt x="58" y="234"/>
                  <a:pt x="64" y="200"/>
                  <a:pt x="81" y="167"/>
                </a:cubicBezTo>
                <a:close/>
                <a:moveTo>
                  <a:pt x="152" y="419"/>
                </a:moveTo>
                <a:cubicBezTo>
                  <a:pt x="135" y="429"/>
                  <a:pt x="108" y="407"/>
                  <a:pt x="89" y="376"/>
                </a:cubicBezTo>
                <a:cubicBezTo>
                  <a:pt x="69" y="344"/>
                  <a:pt x="61" y="311"/>
                  <a:pt x="78" y="300"/>
                </a:cubicBezTo>
                <a:cubicBezTo>
                  <a:pt x="92" y="291"/>
                  <a:pt x="127" y="310"/>
                  <a:pt x="146" y="340"/>
                </a:cubicBezTo>
                <a:cubicBezTo>
                  <a:pt x="164" y="370"/>
                  <a:pt x="166" y="410"/>
                  <a:pt x="152" y="419"/>
                </a:cubicBezTo>
                <a:close/>
                <a:moveTo>
                  <a:pt x="273" y="473"/>
                </a:moveTo>
                <a:cubicBezTo>
                  <a:pt x="236" y="475"/>
                  <a:pt x="203" y="465"/>
                  <a:pt x="202" y="445"/>
                </a:cubicBezTo>
                <a:cubicBezTo>
                  <a:pt x="201" y="428"/>
                  <a:pt x="236" y="407"/>
                  <a:pt x="270" y="406"/>
                </a:cubicBezTo>
                <a:cubicBezTo>
                  <a:pt x="305" y="405"/>
                  <a:pt x="341" y="423"/>
                  <a:pt x="342" y="440"/>
                </a:cubicBezTo>
                <a:cubicBezTo>
                  <a:pt x="342" y="460"/>
                  <a:pt x="310" y="472"/>
                  <a:pt x="273" y="473"/>
                </a:cubicBezTo>
                <a:close/>
                <a:moveTo>
                  <a:pt x="332" y="372"/>
                </a:moveTo>
                <a:cubicBezTo>
                  <a:pt x="273" y="409"/>
                  <a:pt x="195" y="391"/>
                  <a:pt x="158" y="332"/>
                </a:cubicBezTo>
                <a:cubicBezTo>
                  <a:pt x="121" y="273"/>
                  <a:pt x="139" y="195"/>
                  <a:pt x="198" y="158"/>
                </a:cubicBezTo>
                <a:cubicBezTo>
                  <a:pt x="257" y="121"/>
                  <a:pt x="335" y="139"/>
                  <a:pt x="372" y="198"/>
                </a:cubicBezTo>
                <a:cubicBezTo>
                  <a:pt x="409" y="257"/>
                  <a:pt x="391" y="335"/>
                  <a:pt x="332" y="372"/>
                </a:cubicBezTo>
                <a:close/>
                <a:moveTo>
                  <a:pt x="450" y="362"/>
                </a:moveTo>
                <a:cubicBezTo>
                  <a:pt x="432" y="395"/>
                  <a:pt x="407" y="419"/>
                  <a:pt x="390" y="410"/>
                </a:cubicBezTo>
                <a:cubicBezTo>
                  <a:pt x="375" y="402"/>
                  <a:pt x="374" y="362"/>
                  <a:pt x="390" y="331"/>
                </a:cubicBezTo>
                <a:cubicBezTo>
                  <a:pt x="406" y="300"/>
                  <a:pt x="440" y="278"/>
                  <a:pt x="455" y="286"/>
                </a:cubicBezTo>
                <a:cubicBezTo>
                  <a:pt x="473" y="296"/>
                  <a:pt x="467" y="330"/>
                  <a:pt x="450" y="362"/>
                </a:cubicBezTo>
                <a:close/>
              </a:path>
            </a:pathLst>
          </a:custGeom>
          <a:solidFill>
            <a:schemeClr val="accent1"/>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15" name="Freeform 68">
            <a:extLst>
              <a:ext uri="{FF2B5EF4-FFF2-40B4-BE49-F238E27FC236}">
                <a16:creationId xmlns="" xmlns:a16="http://schemas.microsoft.com/office/drawing/2014/main" id="{32C9A95D-6765-4D28-8A15-2BED78239DCC}"/>
              </a:ext>
            </a:extLst>
          </p:cNvPr>
          <p:cNvSpPr>
            <a:spLocks noEditPoints="1"/>
          </p:cNvSpPr>
          <p:nvPr/>
        </p:nvSpPr>
        <p:spPr bwMode="auto">
          <a:xfrm>
            <a:off x="11201762" y="6406109"/>
            <a:ext cx="224976" cy="224976"/>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157 w 437"/>
              <a:gd name="T11" fmla="*/ 337 h 437"/>
              <a:gd name="T12" fmla="*/ 101 w 437"/>
              <a:gd name="T13" fmla="*/ 337 h 437"/>
              <a:gd name="T14" fmla="*/ 101 w 437"/>
              <a:gd name="T15" fmla="*/ 177 h 437"/>
              <a:gd name="T16" fmla="*/ 157 w 437"/>
              <a:gd name="T17" fmla="*/ 177 h 437"/>
              <a:gd name="T18" fmla="*/ 157 w 437"/>
              <a:gd name="T19" fmla="*/ 337 h 437"/>
              <a:gd name="T20" fmla="*/ 129 w 437"/>
              <a:gd name="T21" fmla="*/ 155 h 437"/>
              <a:gd name="T22" fmla="*/ 98 w 437"/>
              <a:gd name="T23" fmla="*/ 128 h 437"/>
              <a:gd name="T24" fmla="*/ 129 w 437"/>
              <a:gd name="T25" fmla="*/ 100 h 437"/>
              <a:gd name="T26" fmla="*/ 160 w 437"/>
              <a:gd name="T27" fmla="*/ 128 h 437"/>
              <a:gd name="T28" fmla="*/ 129 w 437"/>
              <a:gd name="T29" fmla="*/ 155 h 437"/>
              <a:gd name="T30" fmla="*/ 347 w 437"/>
              <a:gd name="T31" fmla="*/ 337 h 437"/>
              <a:gd name="T32" fmla="*/ 296 w 437"/>
              <a:gd name="T33" fmla="*/ 337 h 437"/>
              <a:gd name="T34" fmla="*/ 296 w 437"/>
              <a:gd name="T35" fmla="*/ 251 h 437"/>
              <a:gd name="T36" fmla="*/ 268 w 437"/>
              <a:gd name="T37" fmla="*/ 214 h 437"/>
              <a:gd name="T38" fmla="*/ 240 w 437"/>
              <a:gd name="T39" fmla="*/ 235 h 437"/>
              <a:gd name="T40" fmla="*/ 237 w 437"/>
              <a:gd name="T41" fmla="*/ 248 h 437"/>
              <a:gd name="T42" fmla="*/ 237 w 437"/>
              <a:gd name="T43" fmla="*/ 337 h 437"/>
              <a:gd name="T44" fmla="*/ 185 w 437"/>
              <a:gd name="T45" fmla="*/ 337 h 437"/>
              <a:gd name="T46" fmla="*/ 185 w 437"/>
              <a:gd name="T47" fmla="*/ 177 h 437"/>
              <a:gd name="T48" fmla="*/ 237 w 437"/>
              <a:gd name="T49" fmla="*/ 177 h 437"/>
              <a:gd name="T50" fmla="*/ 237 w 437"/>
              <a:gd name="T51" fmla="*/ 198 h 437"/>
              <a:gd name="T52" fmla="*/ 285 w 437"/>
              <a:gd name="T53" fmla="*/ 174 h 437"/>
              <a:gd name="T54" fmla="*/ 347 w 437"/>
              <a:gd name="T55" fmla="*/ 245 h 437"/>
              <a:gd name="T56" fmla="*/ 347 w 437"/>
              <a:gd name="T57" fmla="*/ 3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157" y="337"/>
                </a:moveTo>
                <a:cubicBezTo>
                  <a:pt x="101" y="337"/>
                  <a:pt x="101" y="337"/>
                  <a:pt x="101" y="337"/>
                </a:cubicBezTo>
                <a:cubicBezTo>
                  <a:pt x="101" y="177"/>
                  <a:pt x="101" y="177"/>
                  <a:pt x="101" y="177"/>
                </a:cubicBezTo>
                <a:cubicBezTo>
                  <a:pt x="157" y="177"/>
                  <a:pt x="157" y="177"/>
                  <a:pt x="157" y="177"/>
                </a:cubicBezTo>
                <a:cubicBezTo>
                  <a:pt x="157" y="337"/>
                  <a:pt x="157" y="337"/>
                  <a:pt x="157" y="337"/>
                </a:cubicBezTo>
                <a:close/>
                <a:moveTo>
                  <a:pt x="129" y="155"/>
                </a:moveTo>
                <a:cubicBezTo>
                  <a:pt x="111" y="155"/>
                  <a:pt x="98" y="143"/>
                  <a:pt x="98" y="128"/>
                </a:cubicBezTo>
                <a:cubicBezTo>
                  <a:pt x="98" y="112"/>
                  <a:pt x="111" y="100"/>
                  <a:pt x="129" y="100"/>
                </a:cubicBezTo>
                <a:cubicBezTo>
                  <a:pt x="148" y="100"/>
                  <a:pt x="160" y="112"/>
                  <a:pt x="160" y="128"/>
                </a:cubicBezTo>
                <a:cubicBezTo>
                  <a:pt x="160" y="143"/>
                  <a:pt x="148" y="155"/>
                  <a:pt x="129" y="155"/>
                </a:cubicBezTo>
                <a:close/>
                <a:moveTo>
                  <a:pt x="347" y="337"/>
                </a:moveTo>
                <a:cubicBezTo>
                  <a:pt x="296" y="337"/>
                  <a:pt x="296" y="337"/>
                  <a:pt x="296" y="337"/>
                </a:cubicBezTo>
                <a:cubicBezTo>
                  <a:pt x="296" y="251"/>
                  <a:pt x="296" y="251"/>
                  <a:pt x="296" y="251"/>
                </a:cubicBezTo>
                <a:cubicBezTo>
                  <a:pt x="296" y="229"/>
                  <a:pt x="285" y="214"/>
                  <a:pt x="268" y="214"/>
                </a:cubicBezTo>
                <a:cubicBezTo>
                  <a:pt x="251" y="214"/>
                  <a:pt x="243" y="223"/>
                  <a:pt x="240" y="235"/>
                </a:cubicBezTo>
                <a:cubicBezTo>
                  <a:pt x="237" y="238"/>
                  <a:pt x="237" y="241"/>
                  <a:pt x="237" y="248"/>
                </a:cubicBezTo>
                <a:cubicBezTo>
                  <a:pt x="237" y="337"/>
                  <a:pt x="237" y="337"/>
                  <a:pt x="237" y="337"/>
                </a:cubicBezTo>
                <a:cubicBezTo>
                  <a:pt x="185" y="337"/>
                  <a:pt x="185" y="337"/>
                  <a:pt x="185" y="337"/>
                </a:cubicBezTo>
                <a:cubicBezTo>
                  <a:pt x="185" y="337"/>
                  <a:pt x="185" y="192"/>
                  <a:pt x="185" y="177"/>
                </a:cubicBezTo>
                <a:cubicBezTo>
                  <a:pt x="237" y="177"/>
                  <a:pt x="237" y="177"/>
                  <a:pt x="237" y="177"/>
                </a:cubicBezTo>
                <a:cubicBezTo>
                  <a:pt x="237" y="198"/>
                  <a:pt x="237" y="198"/>
                  <a:pt x="237" y="198"/>
                </a:cubicBezTo>
                <a:cubicBezTo>
                  <a:pt x="246" y="189"/>
                  <a:pt x="259" y="174"/>
                  <a:pt x="285" y="174"/>
                </a:cubicBezTo>
                <a:cubicBezTo>
                  <a:pt x="319" y="174"/>
                  <a:pt x="347" y="195"/>
                  <a:pt x="347" y="245"/>
                </a:cubicBezTo>
                <a:cubicBezTo>
                  <a:pt x="347" y="245"/>
                  <a:pt x="347" y="245"/>
                  <a:pt x="347" y="337"/>
                </a:cubicBezTo>
                <a:close/>
              </a:path>
            </a:pathLst>
          </a:custGeom>
          <a:solidFill>
            <a:srgbClr val="00338D"/>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16" name="Freeform 70">
            <a:extLst>
              <a:ext uri="{FF2B5EF4-FFF2-40B4-BE49-F238E27FC236}">
                <a16:creationId xmlns="" xmlns:a16="http://schemas.microsoft.com/office/drawing/2014/main" id="{B471D52D-4A64-4835-BFF0-1C2F185B4900}"/>
              </a:ext>
            </a:extLst>
          </p:cNvPr>
          <p:cNvSpPr>
            <a:spLocks noEditPoints="1"/>
          </p:cNvSpPr>
          <p:nvPr/>
        </p:nvSpPr>
        <p:spPr bwMode="auto">
          <a:xfrm>
            <a:off x="11749903" y="6406109"/>
            <a:ext cx="224976" cy="224976"/>
          </a:xfrm>
          <a:custGeom>
            <a:avLst/>
            <a:gdLst>
              <a:gd name="T0" fmla="*/ 245 w 437"/>
              <a:gd name="T1" fmla="*/ 253 h 437"/>
              <a:gd name="T2" fmla="*/ 228 w 437"/>
              <a:gd name="T3" fmla="*/ 230 h 437"/>
              <a:gd name="T4" fmla="*/ 240 w 437"/>
              <a:gd name="T5" fmla="*/ 314 h 437"/>
              <a:gd name="T6" fmla="*/ 263 w 437"/>
              <a:gd name="T7" fmla="*/ 315 h 437"/>
              <a:gd name="T8" fmla="*/ 261 w 437"/>
              <a:gd name="T9" fmla="*/ 257 h 437"/>
              <a:gd name="T10" fmla="*/ 247 w 437"/>
              <a:gd name="T11" fmla="*/ 310 h 437"/>
              <a:gd name="T12" fmla="*/ 240 w 437"/>
              <a:gd name="T13" fmla="*/ 265 h 437"/>
              <a:gd name="T14" fmla="*/ 249 w 437"/>
              <a:gd name="T15" fmla="*/ 265 h 437"/>
              <a:gd name="T16" fmla="*/ 204 w 437"/>
              <a:gd name="T17" fmla="*/ 254 h 437"/>
              <a:gd name="T18" fmla="*/ 204 w 437"/>
              <a:gd name="T19" fmla="*/ 319 h 437"/>
              <a:gd name="T20" fmla="*/ 190 w 437"/>
              <a:gd name="T21" fmla="*/ 319 h 437"/>
              <a:gd name="T22" fmla="*/ 179 w 437"/>
              <a:gd name="T23" fmla="*/ 254 h 437"/>
              <a:gd name="T24" fmla="*/ 194 w 437"/>
              <a:gd name="T25" fmla="*/ 307 h 437"/>
              <a:gd name="T26" fmla="*/ 204 w 437"/>
              <a:gd name="T27" fmla="*/ 303 h 437"/>
              <a:gd name="T28" fmla="*/ 174 w 437"/>
              <a:gd name="T29" fmla="*/ 230 h 437"/>
              <a:gd name="T30" fmla="*/ 158 w 437"/>
              <a:gd name="T31" fmla="*/ 319 h 437"/>
              <a:gd name="T32" fmla="*/ 128 w 437"/>
              <a:gd name="T33" fmla="*/ 243 h 437"/>
              <a:gd name="T34" fmla="*/ 293 w 437"/>
              <a:gd name="T35" fmla="*/ 251 h 437"/>
              <a:gd name="T36" fmla="*/ 273 w 437"/>
              <a:gd name="T37" fmla="*/ 300 h 437"/>
              <a:gd name="T38" fmla="*/ 306 w 437"/>
              <a:gd name="T39" fmla="*/ 315 h 437"/>
              <a:gd name="T40" fmla="*/ 298 w 437"/>
              <a:gd name="T41" fmla="*/ 296 h 437"/>
              <a:gd name="T42" fmla="*/ 293 w 437"/>
              <a:gd name="T43" fmla="*/ 310 h 437"/>
              <a:gd name="T44" fmla="*/ 286 w 437"/>
              <a:gd name="T45" fmla="*/ 288 h 437"/>
              <a:gd name="T46" fmla="*/ 306 w 437"/>
              <a:gd name="T47" fmla="*/ 257 h 437"/>
              <a:gd name="T48" fmla="*/ 286 w 437"/>
              <a:gd name="T49" fmla="*/ 271 h 437"/>
              <a:gd name="T50" fmla="*/ 297 w 437"/>
              <a:gd name="T51" fmla="*/ 265 h 437"/>
              <a:gd name="T52" fmla="*/ 220 w 437"/>
              <a:gd name="T53" fmla="*/ 178 h 437"/>
              <a:gd name="T54" fmla="*/ 215 w 437"/>
              <a:gd name="T55" fmla="*/ 133 h 437"/>
              <a:gd name="T56" fmla="*/ 224 w 437"/>
              <a:gd name="T57" fmla="*/ 129 h 437"/>
              <a:gd name="T58" fmla="*/ 224 w 437"/>
              <a:gd name="T59" fmla="*/ 177 h 437"/>
              <a:gd name="T60" fmla="*/ 0 w 437"/>
              <a:gd name="T61" fmla="*/ 437 h 437"/>
              <a:gd name="T62" fmla="*/ 0 w 437"/>
              <a:gd name="T63" fmla="*/ 0 h 437"/>
              <a:gd name="T64" fmla="*/ 269 w 437"/>
              <a:gd name="T65" fmla="*/ 173 h 437"/>
              <a:gd name="T66" fmla="*/ 277 w 437"/>
              <a:gd name="T67" fmla="*/ 177 h 437"/>
              <a:gd name="T68" fmla="*/ 297 w 437"/>
              <a:gd name="T69" fmla="*/ 116 h 437"/>
              <a:gd name="T70" fmla="*/ 281 w 437"/>
              <a:gd name="T71" fmla="*/ 181 h 437"/>
              <a:gd name="T72" fmla="*/ 256 w 437"/>
              <a:gd name="T73" fmla="*/ 186 h 437"/>
              <a:gd name="T74" fmla="*/ 199 w 437"/>
              <a:gd name="T75" fmla="*/ 135 h 437"/>
              <a:gd name="T76" fmla="*/ 236 w 437"/>
              <a:gd name="T77" fmla="*/ 120 h 437"/>
              <a:gd name="T78" fmla="*/ 236 w 437"/>
              <a:gd name="T79" fmla="*/ 186 h 437"/>
              <a:gd name="T80" fmla="*/ 199 w 437"/>
              <a:gd name="T81" fmla="*/ 172 h 437"/>
              <a:gd name="T82" fmla="*/ 170 w 437"/>
              <a:gd name="T83" fmla="*/ 131 h 437"/>
              <a:gd name="T84" fmla="*/ 178 w 437"/>
              <a:gd name="T85" fmla="*/ 149 h 437"/>
              <a:gd name="T86" fmla="*/ 162 w 437"/>
              <a:gd name="T87" fmla="*/ 152 h 437"/>
              <a:gd name="T88" fmla="*/ 353 w 437"/>
              <a:gd name="T89" fmla="*/ 298 h 437"/>
              <a:gd name="T90" fmla="*/ 91 w 437"/>
              <a:gd name="T91" fmla="*/ 298 h 437"/>
              <a:gd name="T92" fmla="*/ 305 w 437"/>
              <a:gd name="T93" fmla="*/ 21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37" h="437">
                <a:moveTo>
                  <a:pt x="261" y="257"/>
                </a:moveTo>
                <a:cubicBezTo>
                  <a:pt x="259" y="253"/>
                  <a:pt x="257" y="253"/>
                  <a:pt x="253" y="253"/>
                </a:cubicBezTo>
                <a:cubicBezTo>
                  <a:pt x="249" y="253"/>
                  <a:pt x="247" y="253"/>
                  <a:pt x="245" y="253"/>
                </a:cubicBezTo>
                <a:cubicBezTo>
                  <a:pt x="243" y="255"/>
                  <a:pt x="241" y="257"/>
                  <a:pt x="240" y="259"/>
                </a:cubicBezTo>
                <a:cubicBezTo>
                  <a:pt x="240" y="230"/>
                  <a:pt x="240" y="230"/>
                  <a:pt x="240" y="230"/>
                </a:cubicBezTo>
                <a:cubicBezTo>
                  <a:pt x="228" y="230"/>
                  <a:pt x="228" y="230"/>
                  <a:pt x="228" y="230"/>
                </a:cubicBezTo>
                <a:cubicBezTo>
                  <a:pt x="228" y="319"/>
                  <a:pt x="228" y="319"/>
                  <a:pt x="228" y="319"/>
                </a:cubicBezTo>
                <a:cubicBezTo>
                  <a:pt x="240" y="319"/>
                  <a:pt x="240" y="319"/>
                  <a:pt x="240" y="319"/>
                </a:cubicBezTo>
                <a:cubicBezTo>
                  <a:pt x="240" y="314"/>
                  <a:pt x="240" y="314"/>
                  <a:pt x="240" y="314"/>
                </a:cubicBezTo>
                <a:cubicBezTo>
                  <a:pt x="241" y="315"/>
                  <a:pt x="243" y="316"/>
                  <a:pt x="245" y="316"/>
                </a:cubicBezTo>
                <a:cubicBezTo>
                  <a:pt x="247" y="319"/>
                  <a:pt x="251" y="319"/>
                  <a:pt x="253" y="319"/>
                </a:cubicBezTo>
                <a:cubicBezTo>
                  <a:pt x="257" y="319"/>
                  <a:pt x="259" y="319"/>
                  <a:pt x="263" y="315"/>
                </a:cubicBezTo>
                <a:cubicBezTo>
                  <a:pt x="265" y="314"/>
                  <a:pt x="265" y="310"/>
                  <a:pt x="265" y="306"/>
                </a:cubicBezTo>
                <a:cubicBezTo>
                  <a:pt x="265" y="268"/>
                  <a:pt x="265" y="268"/>
                  <a:pt x="265" y="268"/>
                </a:cubicBezTo>
                <a:cubicBezTo>
                  <a:pt x="265" y="262"/>
                  <a:pt x="265" y="259"/>
                  <a:pt x="261" y="257"/>
                </a:cubicBezTo>
                <a:close/>
                <a:moveTo>
                  <a:pt x="251" y="303"/>
                </a:moveTo>
                <a:cubicBezTo>
                  <a:pt x="251" y="306"/>
                  <a:pt x="251" y="307"/>
                  <a:pt x="251" y="307"/>
                </a:cubicBezTo>
                <a:cubicBezTo>
                  <a:pt x="249" y="310"/>
                  <a:pt x="249" y="310"/>
                  <a:pt x="247" y="310"/>
                </a:cubicBezTo>
                <a:cubicBezTo>
                  <a:pt x="245" y="310"/>
                  <a:pt x="245" y="310"/>
                  <a:pt x="243" y="310"/>
                </a:cubicBezTo>
                <a:cubicBezTo>
                  <a:pt x="243" y="307"/>
                  <a:pt x="241" y="307"/>
                  <a:pt x="240" y="306"/>
                </a:cubicBezTo>
                <a:cubicBezTo>
                  <a:pt x="240" y="265"/>
                  <a:pt x="240" y="265"/>
                  <a:pt x="240" y="265"/>
                </a:cubicBezTo>
                <a:cubicBezTo>
                  <a:pt x="241" y="265"/>
                  <a:pt x="241" y="262"/>
                  <a:pt x="243" y="262"/>
                </a:cubicBezTo>
                <a:cubicBezTo>
                  <a:pt x="245" y="262"/>
                  <a:pt x="245" y="262"/>
                  <a:pt x="245" y="262"/>
                </a:cubicBezTo>
                <a:cubicBezTo>
                  <a:pt x="247" y="262"/>
                  <a:pt x="249" y="262"/>
                  <a:pt x="249" y="265"/>
                </a:cubicBezTo>
                <a:cubicBezTo>
                  <a:pt x="251" y="265"/>
                  <a:pt x="251" y="266"/>
                  <a:pt x="251" y="268"/>
                </a:cubicBezTo>
                <a:cubicBezTo>
                  <a:pt x="251" y="303"/>
                  <a:pt x="251" y="303"/>
                  <a:pt x="251" y="303"/>
                </a:cubicBezTo>
                <a:close/>
                <a:moveTo>
                  <a:pt x="204" y="254"/>
                </a:moveTo>
                <a:cubicBezTo>
                  <a:pt x="204" y="254"/>
                  <a:pt x="204" y="254"/>
                  <a:pt x="219" y="254"/>
                </a:cubicBezTo>
                <a:cubicBezTo>
                  <a:pt x="219" y="254"/>
                  <a:pt x="219" y="254"/>
                  <a:pt x="219" y="319"/>
                </a:cubicBezTo>
                <a:cubicBezTo>
                  <a:pt x="219" y="319"/>
                  <a:pt x="219" y="319"/>
                  <a:pt x="204" y="319"/>
                </a:cubicBezTo>
                <a:cubicBezTo>
                  <a:pt x="204" y="319"/>
                  <a:pt x="204" y="319"/>
                  <a:pt x="204" y="311"/>
                </a:cubicBezTo>
                <a:cubicBezTo>
                  <a:pt x="203" y="314"/>
                  <a:pt x="199" y="315"/>
                  <a:pt x="197" y="318"/>
                </a:cubicBezTo>
                <a:cubicBezTo>
                  <a:pt x="195" y="319"/>
                  <a:pt x="191" y="319"/>
                  <a:pt x="190" y="319"/>
                </a:cubicBezTo>
                <a:cubicBezTo>
                  <a:pt x="186" y="319"/>
                  <a:pt x="183" y="319"/>
                  <a:pt x="182" y="318"/>
                </a:cubicBezTo>
                <a:cubicBezTo>
                  <a:pt x="182" y="315"/>
                  <a:pt x="179" y="311"/>
                  <a:pt x="179" y="307"/>
                </a:cubicBezTo>
                <a:cubicBezTo>
                  <a:pt x="179" y="307"/>
                  <a:pt x="179" y="307"/>
                  <a:pt x="179" y="254"/>
                </a:cubicBezTo>
                <a:cubicBezTo>
                  <a:pt x="179" y="254"/>
                  <a:pt x="179" y="254"/>
                  <a:pt x="194" y="254"/>
                </a:cubicBezTo>
                <a:cubicBezTo>
                  <a:pt x="194" y="254"/>
                  <a:pt x="194" y="254"/>
                  <a:pt x="194" y="303"/>
                </a:cubicBezTo>
                <a:cubicBezTo>
                  <a:pt x="194" y="306"/>
                  <a:pt x="194" y="306"/>
                  <a:pt x="194" y="307"/>
                </a:cubicBezTo>
                <a:cubicBezTo>
                  <a:pt x="195" y="307"/>
                  <a:pt x="195" y="307"/>
                  <a:pt x="197" y="307"/>
                </a:cubicBezTo>
                <a:cubicBezTo>
                  <a:pt x="197" y="307"/>
                  <a:pt x="199" y="307"/>
                  <a:pt x="201" y="306"/>
                </a:cubicBezTo>
                <a:cubicBezTo>
                  <a:pt x="201" y="306"/>
                  <a:pt x="203" y="303"/>
                  <a:pt x="204" y="303"/>
                </a:cubicBezTo>
                <a:cubicBezTo>
                  <a:pt x="204" y="254"/>
                  <a:pt x="204" y="254"/>
                  <a:pt x="204" y="254"/>
                </a:cubicBezTo>
                <a:close/>
                <a:moveTo>
                  <a:pt x="128" y="230"/>
                </a:moveTo>
                <a:cubicBezTo>
                  <a:pt x="174" y="230"/>
                  <a:pt x="174" y="230"/>
                  <a:pt x="174" y="230"/>
                </a:cubicBezTo>
                <a:cubicBezTo>
                  <a:pt x="174" y="243"/>
                  <a:pt x="174" y="243"/>
                  <a:pt x="174" y="243"/>
                </a:cubicBezTo>
                <a:cubicBezTo>
                  <a:pt x="158" y="243"/>
                  <a:pt x="158" y="243"/>
                  <a:pt x="158" y="243"/>
                </a:cubicBezTo>
                <a:cubicBezTo>
                  <a:pt x="158" y="319"/>
                  <a:pt x="158" y="319"/>
                  <a:pt x="158" y="319"/>
                </a:cubicBezTo>
                <a:cubicBezTo>
                  <a:pt x="144" y="319"/>
                  <a:pt x="144" y="319"/>
                  <a:pt x="144" y="319"/>
                </a:cubicBezTo>
                <a:cubicBezTo>
                  <a:pt x="144" y="243"/>
                  <a:pt x="144" y="243"/>
                  <a:pt x="144" y="243"/>
                </a:cubicBezTo>
                <a:cubicBezTo>
                  <a:pt x="128" y="243"/>
                  <a:pt x="128" y="243"/>
                  <a:pt x="128" y="243"/>
                </a:cubicBezTo>
                <a:cubicBezTo>
                  <a:pt x="128" y="230"/>
                  <a:pt x="128" y="230"/>
                  <a:pt x="128" y="230"/>
                </a:cubicBezTo>
                <a:close/>
                <a:moveTo>
                  <a:pt x="306" y="257"/>
                </a:moveTo>
                <a:cubicBezTo>
                  <a:pt x="302" y="254"/>
                  <a:pt x="298" y="251"/>
                  <a:pt x="293" y="251"/>
                </a:cubicBezTo>
                <a:cubicBezTo>
                  <a:pt x="286" y="251"/>
                  <a:pt x="281" y="254"/>
                  <a:pt x="279" y="257"/>
                </a:cubicBezTo>
                <a:cubicBezTo>
                  <a:pt x="275" y="261"/>
                  <a:pt x="273" y="265"/>
                  <a:pt x="273" y="271"/>
                </a:cubicBezTo>
                <a:cubicBezTo>
                  <a:pt x="273" y="300"/>
                  <a:pt x="273" y="300"/>
                  <a:pt x="273" y="300"/>
                </a:cubicBezTo>
                <a:cubicBezTo>
                  <a:pt x="273" y="306"/>
                  <a:pt x="275" y="311"/>
                  <a:pt x="277" y="315"/>
                </a:cubicBezTo>
                <a:cubicBezTo>
                  <a:pt x="281" y="319"/>
                  <a:pt x="285" y="321"/>
                  <a:pt x="290" y="321"/>
                </a:cubicBezTo>
                <a:cubicBezTo>
                  <a:pt x="298" y="321"/>
                  <a:pt x="302" y="319"/>
                  <a:pt x="306" y="315"/>
                </a:cubicBezTo>
                <a:cubicBezTo>
                  <a:pt x="310" y="311"/>
                  <a:pt x="312" y="307"/>
                  <a:pt x="312" y="300"/>
                </a:cubicBezTo>
                <a:cubicBezTo>
                  <a:pt x="312" y="296"/>
                  <a:pt x="312" y="296"/>
                  <a:pt x="312" y="296"/>
                </a:cubicBezTo>
                <a:cubicBezTo>
                  <a:pt x="298" y="296"/>
                  <a:pt x="298" y="296"/>
                  <a:pt x="298" y="296"/>
                </a:cubicBezTo>
                <a:cubicBezTo>
                  <a:pt x="298" y="300"/>
                  <a:pt x="298" y="300"/>
                  <a:pt x="298" y="300"/>
                </a:cubicBezTo>
                <a:cubicBezTo>
                  <a:pt x="298" y="303"/>
                  <a:pt x="297" y="306"/>
                  <a:pt x="297" y="307"/>
                </a:cubicBezTo>
                <a:cubicBezTo>
                  <a:pt x="294" y="307"/>
                  <a:pt x="294" y="310"/>
                  <a:pt x="293" y="310"/>
                </a:cubicBezTo>
                <a:cubicBezTo>
                  <a:pt x="289" y="310"/>
                  <a:pt x="289" y="307"/>
                  <a:pt x="286" y="307"/>
                </a:cubicBezTo>
                <a:cubicBezTo>
                  <a:pt x="286" y="306"/>
                  <a:pt x="286" y="303"/>
                  <a:pt x="286" y="300"/>
                </a:cubicBezTo>
                <a:cubicBezTo>
                  <a:pt x="286" y="288"/>
                  <a:pt x="286" y="288"/>
                  <a:pt x="286" y="288"/>
                </a:cubicBezTo>
                <a:cubicBezTo>
                  <a:pt x="312" y="288"/>
                  <a:pt x="312" y="288"/>
                  <a:pt x="312" y="288"/>
                </a:cubicBezTo>
                <a:cubicBezTo>
                  <a:pt x="312" y="271"/>
                  <a:pt x="312" y="271"/>
                  <a:pt x="312" y="271"/>
                </a:cubicBezTo>
                <a:cubicBezTo>
                  <a:pt x="312" y="265"/>
                  <a:pt x="310" y="259"/>
                  <a:pt x="306" y="257"/>
                </a:cubicBezTo>
                <a:close/>
                <a:moveTo>
                  <a:pt x="298" y="276"/>
                </a:moveTo>
                <a:cubicBezTo>
                  <a:pt x="286" y="276"/>
                  <a:pt x="286" y="276"/>
                  <a:pt x="286" y="276"/>
                </a:cubicBezTo>
                <a:cubicBezTo>
                  <a:pt x="286" y="271"/>
                  <a:pt x="286" y="271"/>
                  <a:pt x="286" y="271"/>
                </a:cubicBezTo>
                <a:cubicBezTo>
                  <a:pt x="286" y="268"/>
                  <a:pt x="286" y="267"/>
                  <a:pt x="286" y="265"/>
                </a:cubicBezTo>
                <a:cubicBezTo>
                  <a:pt x="289" y="263"/>
                  <a:pt x="290" y="263"/>
                  <a:pt x="293" y="263"/>
                </a:cubicBezTo>
                <a:cubicBezTo>
                  <a:pt x="294" y="263"/>
                  <a:pt x="294" y="263"/>
                  <a:pt x="297" y="265"/>
                </a:cubicBezTo>
                <a:cubicBezTo>
                  <a:pt x="297" y="267"/>
                  <a:pt x="298" y="268"/>
                  <a:pt x="298" y="271"/>
                </a:cubicBezTo>
                <a:cubicBezTo>
                  <a:pt x="298" y="276"/>
                  <a:pt x="298" y="276"/>
                  <a:pt x="298" y="276"/>
                </a:cubicBezTo>
                <a:close/>
                <a:moveTo>
                  <a:pt x="220" y="178"/>
                </a:moveTo>
                <a:cubicBezTo>
                  <a:pt x="219" y="178"/>
                  <a:pt x="217" y="178"/>
                  <a:pt x="215" y="177"/>
                </a:cubicBezTo>
                <a:cubicBezTo>
                  <a:pt x="215" y="177"/>
                  <a:pt x="215" y="174"/>
                  <a:pt x="215" y="173"/>
                </a:cubicBezTo>
                <a:cubicBezTo>
                  <a:pt x="215" y="173"/>
                  <a:pt x="215" y="173"/>
                  <a:pt x="215" y="133"/>
                </a:cubicBezTo>
                <a:cubicBezTo>
                  <a:pt x="215" y="132"/>
                  <a:pt x="215" y="129"/>
                  <a:pt x="215" y="129"/>
                </a:cubicBezTo>
                <a:cubicBezTo>
                  <a:pt x="217" y="128"/>
                  <a:pt x="219" y="128"/>
                  <a:pt x="220" y="128"/>
                </a:cubicBezTo>
                <a:cubicBezTo>
                  <a:pt x="223" y="128"/>
                  <a:pt x="224" y="128"/>
                  <a:pt x="224" y="129"/>
                </a:cubicBezTo>
                <a:cubicBezTo>
                  <a:pt x="227" y="129"/>
                  <a:pt x="227" y="132"/>
                  <a:pt x="227" y="133"/>
                </a:cubicBezTo>
                <a:cubicBezTo>
                  <a:pt x="227" y="133"/>
                  <a:pt x="227" y="133"/>
                  <a:pt x="227" y="173"/>
                </a:cubicBezTo>
                <a:cubicBezTo>
                  <a:pt x="227" y="174"/>
                  <a:pt x="227" y="177"/>
                  <a:pt x="224" y="177"/>
                </a:cubicBezTo>
                <a:cubicBezTo>
                  <a:pt x="224" y="178"/>
                  <a:pt x="223" y="178"/>
                  <a:pt x="220" y="178"/>
                </a:cubicBezTo>
                <a:close/>
                <a:moveTo>
                  <a:pt x="0" y="0"/>
                </a:moveTo>
                <a:cubicBezTo>
                  <a:pt x="0" y="437"/>
                  <a:pt x="0" y="437"/>
                  <a:pt x="0" y="437"/>
                </a:cubicBezTo>
                <a:cubicBezTo>
                  <a:pt x="437" y="437"/>
                  <a:pt x="437" y="437"/>
                  <a:pt x="437" y="437"/>
                </a:cubicBezTo>
                <a:cubicBezTo>
                  <a:pt x="437" y="0"/>
                  <a:pt x="437" y="0"/>
                  <a:pt x="437" y="0"/>
                </a:cubicBezTo>
                <a:lnTo>
                  <a:pt x="0" y="0"/>
                </a:lnTo>
                <a:close/>
                <a:moveTo>
                  <a:pt x="253" y="116"/>
                </a:moveTo>
                <a:cubicBezTo>
                  <a:pt x="269" y="116"/>
                  <a:pt x="269" y="116"/>
                  <a:pt x="269" y="116"/>
                </a:cubicBezTo>
                <a:cubicBezTo>
                  <a:pt x="269" y="173"/>
                  <a:pt x="269" y="173"/>
                  <a:pt x="269" y="173"/>
                </a:cubicBezTo>
                <a:cubicBezTo>
                  <a:pt x="269" y="176"/>
                  <a:pt x="269" y="176"/>
                  <a:pt x="269" y="177"/>
                </a:cubicBezTo>
                <a:cubicBezTo>
                  <a:pt x="269" y="177"/>
                  <a:pt x="272" y="177"/>
                  <a:pt x="273" y="177"/>
                </a:cubicBezTo>
                <a:cubicBezTo>
                  <a:pt x="273" y="177"/>
                  <a:pt x="276" y="177"/>
                  <a:pt x="277" y="177"/>
                </a:cubicBezTo>
                <a:cubicBezTo>
                  <a:pt x="280" y="176"/>
                  <a:pt x="280" y="173"/>
                  <a:pt x="281" y="173"/>
                </a:cubicBezTo>
                <a:cubicBezTo>
                  <a:pt x="281" y="116"/>
                  <a:pt x="281" y="116"/>
                  <a:pt x="281" y="116"/>
                </a:cubicBezTo>
                <a:cubicBezTo>
                  <a:pt x="297" y="116"/>
                  <a:pt x="297" y="116"/>
                  <a:pt x="297" y="116"/>
                </a:cubicBezTo>
                <a:cubicBezTo>
                  <a:pt x="297" y="190"/>
                  <a:pt x="297" y="190"/>
                  <a:pt x="297" y="190"/>
                </a:cubicBezTo>
                <a:cubicBezTo>
                  <a:pt x="281" y="190"/>
                  <a:pt x="281" y="190"/>
                  <a:pt x="281" y="190"/>
                </a:cubicBezTo>
                <a:cubicBezTo>
                  <a:pt x="281" y="181"/>
                  <a:pt x="281" y="181"/>
                  <a:pt x="281" y="181"/>
                </a:cubicBezTo>
                <a:cubicBezTo>
                  <a:pt x="280" y="185"/>
                  <a:pt x="276" y="186"/>
                  <a:pt x="273" y="189"/>
                </a:cubicBezTo>
                <a:cubicBezTo>
                  <a:pt x="269" y="190"/>
                  <a:pt x="268" y="190"/>
                  <a:pt x="264" y="190"/>
                </a:cubicBezTo>
                <a:cubicBezTo>
                  <a:pt x="261" y="190"/>
                  <a:pt x="257" y="190"/>
                  <a:pt x="256" y="186"/>
                </a:cubicBezTo>
                <a:cubicBezTo>
                  <a:pt x="253" y="185"/>
                  <a:pt x="253" y="182"/>
                  <a:pt x="253" y="177"/>
                </a:cubicBezTo>
                <a:cubicBezTo>
                  <a:pt x="253" y="116"/>
                  <a:pt x="253" y="116"/>
                  <a:pt x="253" y="116"/>
                </a:cubicBezTo>
                <a:close/>
                <a:moveTo>
                  <a:pt x="199" y="135"/>
                </a:moveTo>
                <a:cubicBezTo>
                  <a:pt x="199" y="128"/>
                  <a:pt x="201" y="124"/>
                  <a:pt x="205" y="120"/>
                </a:cubicBezTo>
                <a:cubicBezTo>
                  <a:pt x="209" y="116"/>
                  <a:pt x="215" y="115"/>
                  <a:pt x="220" y="115"/>
                </a:cubicBezTo>
                <a:cubicBezTo>
                  <a:pt x="227" y="115"/>
                  <a:pt x="232" y="116"/>
                  <a:pt x="236" y="120"/>
                </a:cubicBezTo>
                <a:cubicBezTo>
                  <a:pt x="240" y="124"/>
                  <a:pt x="243" y="128"/>
                  <a:pt x="243" y="135"/>
                </a:cubicBezTo>
                <a:cubicBezTo>
                  <a:pt x="243" y="172"/>
                  <a:pt x="243" y="172"/>
                  <a:pt x="243" y="172"/>
                </a:cubicBezTo>
                <a:cubicBezTo>
                  <a:pt x="243" y="177"/>
                  <a:pt x="240" y="182"/>
                  <a:pt x="236" y="186"/>
                </a:cubicBezTo>
                <a:cubicBezTo>
                  <a:pt x="232" y="190"/>
                  <a:pt x="227" y="190"/>
                  <a:pt x="220" y="190"/>
                </a:cubicBezTo>
                <a:cubicBezTo>
                  <a:pt x="212" y="190"/>
                  <a:pt x="209" y="190"/>
                  <a:pt x="205" y="186"/>
                </a:cubicBezTo>
                <a:cubicBezTo>
                  <a:pt x="201" y="182"/>
                  <a:pt x="199" y="177"/>
                  <a:pt x="199" y="172"/>
                </a:cubicBezTo>
                <a:cubicBezTo>
                  <a:pt x="199" y="172"/>
                  <a:pt x="199" y="172"/>
                  <a:pt x="199" y="135"/>
                </a:cubicBezTo>
                <a:close/>
                <a:moveTo>
                  <a:pt x="158" y="91"/>
                </a:moveTo>
                <a:cubicBezTo>
                  <a:pt x="170" y="131"/>
                  <a:pt x="170" y="131"/>
                  <a:pt x="170" y="131"/>
                </a:cubicBezTo>
                <a:cubicBezTo>
                  <a:pt x="179" y="91"/>
                  <a:pt x="179" y="91"/>
                  <a:pt x="179" y="91"/>
                </a:cubicBezTo>
                <a:cubicBezTo>
                  <a:pt x="197" y="91"/>
                  <a:pt x="197" y="91"/>
                  <a:pt x="197" y="91"/>
                </a:cubicBezTo>
                <a:cubicBezTo>
                  <a:pt x="178" y="149"/>
                  <a:pt x="178" y="149"/>
                  <a:pt x="178" y="149"/>
                </a:cubicBezTo>
                <a:cubicBezTo>
                  <a:pt x="178" y="190"/>
                  <a:pt x="178" y="190"/>
                  <a:pt x="178" y="190"/>
                </a:cubicBezTo>
                <a:cubicBezTo>
                  <a:pt x="162" y="190"/>
                  <a:pt x="162" y="190"/>
                  <a:pt x="162" y="190"/>
                </a:cubicBezTo>
                <a:cubicBezTo>
                  <a:pt x="162" y="152"/>
                  <a:pt x="162" y="152"/>
                  <a:pt x="162" y="152"/>
                </a:cubicBezTo>
                <a:cubicBezTo>
                  <a:pt x="140" y="91"/>
                  <a:pt x="140" y="91"/>
                  <a:pt x="140" y="91"/>
                </a:cubicBezTo>
                <a:cubicBezTo>
                  <a:pt x="158" y="91"/>
                  <a:pt x="158" y="91"/>
                  <a:pt x="158" y="91"/>
                </a:cubicBezTo>
                <a:close/>
                <a:moveTo>
                  <a:pt x="353" y="298"/>
                </a:moveTo>
                <a:cubicBezTo>
                  <a:pt x="353" y="325"/>
                  <a:pt x="332" y="347"/>
                  <a:pt x="305" y="347"/>
                </a:cubicBezTo>
                <a:cubicBezTo>
                  <a:pt x="140" y="347"/>
                  <a:pt x="140" y="347"/>
                  <a:pt x="140" y="347"/>
                </a:cubicBezTo>
                <a:cubicBezTo>
                  <a:pt x="112" y="347"/>
                  <a:pt x="91" y="325"/>
                  <a:pt x="91" y="298"/>
                </a:cubicBezTo>
                <a:cubicBezTo>
                  <a:pt x="91" y="261"/>
                  <a:pt x="91" y="261"/>
                  <a:pt x="91" y="261"/>
                </a:cubicBezTo>
                <a:cubicBezTo>
                  <a:pt x="91" y="234"/>
                  <a:pt x="112" y="212"/>
                  <a:pt x="140" y="212"/>
                </a:cubicBezTo>
                <a:cubicBezTo>
                  <a:pt x="305" y="212"/>
                  <a:pt x="305" y="212"/>
                  <a:pt x="305" y="212"/>
                </a:cubicBezTo>
                <a:cubicBezTo>
                  <a:pt x="332" y="212"/>
                  <a:pt x="353" y="234"/>
                  <a:pt x="353" y="261"/>
                </a:cubicBezTo>
                <a:cubicBezTo>
                  <a:pt x="353" y="261"/>
                  <a:pt x="353" y="261"/>
                  <a:pt x="353" y="298"/>
                </a:cubicBezTo>
                <a:close/>
              </a:path>
            </a:pathLst>
          </a:custGeom>
          <a:solidFill>
            <a:srgbClr val="00338D"/>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17" name="Freeform 72">
            <a:extLst>
              <a:ext uri="{FF2B5EF4-FFF2-40B4-BE49-F238E27FC236}">
                <a16:creationId xmlns="" xmlns:a16="http://schemas.microsoft.com/office/drawing/2014/main" id="{F641E524-1FE4-4406-8DE7-8C9D4BD8E588}"/>
              </a:ext>
            </a:extLst>
          </p:cNvPr>
          <p:cNvSpPr>
            <a:spLocks noEditPoints="1"/>
          </p:cNvSpPr>
          <p:nvPr/>
        </p:nvSpPr>
        <p:spPr bwMode="auto">
          <a:xfrm>
            <a:off x="11475941" y="6406109"/>
            <a:ext cx="224759" cy="224976"/>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334 w 437"/>
              <a:gd name="T11" fmla="*/ 162 h 437"/>
              <a:gd name="T12" fmla="*/ 334 w 437"/>
              <a:gd name="T13" fmla="*/ 171 h 437"/>
              <a:gd name="T14" fmla="*/ 171 w 437"/>
              <a:gd name="T15" fmla="*/ 333 h 437"/>
              <a:gd name="T16" fmla="*/ 84 w 437"/>
              <a:gd name="T17" fmla="*/ 307 h 437"/>
              <a:gd name="T18" fmla="*/ 97 w 437"/>
              <a:gd name="T19" fmla="*/ 309 h 437"/>
              <a:gd name="T20" fmla="*/ 168 w 437"/>
              <a:gd name="T21" fmla="*/ 283 h 437"/>
              <a:gd name="T22" fmla="*/ 114 w 437"/>
              <a:gd name="T23" fmla="*/ 244 h 437"/>
              <a:gd name="T24" fmla="*/ 126 w 437"/>
              <a:gd name="T25" fmla="*/ 246 h 437"/>
              <a:gd name="T26" fmla="*/ 141 w 437"/>
              <a:gd name="T27" fmla="*/ 243 h 437"/>
              <a:gd name="T28" fmla="*/ 94 w 437"/>
              <a:gd name="T29" fmla="*/ 186 h 437"/>
              <a:gd name="T30" fmla="*/ 120 w 437"/>
              <a:gd name="T31" fmla="*/ 193 h 437"/>
              <a:gd name="T32" fmla="*/ 96 w 437"/>
              <a:gd name="T33" fmla="*/ 145 h 437"/>
              <a:gd name="T34" fmla="*/ 102 w 437"/>
              <a:gd name="T35" fmla="*/ 117 h 437"/>
              <a:gd name="T36" fmla="*/ 222 w 437"/>
              <a:gd name="T37" fmla="*/ 177 h 437"/>
              <a:gd name="T38" fmla="*/ 219 w 437"/>
              <a:gd name="T39" fmla="*/ 163 h 437"/>
              <a:gd name="T40" fmla="*/ 277 w 437"/>
              <a:gd name="T41" fmla="*/ 105 h 437"/>
              <a:gd name="T42" fmla="*/ 319 w 437"/>
              <a:gd name="T43" fmla="*/ 124 h 437"/>
              <a:gd name="T44" fmla="*/ 355 w 437"/>
              <a:gd name="T45" fmla="*/ 111 h 437"/>
              <a:gd name="T46" fmla="*/ 330 w 437"/>
              <a:gd name="T47" fmla="*/ 141 h 437"/>
              <a:gd name="T48" fmla="*/ 363 w 437"/>
              <a:gd name="T49" fmla="*/ 132 h 437"/>
              <a:gd name="T50" fmla="*/ 334 w 437"/>
              <a:gd name="T51" fmla="*/ 16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334" y="162"/>
                </a:moveTo>
                <a:cubicBezTo>
                  <a:pt x="334" y="165"/>
                  <a:pt x="334" y="168"/>
                  <a:pt x="334" y="171"/>
                </a:cubicBezTo>
                <a:cubicBezTo>
                  <a:pt x="334" y="246"/>
                  <a:pt x="277" y="333"/>
                  <a:pt x="171" y="333"/>
                </a:cubicBezTo>
                <a:cubicBezTo>
                  <a:pt x="138" y="333"/>
                  <a:pt x="108" y="324"/>
                  <a:pt x="84" y="307"/>
                </a:cubicBezTo>
                <a:cubicBezTo>
                  <a:pt x="87" y="309"/>
                  <a:pt x="93" y="309"/>
                  <a:pt x="97" y="309"/>
                </a:cubicBezTo>
                <a:cubicBezTo>
                  <a:pt x="123" y="309"/>
                  <a:pt x="148" y="300"/>
                  <a:pt x="168" y="283"/>
                </a:cubicBezTo>
                <a:cubicBezTo>
                  <a:pt x="144" y="283"/>
                  <a:pt x="123" y="267"/>
                  <a:pt x="114" y="244"/>
                </a:cubicBezTo>
                <a:cubicBezTo>
                  <a:pt x="118" y="244"/>
                  <a:pt x="121" y="246"/>
                  <a:pt x="126" y="246"/>
                </a:cubicBezTo>
                <a:cubicBezTo>
                  <a:pt x="130" y="246"/>
                  <a:pt x="135" y="244"/>
                  <a:pt x="141" y="243"/>
                </a:cubicBezTo>
                <a:cubicBezTo>
                  <a:pt x="114" y="237"/>
                  <a:pt x="94" y="214"/>
                  <a:pt x="94" y="186"/>
                </a:cubicBezTo>
                <a:cubicBezTo>
                  <a:pt x="102" y="190"/>
                  <a:pt x="111" y="192"/>
                  <a:pt x="120" y="193"/>
                </a:cubicBezTo>
                <a:cubicBezTo>
                  <a:pt x="105" y="183"/>
                  <a:pt x="96" y="165"/>
                  <a:pt x="96" y="145"/>
                </a:cubicBezTo>
                <a:cubicBezTo>
                  <a:pt x="96" y="135"/>
                  <a:pt x="97" y="124"/>
                  <a:pt x="102" y="117"/>
                </a:cubicBezTo>
                <a:cubicBezTo>
                  <a:pt x="132" y="151"/>
                  <a:pt x="174" y="174"/>
                  <a:pt x="222" y="177"/>
                </a:cubicBezTo>
                <a:cubicBezTo>
                  <a:pt x="220" y="172"/>
                  <a:pt x="219" y="168"/>
                  <a:pt x="219" y="163"/>
                </a:cubicBezTo>
                <a:cubicBezTo>
                  <a:pt x="219" y="132"/>
                  <a:pt x="246" y="105"/>
                  <a:pt x="277" y="105"/>
                </a:cubicBezTo>
                <a:cubicBezTo>
                  <a:pt x="294" y="105"/>
                  <a:pt x="309" y="112"/>
                  <a:pt x="319" y="124"/>
                </a:cubicBezTo>
                <a:cubicBezTo>
                  <a:pt x="333" y="121"/>
                  <a:pt x="345" y="117"/>
                  <a:pt x="355" y="111"/>
                </a:cubicBezTo>
                <a:cubicBezTo>
                  <a:pt x="351" y="123"/>
                  <a:pt x="342" y="135"/>
                  <a:pt x="330" y="141"/>
                </a:cubicBezTo>
                <a:cubicBezTo>
                  <a:pt x="342" y="141"/>
                  <a:pt x="354" y="138"/>
                  <a:pt x="363" y="132"/>
                </a:cubicBezTo>
                <a:cubicBezTo>
                  <a:pt x="355" y="144"/>
                  <a:pt x="346" y="154"/>
                  <a:pt x="334" y="162"/>
                </a:cubicBezTo>
                <a:close/>
              </a:path>
            </a:pathLst>
          </a:custGeom>
          <a:solidFill>
            <a:srgbClr val="00338D"/>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grpSp>
        <p:nvGrpSpPr>
          <p:cNvPr id="3" name="Group 2">
            <a:extLst>
              <a:ext uri="{FF2B5EF4-FFF2-40B4-BE49-F238E27FC236}">
                <a16:creationId xmlns="" xmlns:a16="http://schemas.microsoft.com/office/drawing/2014/main" id="{6FA5C71C-7171-4EBA-95A7-674A8D8B9E70}"/>
              </a:ext>
            </a:extLst>
          </p:cNvPr>
          <p:cNvGrpSpPr/>
          <p:nvPr/>
        </p:nvGrpSpPr>
        <p:grpSpPr>
          <a:xfrm>
            <a:off x="-600" y="0"/>
            <a:ext cx="12193200" cy="6858000"/>
            <a:chOff x="-600" y="0"/>
            <a:chExt cx="12193200" cy="6858000"/>
          </a:xfrm>
          <a:solidFill>
            <a:srgbClr val="00338D"/>
          </a:solidFill>
        </p:grpSpPr>
        <p:sp>
          <p:nvSpPr>
            <p:cNvPr id="23" name="Freeform: Shape 22">
              <a:extLst>
                <a:ext uri="{FF2B5EF4-FFF2-40B4-BE49-F238E27FC236}">
                  <a16:creationId xmlns="" xmlns:a16="http://schemas.microsoft.com/office/drawing/2014/main" id="{F0CD8E76-6FA4-4B33-8CD9-F98AE6E73F12}"/>
                </a:ext>
              </a:extLst>
            </p:cNvPr>
            <p:cNvSpPr/>
            <p:nvPr/>
          </p:nvSpPr>
          <p:spPr>
            <a:xfrm>
              <a:off x="3758750" y="0"/>
              <a:ext cx="4674499" cy="581006"/>
            </a:xfrm>
            <a:custGeom>
              <a:avLst/>
              <a:gdLst>
                <a:gd name="connsiteX0" fmla="*/ 0 w 4398445"/>
                <a:gd name="connsiteY0" fmla="*/ 0 h 520987"/>
                <a:gd name="connsiteX1" fmla="*/ 4398445 w 4398445"/>
                <a:gd name="connsiteY1" fmla="*/ 0 h 520987"/>
                <a:gd name="connsiteX2" fmla="*/ 3992555 w 4398445"/>
                <a:gd name="connsiteY2" fmla="*/ 520987 h 520987"/>
                <a:gd name="connsiteX3" fmla="*/ 405890 w 4398445"/>
                <a:gd name="connsiteY3" fmla="*/ 520987 h 520987"/>
              </a:gdLst>
              <a:ahLst/>
              <a:cxnLst>
                <a:cxn ang="0">
                  <a:pos x="connsiteX0" y="connsiteY0"/>
                </a:cxn>
                <a:cxn ang="0">
                  <a:pos x="connsiteX1" y="connsiteY1"/>
                </a:cxn>
                <a:cxn ang="0">
                  <a:pos x="connsiteX2" y="connsiteY2"/>
                </a:cxn>
                <a:cxn ang="0">
                  <a:pos x="connsiteX3" y="connsiteY3"/>
                </a:cxn>
              </a:cxnLst>
              <a:rect l="l" t="t" r="r" b="b"/>
              <a:pathLst>
                <a:path w="4398445" h="520987">
                  <a:moveTo>
                    <a:pt x="0" y="0"/>
                  </a:moveTo>
                  <a:lnTo>
                    <a:pt x="4398445" y="0"/>
                  </a:lnTo>
                  <a:lnTo>
                    <a:pt x="3992555" y="520987"/>
                  </a:lnTo>
                  <a:lnTo>
                    <a:pt x="405890" y="520987"/>
                  </a:lnTo>
                  <a:close/>
                </a:path>
              </a:pathLst>
            </a:cu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Rectangle 30">
              <a:extLst>
                <a:ext uri="{FF2B5EF4-FFF2-40B4-BE49-F238E27FC236}">
                  <a16:creationId xmlns="" xmlns:a16="http://schemas.microsoft.com/office/drawing/2014/main" id="{4C88889F-2E4C-4DCB-8166-3A7DDD71E0E5}"/>
                </a:ext>
              </a:extLst>
            </p:cNvPr>
            <p:cNvSpPr/>
            <p:nvPr/>
          </p:nvSpPr>
          <p:spPr>
            <a:xfrm>
              <a:off x="-600" y="6804000"/>
              <a:ext cx="12193200" cy="54000"/>
            </a:xfrm>
            <a:prstGeom prst="rect">
              <a:avLst/>
            </a:pr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 xmlns:a16="http://schemas.microsoft.com/office/drawing/2014/main" id="{FCEA79C8-0DE4-4075-93CD-0B81013135A9}"/>
                </a:ext>
              </a:extLst>
            </p:cNvPr>
            <p:cNvSpPr/>
            <p:nvPr/>
          </p:nvSpPr>
          <p:spPr>
            <a:xfrm>
              <a:off x="-600" y="0"/>
              <a:ext cx="12193200" cy="54000"/>
            </a:xfrm>
            <a:prstGeom prst="rect">
              <a:avLst/>
            </a:pr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 xmlns:a16="http://schemas.microsoft.com/office/drawing/2014/main" id="{37EA2A2C-5531-4BF9-97A6-741DC9FA1CE3}"/>
                </a:ext>
              </a:extLst>
            </p:cNvPr>
            <p:cNvSpPr/>
            <p:nvPr/>
          </p:nvSpPr>
          <p:spPr>
            <a:xfrm>
              <a:off x="0" y="0"/>
              <a:ext cx="54000" cy="6858000"/>
            </a:xfrm>
            <a:prstGeom prst="rect">
              <a:avLst/>
            </a:pr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09C36474-50DD-495D-A3A7-86E960375B93}"/>
                </a:ext>
              </a:extLst>
            </p:cNvPr>
            <p:cNvSpPr/>
            <p:nvPr/>
          </p:nvSpPr>
          <p:spPr>
            <a:xfrm>
              <a:off x="12138000" y="0"/>
              <a:ext cx="54000" cy="6858000"/>
            </a:xfrm>
            <a:prstGeom prst="rect">
              <a:avLst/>
            </a:pr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 xmlns:a16="http://schemas.microsoft.com/office/drawing/2014/main" id="{AB53AD59-2F2E-4791-B05F-378E43569553}"/>
              </a:ext>
            </a:extLst>
          </p:cNvPr>
          <p:cNvSpPr txBox="1"/>
          <p:nvPr/>
        </p:nvSpPr>
        <p:spPr>
          <a:xfrm>
            <a:off x="4592220" y="-3194"/>
            <a:ext cx="3007554" cy="584775"/>
          </a:xfrm>
          <a:prstGeom prst="rect">
            <a:avLst/>
          </a:prstGeom>
          <a:noFill/>
        </p:spPr>
        <p:txBody>
          <a:bodyPr wrap="none" rtlCol="0" anchor="ctr">
            <a:spAutoFit/>
          </a:bodyPr>
          <a:lstStyle/>
          <a:p>
            <a:pPr algn="ctr"/>
            <a:r>
              <a:rPr lang="en-US" sz="3200" b="1" i="1">
                <a:solidFill>
                  <a:schemeClr val="bg2"/>
                </a:solidFill>
                <a:latin typeface="+mj-lt"/>
              </a:rPr>
              <a:t>SPECIALIZER</a:t>
            </a:r>
          </a:p>
        </p:txBody>
      </p:sp>
    </p:spTree>
    <p:extLst>
      <p:ext uri="{BB962C8B-B14F-4D97-AF65-F5344CB8AC3E}">
        <p14:creationId xmlns:p14="http://schemas.microsoft.com/office/powerpoint/2010/main" val="213895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35" presetClass="entr" presetSubtype="0" fill="hold" grpId="1"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fade">
                                      <p:cBhvr>
                                        <p:cTn id="19" dur="1500"/>
                                        <p:tgtEl>
                                          <p:spTgt spid="50"/>
                                        </p:tgtEl>
                                      </p:cBhvr>
                                    </p:animEffect>
                                    <p:anim calcmode="lin" valueType="num">
                                      <p:cBhvr>
                                        <p:cTn id="20" dur="1500" fill="hold"/>
                                        <p:tgtEl>
                                          <p:spTgt spid="50"/>
                                        </p:tgtEl>
                                        <p:attrNameLst>
                                          <p:attrName>style.rotation</p:attrName>
                                        </p:attrNameLst>
                                      </p:cBhvr>
                                      <p:tavLst>
                                        <p:tav tm="0">
                                          <p:val>
                                            <p:fltVal val="720"/>
                                          </p:val>
                                        </p:tav>
                                        <p:tav tm="100000">
                                          <p:val>
                                            <p:fltVal val="0"/>
                                          </p:val>
                                        </p:tav>
                                      </p:tavLst>
                                    </p:anim>
                                    <p:anim calcmode="lin" valueType="num">
                                      <p:cBhvr>
                                        <p:cTn id="21" dur="1500" fill="hold"/>
                                        <p:tgtEl>
                                          <p:spTgt spid="50"/>
                                        </p:tgtEl>
                                        <p:attrNameLst>
                                          <p:attrName>ppt_h</p:attrName>
                                        </p:attrNameLst>
                                      </p:cBhvr>
                                      <p:tavLst>
                                        <p:tav tm="0">
                                          <p:val>
                                            <p:fltVal val="0"/>
                                          </p:val>
                                        </p:tav>
                                        <p:tav tm="100000">
                                          <p:val>
                                            <p:strVal val="#ppt_h"/>
                                          </p:val>
                                        </p:tav>
                                      </p:tavLst>
                                    </p:anim>
                                    <p:anim calcmode="lin" valueType="num">
                                      <p:cBhvr>
                                        <p:cTn id="22" dur="1500" fill="hold"/>
                                        <p:tgtEl>
                                          <p:spTgt spid="50"/>
                                        </p:tgtEl>
                                        <p:attrNameLst>
                                          <p:attrName>ppt_w</p:attrName>
                                        </p:attrNameLst>
                                      </p:cBhvr>
                                      <p:tavLst>
                                        <p:tav tm="0">
                                          <p:val>
                                            <p:fltVal val="0"/>
                                          </p:val>
                                        </p:tav>
                                        <p:tav tm="100000">
                                          <p:val>
                                            <p:strVal val="#ppt_w"/>
                                          </p:val>
                                        </p:tav>
                                      </p:tavLst>
                                    </p:anim>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par>
                          <p:cTn id="27" fill="hold">
                            <p:stCondLst>
                              <p:cond delay="3500"/>
                            </p:stCondLst>
                            <p:childTnLst>
                              <p:par>
                                <p:cTn id="28" presetID="22" presetClass="entr" presetSubtype="1"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up)">
                                      <p:cBhvr>
                                        <p:cTn id="30" dur="500"/>
                                        <p:tgtEl>
                                          <p:spTgt spid="20"/>
                                        </p:tgtEl>
                                      </p:cBhvr>
                                    </p:animEffect>
                                  </p:childTnLst>
                                </p:cTn>
                              </p:par>
                            </p:childTnLst>
                          </p:cTn>
                        </p:par>
                        <p:par>
                          <p:cTn id="31" fill="hold">
                            <p:stCondLst>
                              <p:cond delay="4000"/>
                            </p:stCondLst>
                            <p:childTnLst>
                              <p:par>
                                <p:cTn id="32" presetID="10"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par>
                          <p:cTn id="35" fill="hold">
                            <p:stCondLst>
                              <p:cond delay="4500"/>
                            </p:stCondLst>
                            <p:childTnLst>
                              <p:par>
                                <p:cTn id="36" presetID="10" presetClass="entr" presetSubtype="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childTnLst>
                          </p:cTn>
                        </p:par>
                        <p:par>
                          <p:cTn id="39" fill="hold">
                            <p:stCondLst>
                              <p:cond delay="5000"/>
                            </p:stCondLst>
                            <p:childTnLst>
                              <p:par>
                                <p:cTn id="40" presetID="10"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7" grpId="0"/>
      <p:bldP spid="20" grpId="0"/>
      <p:bldP spid="50" grpId="1" animBg="1"/>
      <p:bldP spid="15" grpId="0" animBg="1"/>
      <p:bldP spid="16" grpId="0" animBg="1"/>
      <p:bldP spid="17"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 xmlns:a16="http://schemas.microsoft.com/office/drawing/2014/main" id="{05BDEEA4-FA4F-4975-BB3D-45A793BE8682}"/>
              </a:ext>
            </a:extLst>
          </p:cNvPr>
          <p:cNvPicPr>
            <a:picLocks noChangeAspect="1"/>
          </p:cNvPicPr>
          <p:nvPr/>
        </p:nvPicPr>
        <p:blipFill>
          <a:blip r:embed="rId2">
            <a:extLst>
              <a:ext uri="{28A0092B-C50C-407E-A947-70E740481C1C}">
                <a14:useLocalDpi xmlns:a14="http://schemas.microsoft.com/office/drawing/2010/main" val="0"/>
              </a:ext>
            </a:extLst>
          </a:blip>
          <a:srcRect l="7384" t="30842" r="7384" b="30842"/>
          <a:stretch>
            <a:fillRect/>
          </a:stretch>
        </p:blipFill>
        <p:spPr>
          <a:xfrm>
            <a:off x="537811" y="4515412"/>
            <a:ext cx="3204030" cy="1440366"/>
          </a:xfrm>
          <a:custGeom>
            <a:avLst/>
            <a:gdLst>
              <a:gd name="connsiteX0" fmla="*/ 640387 w 3204030"/>
              <a:gd name="connsiteY0" fmla="*/ 0 h 1440366"/>
              <a:gd name="connsiteX1" fmla="*/ 3204030 w 3204030"/>
              <a:gd name="connsiteY1" fmla="*/ 0 h 1440366"/>
              <a:gd name="connsiteX2" fmla="*/ 2563643 w 3204030"/>
              <a:gd name="connsiteY2" fmla="*/ 1440366 h 1440366"/>
              <a:gd name="connsiteX3" fmla="*/ 0 w 3204030"/>
              <a:gd name="connsiteY3" fmla="*/ 1440366 h 1440366"/>
            </a:gdLst>
            <a:ahLst/>
            <a:cxnLst>
              <a:cxn ang="0">
                <a:pos x="connsiteX0" y="connsiteY0"/>
              </a:cxn>
              <a:cxn ang="0">
                <a:pos x="connsiteX1" y="connsiteY1"/>
              </a:cxn>
              <a:cxn ang="0">
                <a:pos x="connsiteX2" y="connsiteY2"/>
              </a:cxn>
              <a:cxn ang="0">
                <a:pos x="connsiteX3" y="connsiteY3"/>
              </a:cxn>
            </a:cxnLst>
            <a:rect l="l" t="t" r="r" b="b"/>
            <a:pathLst>
              <a:path w="3204030" h="1440366">
                <a:moveTo>
                  <a:pt x="640387" y="0"/>
                </a:moveTo>
                <a:lnTo>
                  <a:pt x="3204030" y="0"/>
                </a:lnTo>
                <a:lnTo>
                  <a:pt x="2563643" y="1440366"/>
                </a:lnTo>
                <a:lnTo>
                  <a:pt x="0" y="1440366"/>
                </a:lnTo>
                <a:close/>
              </a:path>
            </a:pathLst>
          </a:custGeom>
        </p:spPr>
      </p:pic>
      <p:pic>
        <p:nvPicPr>
          <p:cNvPr id="27" name="Picture 26">
            <a:extLst>
              <a:ext uri="{FF2B5EF4-FFF2-40B4-BE49-F238E27FC236}">
                <a16:creationId xmlns="" xmlns:a16="http://schemas.microsoft.com/office/drawing/2014/main" id="{08B0D316-B779-45D7-ADB3-A65DE46592D4}"/>
              </a:ext>
            </a:extLst>
          </p:cNvPr>
          <p:cNvPicPr>
            <a:picLocks noChangeAspect="1"/>
          </p:cNvPicPr>
          <p:nvPr/>
        </p:nvPicPr>
        <p:blipFill>
          <a:blip r:embed="rId2">
            <a:extLst>
              <a:ext uri="{28A0092B-C50C-407E-A947-70E740481C1C}">
                <a14:useLocalDpi xmlns:a14="http://schemas.microsoft.com/office/drawing/2010/main" val="0"/>
              </a:ext>
            </a:extLst>
          </a:blip>
          <a:srcRect l="7384" t="30842" r="7384" b="30842"/>
          <a:stretch>
            <a:fillRect/>
          </a:stretch>
        </p:blipFill>
        <p:spPr>
          <a:xfrm>
            <a:off x="6190253" y="2201767"/>
            <a:ext cx="3204030" cy="1440366"/>
          </a:xfrm>
          <a:custGeom>
            <a:avLst/>
            <a:gdLst>
              <a:gd name="connsiteX0" fmla="*/ 640387 w 3204030"/>
              <a:gd name="connsiteY0" fmla="*/ 0 h 1440366"/>
              <a:gd name="connsiteX1" fmla="*/ 3204030 w 3204030"/>
              <a:gd name="connsiteY1" fmla="*/ 0 h 1440366"/>
              <a:gd name="connsiteX2" fmla="*/ 2563643 w 3204030"/>
              <a:gd name="connsiteY2" fmla="*/ 1440366 h 1440366"/>
              <a:gd name="connsiteX3" fmla="*/ 0 w 3204030"/>
              <a:gd name="connsiteY3" fmla="*/ 1440366 h 1440366"/>
            </a:gdLst>
            <a:ahLst/>
            <a:cxnLst>
              <a:cxn ang="0">
                <a:pos x="connsiteX0" y="connsiteY0"/>
              </a:cxn>
              <a:cxn ang="0">
                <a:pos x="connsiteX1" y="connsiteY1"/>
              </a:cxn>
              <a:cxn ang="0">
                <a:pos x="connsiteX2" y="connsiteY2"/>
              </a:cxn>
              <a:cxn ang="0">
                <a:pos x="connsiteX3" y="connsiteY3"/>
              </a:cxn>
            </a:cxnLst>
            <a:rect l="l" t="t" r="r" b="b"/>
            <a:pathLst>
              <a:path w="3204030" h="1440366">
                <a:moveTo>
                  <a:pt x="640387" y="0"/>
                </a:moveTo>
                <a:lnTo>
                  <a:pt x="3204030" y="0"/>
                </a:lnTo>
                <a:lnTo>
                  <a:pt x="2563643" y="1440366"/>
                </a:lnTo>
                <a:lnTo>
                  <a:pt x="0" y="1440366"/>
                </a:lnTo>
                <a:close/>
              </a:path>
            </a:pathLst>
          </a:custGeom>
        </p:spPr>
      </p:pic>
      <p:pic>
        <p:nvPicPr>
          <p:cNvPr id="30" name="Picture 29">
            <a:extLst>
              <a:ext uri="{FF2B5EF4-FFF2-40B4-BE49-F238E27FC236}">
                <a16:creationId xmlns="" xmlns:a16="http://schemas.microsoft.com/office/drawing/2014/main" id="{F3647E50-D6EC-4712-A71F-FD0053227615}"/>
              </a:ext>
            </a:extLst>
          </p:cNvPr>
          <p:cNvPicPr>
            <a:picLocks noChangeAspect="1"/>
          </p:cNvPicPr>
          <p:nvPr/>
        </p:nvPicPr>
        <p:blipFill>
          <a:blip r:embed="rId2">
            <a:extLst>
              <a:ext uri="{28A0092B-C50C-407E-A947-70E740481C1C}">
                <a14:useLocalDpi xmlns:a14="http://schemas.microsoft.com/office/drawing/2010/main" val="0"/>
              </a:ext>
            </a:extLst>
          </a:blip>
          <a:srcRect l="7384" t="30842" r="7384" b="30842"/>
          <a:stretch>
            <a:fillRect/>
          </a:stretch>
        </p:blipFill>
        <p:spPr>
          <a:xfrm>
            <a:off x="6190253" y="4515412"/>
            <a:ext cx="3204030" cy="1440366"/>
          </a:xfrm>
          <a:custGeom>
            <a:avLst/>
            <a:gdLst>
              <a:gd name="connsiteX0" fmla="*/ 640387 w 3204030"/>
              <a:gd name="connsiteY0" fmla="*/ 0 h 1440366"/>
              <a:gd name="connsiteX1" fmla="*/ 3204030 w 3204030"/>
              <a:gd name="connsiteY1" fmla="*/ 0 h 1440366"/>
              <a:gd name="connsiteX2" fmla="*/ 2563643 w 3204030"/>
              <a:gd name="connsiteY2" fmla="*/ 1440366 h 1440366"/>
              <a:gd name="connsiteX3" fmla="*/ 0 w 3204030"/>
              <a:gd name="connsiteY3" fmla="*/ 1440366 h 1440366"/>
            </a:gdLst>
            <a:ahLst/>
            <a:cxnLst>
              <a:cxn ang="0">
                <a:pos x="connsiteX0" y="connsiteY0"/>
              </a:cxn>
              <a:cxn ang="0">
                <a:pos x="connsiteX1" y="connsiteY1"/>
              </a:cxn>
              <a:cxn ang="0">
                <a:pos x="connsiteX2" y="connsiteY2"/>
              </a:cxn>
              <a:cxn ang="0">
                <a:pos x="connsiteX3" y="connsiteY3"/>
              </a:cxn>
            </a:cxnLst>
            <a:rect l="l" t="t" r="r" b="b"/>
            <a:pathLst>
              <a:path w="3204030" h="1440366">
                <a:moveTo>
                  <a:pt x="640387" y="0"/>
                </a:moveTo>
                <a:lnTo>
                  <a:pt x="3204030" y="0"/>
                </a:lnTo>
                <a:lnTo>
                  <a:pt x="2563643" y="1440366"/>
                </a:lnTo>
                <a:lnTo>
                  <a:pt x="0" y="1440366"/>
                </a:lnTo>
                <a:close/>
              </a:path>
            </a:pathLst>
          </a:custGeom>
        </p:spPr>
      </p:pic>
      <p:pic>
        <p:nvPicPr>
          <p:cNvPr id="33" name="Picture 32">
            <a:extLst>
              <a:ext uri="{FF2B5EF4-FFF2-40B4-BE49-F238E27FC236}">
                <a16:creationId xmlns="" xmlns:a16="http://schemas.microsoft.com/office/drawing/2014/main" id="{FCBE4E87-7E39-4444-977F-DF9D254007DA}"/>
              </a:ext>
            </a:extLst>
          </p:cNvPr>
          <p:cNvPicPr>
            <a:picLocks noChangeAspect="1"/>
          </p:cNvPicPr>
          <p:nvPr/>
        </p:nvPicPr>
        <p:blipFill>
          <a:blip r:embed="rId2">
            <a:extLst>
              <a:ext uri="{28A0092B-C50C-407E-A947-70E740481C1C}">
                <a14:useLocalDpi xmlns:a14="http://schemas.microsoft.com/office/drawing/2010/main" val="0"/>
              </a:ext>
            </a:extLst>
          </a:blip>
          <a:srcRect l="7384" t="30842" r="7384" b="30842"/>
          <a:stretch>
            <a:fillRect/>
          </a:stretch>
        </p:blipFill>
        <p:spPr>
          <a:xfrm>
            <a:off x="537811" y="2201768"/>
            <a:ext cx="3204030" cy="1440366"/>
          </a:xfrm>
          <a:custGeom>
            <a:avLst/>
            <a:gdLst>
              <a:gd name="connsiteX0" fmla="*/ 640387 w 3204030"/>
              <a:gd name="connsiteY0" fmla="*/ 0 h 1440366"/>
              <a:gd name="connsiteX1" fmla="*/ 3204030 w 3204030"/>
              <a:gd name="connsiteY1" fmla="*/ 0 h 1440366"/>
              <a:gd name="connsiteX2" fmla="*/ 2563643 w 3204030"/>
              <a:gd name="connsiteY2" fmla="*/ 1440366 h 1440366"/>
              <a:gd name="connsiteX3" fmla="*/ 0 w 3204030"/>
              <a:gd name="connsiteY3" fmla="*/ 1440366 h 1440366"/>
            </a:gdLst>
            <a:ahLst/>
            <a:cxnLst>
              <a:cxn ang="0">
                <a:pos x="connsiteX0" y="connsiteY0"/>
              </a:cxn>
              <a:cxn ang="0">
                <a:pos x="connsiteX1" y="connsiteY1"/>
              </a:cxn>
              <a:cxn ang="0">
                <a:pos x="connsiteX2" y="connsiteY2"/>
              </a:cxn>
              <a:cxn ang="0">
                <a:pos x="connsiteX3" y="connsiteY3"/>
              </a:cxn>
            </a:cxnLst>
            <a:rect l="l" t="t" r="r" b="b"/>
            <a:pathLst>
              <a:path w="3204030" h="1440366">
                <a:moveTo>
                  <a:pt x="640387" y="0"/>
                </a:moveTo>
                <a:lnTo>
                  <a:pt x="3204030" y="0"/>
                </a:lnTo>
                <a:lnTo>
                  <a:pt x="2563643" y="1440366"/>
                </a:lnTo>
                <a:lnTo>
                  <a:pt x="0" y="1440366"/>
                </a:lnTo>
                <a:close/>
              </a:path>
            </a:pathLst>
          </a:custGeom>
        </p:spPr>
      </p:pic>
      <p:sp>
        <p:nvSpPr>
          <p:cNvPr id="4" name="Title 3">
            <a:extLst>
              <a:ext uri="{FF2B5EF4-FFF2-40B4-BE49-F238E27FC236}">
                <a16:creationId xmlns="" xmlns:a16="http://schemas.microsoft.com/office/drawing/2014/main" id="{C575FA46-5175-4C21-BD3B-65BDAF6B35A7}"/>
              </a:ext>
            </a:extLst>
          </p:cNvPr>
          <p:cNvSpPr>
            <a:spLocks noGrp="1"/>
          </p:cNvSpPr>
          <p:nvPr>
            <p:ph type="title"/>
          </p:nvPr>
        </p:nvSpPr>
        <p:spPr/>
        <p:txBody>
          <a:bodyPr anchor="ctr"/>
          <a:lstStyle/>
          <a:p>
            <a:r>
              <a:rPr lang="en-US"/>
              <a:t>HISTORY TIMELINE</a:t>
            </a:r>
          </a:p>
        </p:txBody>
      </p:sp>
      <p:sp>
        <p:nvSpPr>
          <p:cNvPr id="16" name="Parallelogram 15">
            <a:extLst>
              <a:ext uri="{FF2B5EF4-FFF2-40B4-BE49-F238E27FC236}">
                <a16:creationId xmlns="" xmlns:a16="http://schemas.microsoft.com/office/drawing/2014/main" id="{1CA3D40C-AB54-4C03-89F9-0ECE6F17D8B5}"/>
              </a:ext>
            </a:extLst>
          </p:cNvPr>
          <p:cNvSpPr/>
          <p:nvPr/>
        </p:nvSpPr>
        <p:spPr>
          <a:xfrm>
            <a:off x="1035473" y="2201768"/>
            <a:ext cx="1174899" cy="292354"/>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Parallelogram 16">
            <a:extLst>
              <a:ext uri="{FF2B5EF4-FFF2-40B4-BE49-F238E27FC236}">
                <a16:creationId xmlns="" xmlns:a16="http://schemas.microsoft.com/office/drawing/2014/main" id="{E19438F7-CEC9-4F86-9892-E60B70DD82C6}"/>
              </a:ext>
            </a:extLst>
          </p:cNvPr>
          <p:cNvSpPr/>
          <p:nvPr/>
        </p:nvSpPr>
        <p:spPr>
          <a:xfrm>
            <a:off x="6679495" y="2201768"/>
            <a:ext cx="1174899" cy="292354"/>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Parallelogram 17">
            <a:extLst>
              <a:ext uri="{FF2B5EF4-FFF2-40B4-BE49-F238E27FC236}">
                <a16:creationId xmlns="" xmlns:a16="http://schemas.microsoft.com/office/drawing/2014/main" id="{9DE8C614-00B6-4762-A9B5-F63363ECCDA0}"/>
              </a:ext>
            </a:extLst>
          </p:cNvPr>
          <p:cNvSpPr/>
          <p:nvPr/>
        </p:nvSpPr>
        <p:spPr>
          <a:xfrm>
            <a:off x="1035473" y="4515412"/>
            <a:ext cx="1174899" cy="292354"/>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Parallelogram 18">
            <a:extLst>
              <a:ext uri="{FF2B5EF4-FFF2-40B4-BE49-F238E27FC236}">
                <a16:creationId xmlns="" xmlns:a16="http://schemas.microsoft.com/office/drawing/2014/main" id="{BED98A84-F145-4E5C-83C4-A4C9C87F184E}"/>
              </a:ext>
            </a:extLst>
          </p:cNvPr>
          <p:cNvSpPr/>
          <p:nvPr/>
        </p:nvSpPr>
        <p:spPr>
          <a:xfrm>
            <a:off x="6679494" y="4515412"/>
            <a:ext cx="1174899" cy="292354"/>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TextBox 19">
            <a:extLst>
              <a:ext uri="{FF2B5EF4-FFF2-40B4-BE49-F238E27FC236}">
                <a16:creationId xmlns="" xmlns:a16="http://schemas.microsoft.com/office/drawing/2014/main" id="{E4815AB0-AEBD-41EE-9DAC-3F760ECE881C}"/>
              </a:ext>
            </a:extLst>
          </p:cNvPr>
          <p:cNvSpPr txBox="1"/>
          <p:nvPr/>
        </p:nvSpPr>
        <p:spPr>
          <a:xfrm>
            <a:off x="1192630" y="2177662"/>
            <a:ext cx="647934" cy="338554"/>
          </a:xfrm>
          <a:prstGeom prst="rect">
            <a:avLst/>
          </a:prstGeom>
          <a:noFill/>
        </p:spPr>
        <p:txBody>
          <a:bodyPr wrap="none" rtlCol="0" anchor="ctr">
            <a:spAutoFit/>
          </a:bodyPr>
          <a:lstStyle/>
          <a:p>
            <a:r>
              <a:rPr lang="en-US" sz="1600" b="1">
                <a:solidFill>
                  <a:schemeClr val="bg2"/>
                </a:solidFill>
                <a:latin typeface="+mj-lt"/>
              </a:rPr>
              <a:t>2015</a:t>
            </a:r>
          </a:p>
        </p:txBody>
      </p:sp>
      <p:sp>
        <p:nvSpPr>
          <p:cNvPr id="21" name="TextBox 20">
            <a:extLst>
              <a:ext uri="{FF2B5EF4-FFF2-40B4-BE49-F238E27FC236}">
                <a16:creationId xmlns="" xmlns:a16="http://schemas.microsoft.com/office/drawing/2014/main" id="{CD840BBB-2E3F-4915-BA2B-3159A7C1E3E8}"/>
              </a:ext>
            </a:extLst>
          </p:cNvPr>
          <p:cNvSpPr txBox="1"/>
          <p:nvPr/>
        </p:nvSpPr>
        <p:spPr>
          <a:xfrm>
            <a:off x="6839603" y="2177662"/>
            <a:ext cx="657552" cy="338554"/>
          </a:xfrm>
          <a:prstGeom prst="rect">
            <a:avLst/>
          </a:prstGeom>
          <a:noFill/>
        </p:spPr>
        <p:txBody>
          <a:bodyPr wrap="none" rtlCol="0" anchor="ctr">
            <a:spAutoFit/>
          </a:bodyPr>
          <a:lstStyle/>
          <a:p>
            <a:r>
              <a:rPr lang="en-US" sz="1600" b="1">
                <a:solidFill>
                  <a:schemeClr val="bg2"/>
                </a:solidFill>
                <a:latin typeface="+mj-lt"/>
              </a:rPr>
              <a:t>2016</a:t>
            </a:r>
          </a:p>
        </p:txBody>
      </p:sp>
      <p:sp>
        <p:nvSpPr>
          <p:cNvPr id="22" name="TextBox 21">
            <a:extLst>
              <a:ext uri="{FF2B5EF4-FFF2-40B4-BE49-F238E27FC236}">
                <a16:creationId xmlns="" xmlns:a16="http://schemas.microsoft.com/office/drawing/2014/main" id="{9D701EB3-394F-488E-8D34-3B9C5303FEB5}"/>
              </a:ext>
            </a:extLst>
          </p:cNvPr>
          <p:cNvSpPr txBox="1"/>
          <p:nvPr/>
        </p:nvSpPr>
        <p:spPr>
          <a:xfrm>
            <a:off x="1192630" y="4487123"/>
            <a:ext cx="652743" cy="338554"/>
          </a:xfrm>
          <a:prstGeom prst="rect">
            <a:avLst/>
          </a:prstGeom>
          <a:noFill/>
        </p:spPr>
        <p:txBody>
          <a:bodyPr wrap="none" rtlCol="0" anchor="ctr">
            <a:spAutoFit/>
          </a:bodyPr>
          <a:lstStyle/>
          <a:p>
            <a:r>
              <a:rPr lang="en-US" sz="1600" b="1">
                <a:solidFill>
                  <a:schemeClr val="bg2"/>
                </a:solidFill>
                <a:latin typeface="+mj-lt"/>
              </a:rPr>
              <a:t>2017</a:t>
            </a:r>
          </a:p>
        </p:txBody>
      </p:sp>
      <p:sp>
        <p:nvSpPr>
          <p:cNvPr id="23" name="TextBox 22">
            <a:extLst>
              <a:ext uri="{FF2B5EF4-FFF2-40B4-BE49-F238E27FC236}">
                <a16:creationId xmlns="" xmlns:a16="http://schemas.microsoft.com/office/drawing/2014/main" id="{ECB5353E-E2DA-4639-AA06-183D1DA7F495}"/>
              </a:ext>
            </a:extLst>
          </p:cNvPr>
          <p:cNvSpPr txBox="1"/>
          <p:nvPr/>
        </p:nvSpPr>
        <p:spPr>
          <a:xfrm>
            <a:off x="6839603" y="4487123"/>
            <a:ext cx="660758" cy="338554"/>
          </a:xfrm>
          <a:prstGeom prst="rect">
            <a:avLst/>
          </a:prstGeom>
          <a:noFill/>
        </p:spPr>
        <p:txBody>
          <a:bodyPr wrap="none" rtlCol="0" anchor="ctr">
            <a:spAutoFit/>
          </a:bodyPr>
          <a:lstStyle/>
          <a:p>
            <a:r>
              <a:rPr lang="en-US" sz="1600" b="1">
                <a:solidFill>
                  <a:schemeClr val="bg2"/>
                </a:solidFill>
                <a:latin typeface="+mj-lt"/>
              </a:rPr>
              <a:t>2018</a:t>
            </a:r>
          </a:p>
        </p:txBody>
      </p:sp>
      <p:sp>
        <p:nvSpPr>
          <p:cNvPr id="24" name="TextBox 23">
            <a:extLst>
              <a:ext uri="{FF2B5EF4-FFF2-40B4-BE49-F238E27FC236}">
                <a16:creationId xmlns="" xmlns:a16="http://schemas.microsoft.com/office/drawing/2014/main" id="{87DB0FDC-0C38-45D2-AAC3-141A56513EE8}"/>
              </a:ext>
            </a:extLst>
          </p:cNvPr>
          <p:cNvSpPr txBox="1"/>
          <p:nvPr/>
        </p:nvSpPr>
        <p:spPr>
          <a:xfrm>
            <a:off x="3702979" y="2297465"/>
            <a:ext cx="1487908" cy="307777"/>
          </a:xfrm>
          <a:prstGeom prst="rect">
            <a:avLst/>
          </a:prstGeom>
          <a:noFill/>
        </p:spPr>
        <p:txBody>
          <a:bodyPr wrap="none" rtlCol="0" anchor="ctr">
            <a:spAutoFit/>
          </a:bodyPr>
          <a:lstStyle/>
          <a:p>
            <a:r>
              <a:rPr lang="en-US" sz="1400" b="1" i="1">
                <a:latin typeface="+mj-lt"/>
              </a:rPr>
              <a:t>DESCRIPTION</a:t>
            </a:r>
          </a:p>
        </p:txBody>
      </p:sp>
      <p:sp>
        <p:nvSpPr>
          <p:cNvPr id="25" name="TextBox 24">
            <a:extLst>
              <a:ext uri="{FF2B5EF4-FFF2-40B4-BE49-F238E27FC236}">
                <a16:creationId xmlns="" xmlns:a16="http://schemas.microsoft.com/office/drawing/2014/main" id="{B9363483-E73B-4578-B306-F97002B53EC6}"/>
              </a:ext>
            </a:extLst>
          </p:cNvPr>
          <p:cNvSpPr txBox="1"/>
          <p:nvPr/>
        </p:nvSpPr>
        <p:spPr>
          <a:xfrm>
            <a:off x="3702979" y="2503841"/>
            <a:ext cx="2454729" cy="923330"/>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The Big </a:t>
            </a:r>
            <a:r>
              <a:rPr lang="en-US" sz="1200" dirty="0" err="1">
                <a:latin typeface="Arial" panose="020B0604020202020204" pitchFamily="34" charset="0"/>
                <a:cs typeface="Arial" panose="020B0604020202020204" pitchFamily="34" charset="0"/>
              </a:rPr>
              <a:t>Oxmox</a:t>
            </a:r>
            <a:r>
              <a:rPr lang="en-US" sz="1200" dirty="0">
                <a:latin typeface="Arial" panose="020B0604020202020204" pitchFamily="34" charset="0"/>
                <a:cs typeface="Arial" panose="020B0604020202020204" pitchFamily="34" charset="0"/>
              </a:rPr>
              <a:t> advised her not to do so, because there were thousands of bad Commas</a:t>
            </a:r>
            <a:endParaRPr lang="en-US" sz="100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 xmlns:a16="http://schemas.microsoft.com/office/drawing/2014/main" id="{CA5802F7-DF8F-4CFC-B895-3F7A55D89F3D}"/>
              </a:ext>
            </a:extLst>
          </p:cNvPr>
          <p:cNvSpPr txBox="1"/>
          <p:nvPr/>
        </p:nvSpPr>
        <p:spPr>
          <a:xfrm>
            <a:off x="9371511" y="2297465"/>
            <a:ext cx="1487908" cy="307777"/>
          </a:xfrm>
          <a:prstGeom prst="rect">
            <a:avLst/>
          </a:prstGeom>
          <a:noFill/>
        </p:spPr>
        <p:txBody>
          <a:bodyPr wrap="none" rtlCol="0" anchor="ctr">
            <a:spAutoFit/>
          </a:bodyPr>
          <a:lstStyle/>
          <a:p>
            <a:r>
              <a:rPr lang="en-US" sz="1400" b="1" i="1">
                <a:latin typeface="+mj-lt"/>
              </a:rPr>
              <a:t>DESCRIPTION</a:t>
            </a:r>
          </a:p>
        </p:txBody>
      </p:sp>
      <p:sp>
        <p:nvSpPr>
          <p:cNvPr id="29" name="TextBox 28">
            <a:extLst>
              <a:ext uri="{FF2B5EF4-FFF2-40B4-BE49-F238E27FC236}">
                <a16:creationId xmlns="" xmlns:a16="http://schemas.microsoft.com/office/drawing/2014/main" id="{85D582E5-15A3-4113-B3A8-BA94E4E2E81A}"/>
              </a:ext>
            </a:extLst>
          </p:cNvPr>
          <p:cNvSpPr txBox="1"/>
          <p:nvPr/>
        </p:nvSpPr>
        <p:spPr>
          <a:xfrm>
            <a:off x="9371511" y="2503841"/>
            <a:ext cx="2454729" cy="923330"/>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The Big </a:t>
            </a:r>
            <a:r>
              <a:rPr lang="en-US" sz="1200" dirty="0" err="1">
                <a:latin typeface="Arial" panose="020B0604020202020204" pitchFamily="34" charset="0"/>
                <a:cs typeface="Arial" panose="020B0604020202020204" pitchFamily="34" charset="0"/>
              </a:rPr>
              <a:t>Oxmox</a:t>
            </a:r>
            <a:r>
              <a:rPr lang="en-US" sz="1200" dirty="0">
                <a:latin typeface="Arial" panose="020B0604020202020204" pitchFamily="34" charset="0"/>
                <a:cs typeface="Arial" panose="020B0604020202020204" pitchFamily="34" charset="0"/>
              </a:rPr>
              <a:t> advised her not to do so, because there were thousands of bad Commas</a:t>
            </a:r>
            <a:endParaRPr lang="en-US" sz="1000"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 xmlns:a16="http://schemas.microsoft.com/office/drawing/2014/main" id="{EF1341DD-E92A-4EC9-B2C8-0113C9F85198}"/>
              </a:ext>
            </a:extLst>
          </p:cNvPr>
          <p:cNvSpPr txBox="1"/>
          <p:nvPr/>
        </p:nvSpPr>
        <p:spPr>
          <a:xfrm>
            <a:off x="3700153" y="4611109"/>
            <a:ext cx="1487908" cy="307777"/>
          </a:xfrm>
          <a:prstGeom prst="rect">
            <a:avLst/>
          </a:prstGeom>
          <a:noFill/>
        </p:spPr>
        <p:txBody>
          <a:bodyPr wrap="none" rtlCol="0" anchor="ctr">
            <a:spAutoFit/>
          </a:bodyPr>
          <a:lstStyle/>
          <a:p>
            <a:r>
              <a:rPr lang="en-US" sz="1400" b="1" i="1">
                <a:latin typeface="+mj-lt"/>
              </a:rPr>
              <a:t>DESCRIPTION</a:t>
            </a:r>
          </a:p>
        </p:txBody>
      </p:sp>
      <p:sp>
        <p:nvSpPr>
          <p:cNvPr id="32" name="TextBox 31">
            <a:extLst>
              <a:ext uri="{FF2B5EF4-FFF2-40B4-BE49-F238E27FC236}">
                <a16:creationId xmlns="" xmlns:a16="http://schemas.microsoft.com/office/drawing/2014/main" id="{1631D056-ECB5-4A33-A3B8-40A9579514E4}"/>
              </a:ext>
            </a:extLst>
          </p:cNvPr>
          <p:cNvSpPr txBox="1"/>
          <p:nvPr/>
        </p:nvSpPr>
        <p:spPr>
          <a:xfrm>
            <a:off x="3700153" y="4817485"/>
            <a:ext cx="2454729" cy="923330"/>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The Big </a:t>
            </a:r>
            <a:r>
              <a:rPr lang="en-US" sz="1200" dirty="0" err="1">
                <a:latin typeface="Arial" panose="020B0604020202020204" pitchFamily="34" charset="0"/>
                <a:cs typeface="Arial" panose="020B0604020202020204" pitchFamily="34" charset="0"/>
              </a:rPr>
              <a:t>Oxmox</a:t>
            </a:r>
            <a:r>
              <a:rPr lang="en-US" sz="1200" dirty="0">
                <a:latin typeface="Arial" panose="020B0604020202020204" pitchFamily="34" charset="0"/>
                <a:cs typeface="Arial" panose="020B0604020202020204" pitchFamily="34" charset="0"/>
              </a:rPr>
              <a:t> advised her not to do so, because there were thousands of bad Commas</a:t>
            </a:r>
            <a:endParaRPr lang="en-US" sz="1000" dirty="0">
              <a:latin typeface="Arial" panose="020B0604020202020204" pitchFamily="34" charset="0"/>
              <a:cs typeface="Arial" panose="020B0604020202020204" pitchFamily="34" charset="0"/>
            </a:endParaRPr>
          </a:p>
        </p:txBody>
      </p:sp>
      <p:sp>
        <p:nvSpPr>
          <p:cNvPr id="34" name="TextBox 33">
            <a:extLst>
              <a:ext uri="{FF2B5EF4-FFF2-40B4-BE49-F238E27FC236}">
                <a16:creationId xmlns="" xmlns:a16="http://schemas.microsoft.com/office/drawing/2014/main" id="{71E1B32C-6B0D-45DC-874A-3F0AE6D2C66E}"/>
              </a:ext>
            </a:extLst>
          </p:cNvPr>
          <p:cNvSpPr txBox="1"/>
          <p:nvPr/>
        </p:nvSpPr>
        <p:spPr>
          <a:xfrm>
            <a:off x="9371511" y="4582820"/>
            <a:ext cx="1487908" cy="307777"/>
          </a:xfrm>
          <a:prstGeom prst="rect">
            <a:avLst/>
          </a:prstGeom>
          <a:noFill/>
        </p:spPr>
        <p:txBody>
          <a:bodyPr wrap="none" rtlCol="0" anchor="ctr">
            <a:spAutoFit/>
          </a:bodyPr>
          <a:lstStyle/>
          <a:p>
            <a:r>
              <a:rPr lang="en-US" sz="1400" b="1" i="1">
                <a:latin typeface="+mj-lt"/>
              </a:rPr>
              <a:t>DESCRIPTION</a:t>
            </a:r>
          </a:p>
        </p:txBody>
      </p:sp>
      <p:sp>
        <p:nvSpPr>
          <p:cNvPr id="35" name="TextBox 34">
            <a:extLst>
              <a:ext uri="{FF2B5EF4-FFF2-40B4-BE49-F238E27FC236}">
                <a16:creationId xmlns="" xmlns:a16="http://schemas.microsoft.com/office/drawing/2014/main" id="{9205EF3C-B350-4251-968F-AB05A5586E61}"/>
              </a:ext>
            </a:extLst>
          </p:cNvPr>
          <p:cNvSpPr txBox="1"/>
          <p:nvPr/>
        </p:nvSpPr>
        <p:spPr>
          <a:xfrm>
            <a:off x="9371511" y="4789196"/>
            <a:ext cx="2454729" cy="923330"/>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The Big </a:t>
            </a:r>
            <a:r>
              <a:rPr lang="en-US" sz="1200" dirty="0" err="1">
                <a:latin typeface="Arial" panose="020B0604020202020204" pitchFamily="34" charset="0"/>
                <a:cs typeface="Arial" panose="020B0604020202020204" pitchFamily="34" charset="0"/>
              </a:rPr>
              <a:t>Oxmox</a:t>
            </a:r>
            <a:r>
              <a:rPr lang="en-US" sz="1200" dirty="0">
                <a:latin typeface="Arial" panose="020B0604020202020204" pitchFamily="34" charset="0"/>
                <a:cs typeface="Arial" panose="020B0604020202020204" pitchFamily="34" charset="0"/>
              </a:rPr>
              <a:t> advised her not to do so, because there were thousands of bad Commas</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76083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up)">
                                      <p:cBhvr>
                                        <p:cTn id="23" dur="500"/>
                                        <p:tgtEl>
                                          <p:spTgt spid="2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500"/>
                                        <p:tgtEl>
                                          <p:spTgt spid="2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up)">
                                      <p:cBhvr>
                                        <p:cTn id="39" dur="500"/>
                                        <p:tgtEl>
                                          <p:spTgt spid="29"/>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left)">
                                      <p:cBhvr>
                                        <p:cTn id="43" dur="500"/>
                                        <p:tgtEl>
                                          <p:spTgt spid="18"/>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500"/>
                                        <p:tgtEl>
                                          <p:spTgt spid="22"/>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left)">
                                      <p:cBhvr>
                                        <p:cTn id="51" dur="500"/>
                                        <p:tgtEl>
                                          <p:spTgt spid="31"/>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up)">
                                      <p:cBhvr>
                                        <p:cTn id="55" dur="500"/>
                                        <p:tgtEl>
                                          <p:spTgt spid="32"/>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left)">
                                      <p:cBhvr>
                                        <p:cTn id="59" dur="500"/>
                                        <p:tgtEl>
                                          <p:spTgt spid="19"/>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wipe(left)">
                                      <p:cBhvr>
                                        <p:cTn id="63" dur="500"/>
                                        <p:tgtEl>
                                          <p:spTgt spid="23"/>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500"/>
                                        <p:tgtEl>
                                          <p:spTgt spid="34"/>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wipe(up)">
                                      <p:cBhvr>
                                        <p:cTn id="7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animBg="1"/>
      <p:bldP spid="17" grpId="0" animBg="1"/>
      <p:bldP spid="18" grpId="0" animBg="1"/>
      <p:bldP spid="19" grpId="0" animBg="1"/>
      <p:bldP spid="20" grpId="0"/>
      <p:bldP spid="21" grpId="0"/>
      <p:bldP spid="22" grpId="0"/>
      <p:bldP spid="23" grpId="0"/>
      <p:bldP spid="24" grpId="0"/>
      <p:bldP spid="25" grpId="0"/>
      <p:bldP spid="28" grpId="0"/>
      <p:bldP spid="29" grpId="0"/>
      <p:bldP spid="31" grpId="0"/>
      <p:bldP spid="32" grpId="0"/>
      <p:bldP spid="34" grpId="0"/>
      <p:bldP spid="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 xmlns:a16="http://schemas.microsoft.com/office/drawing/2014/main" id="{40C12CF1-5246-450F-B4FF-709E5036A532}"/>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a:stretch>
            <a:fillRect/>
          </a:stretch>
        </p:blipFill>
        <p:spPr/>
      </p:pic>
      <p:pic>
        <p:nvPicPr>
          <p:cNvPr id="9" name="Picture Placeholder 8">
            <a:extLst>
              <a:ext uri="{FF2B5EF4-FFF2-40B4-BE49-F238E27FC236}">
                <a16:creationId xmlns="" xmlns:a16="http://schemas.microsoft.com/office/drawing/2014/main" id="{C718C3D0-F48F-4AB1-938F-064C9B76070A}"/>
              </a:ext>
            </a:extLst>
          </p:cNvPr>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t="38" b="38"/>
          <a:stretch>
            <a:fillRect/>
          </a:stretch>
        </p:blipFill>
        <p:spPr/>
      </p:pic>
      <p:pic>
        <p:nvPicPr>
          <p:cNvPr id="25" name="Picture Placeholder 24">
            <a:extLst>
              <a:ext uri="{FF2B5EF4-FFF2-40B4-BE49-F238E27FC236}">
                <a16:creationId xmlns="" xmlns:a16="http://schemas.microsoft.com/office/drawing/2014/main" id="{DCF6D751-A9CC-4786-A38D-45268D477A53}"/>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38" b="38"/>
          <a:stretch>
            <a:fillRect/>
          </a:stretch>
        </p:blipFill>
        <p:spPr/>
      </p:pic>
      <p:pic>
        <p:nvPicPr>
          <p:cNvPr id="18" name="Picture Placeholder 17">
            <a:extLst>
              <a:ext uri="{FF2B5EF4-FFF2-40B4-BE49-F238E27FC236}">
                <a16:creationId xmlns="" xmlns:a16="http://schemas.microsoft.com/office/drawing/2014/main" id="{46912331-652F-4266-960C-279258AE1AA1}"/>
              </a:ext>
            </a:extLst>
          </p:cNvPr>
          <p:cNvPicPr>
            <a:picLocks noGrp="1" noChangeAspect="1"/>
          </p:cNvPicPr>
          <p:nvPr>
            <p:ph type="pic" sz="quarter" idx="12"/>
          </p:nvPr>
        </p:nvPicPr>
        <p:blipFill>
          <a:blip r:embed="rId2" cstate="print">
            <a:extLst>
              <a:ext uri="{28A0092B-C50C-407E-A947-70E740481C1C}">
                <a14:useLocalDpi xmlns:a14="http://schemas.microsoft.com/office/drawing/2010/main" val="0"/>
              </a:ext>
            </a:extLst>
          </a:blip>
          <a:srcRect/>
          <a:stretch>
            <a:fillRect/>
          </a:stretch>
        </p:blipFill>
        <p:spPr/>
      </p:pic>
      <p:sp>
        <p:nvSpPr>
          <p:cNvPr id="3" name="Title 2">
            <a:extLst>
              <a:ext uri="{FF2B5EF4-FFF2-40B4-BE49-F238E27FC236}">
                <a16:creationId xmlns="" xmlns:a16="http://schemas.microsoft.com/office/drawing/2014/main" id="{F2A76E17-9281-4434-980F-28F6C0C638E7}"/>
              </a:ext>
            </a:extLst>
          </p:cNvPr>
          <p:cNvSpPr>
            <a:spLocks noGrp="1"/>
          </p:cNvSpPr>
          <p:nvPr>
            <p:ph type="title"/>
          </p:nvPr>
        </p:nvSpPr>
        <p:spPr/>
        <p:txBody>
          <a:bodyPr anchor="ctr"/>
          <a:lstStyle/>
          <a:p>
            <a:r>
              <a:rPr lang="en-US" dirty="0">
                <a:latin typeface="Arial" panose="020B0604020202020204" pitchFamily="34" charset="0"/>
                <a:cs typeface="Arial" panose="020B0604020202020204" pitchFamily="34" charset="0"/>
              </a:rPr>
              <a:t>MEET THE TEAM</a:t>
            </a:r>
          </a:p>
        </p:txBody>
      </p:sp>
      <p:sp>
        <p:nvSpPr>
          <p:cNvPr id="10" name="TextBox 9">
            <a:extLst>
              <a:ext uri="{FF2B5EF4-FFF2-40B4-BE49-F238E27FC236}">
                <a16:creationId xmlns="" xmlns:a16="http://schemas.microsoft.com/office/drawing/2014/main" id="{177F3109-02CA-40A1-B558-CBBEB8FAD7EA}"/>
              </a:ext>
            </a:extLst>
          </p:cNvPr>
          <p:cNvSpPr txBox="1"/>
          <p:nvPr/>
        </p:nvSpPr>
        <p:spPr>
          <a:xfrm>
            <a:off x="5730949" y="2526472"/>
            <a:ext cx="3477234" cy="523220"/>
          </a:xfrm>
          <a:prstGeom prst="rect">
            <a:avLst/>
          </a:prstGeom>
          <a:noFill/>
        </p:spPr>
        <p:txBody>
          <a:bodyPr wrap="none" rtlCol="0" anchor="ctr">
            <a:spAutoFit/>
          </a:bodyPr>
          <a:lstStyle/>
          <a:p>
            <a:r>
              <a:rPr lang="en-US" sz="2800" b="1" i="1" dirty="0">
                <a:latin typeface="Arial" panose="020B0604020202020204" pitchFamily="34" charset="0"/>
                <a:cs typeface="Arial" panose="020B0604020202020204" pitchFamily="34" charset="0"/>
              </a:rPr>
              <a:t>MARKETING TEAM</a:t>
            </a:r>
          </a:p>
        </p:txBody>
      </p:sp>
      <p:sp>
        <p:nvSpPr>
          <p:cNvPr id="11" name="TextBox 10">
            <a:extLst>
              <a:ext uri="{FF2B5EF4-FFF2-40B4-BE49-F238E27FC236}">
                <a16:creationId xmlns="" xmlns:a16="http://schemas.microsoft.com/office/drawing/2014/main" id="{93AA5202-B89F-4702-9E56-3E3CBB068003}"/>
              </a:ext>
            </a:extLst>
          </p:cNvPr>
          <p:cNvSpPr txBox="1"/>
          <p:nvPr/>
        </p:nvSpPr>
        <p:spPr>
          <a:xfrm>
            <a:off x="5730949" y="2918696"/>
            <a:ext cx="5610450" cy="1200329"/>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But I must explain to you how all this mistaken idea of denouncing pleasure and praising pain was born and I will give you a complete account of the system, and expound the actual teachings of the great explorer of the truth, the master-builder of human happiness. No one rejects, dislikes, or avoids pleasure itself</a:t>
            </a:r>
          </a:p>
        </p:txBody>
      </p:sp>
      <p:sp>
        <p:nvSpPr>
          <p:cNvPr id="12" name="Parallelogram 11">
            <a:extLst>
              <a:ext uri="{FF2B5EF4-FFF2-40B4-BE49-F238E27FC236}">
                <a16:creationId xmlns="" xmlns:a16="http://schemas.microsoft.com/office/drawing/2014/main" id="{23F1537C-B198-40EC-A279-B83E4CE198B4}"/>
              </a:ext>
            </a:extLst>
          </p:cNvPr>
          <p:cNvSpPr/>
          <p:nvPr/>
        </p:nvSpPr>
        <p:spPr>
          <a:xfrm>
            <a:off x="5789936" y="4654385"/>
            <a:ext cx="5492476" cy="170517"/>
          </a:xfrm>
          <a:prstGeom prst="parallelogram">
            <a:avLst>
              <a:gd name="adj" fmla="val 44583"/>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Parallelogram 12">
            <a:extLst>
              <a:ext uri="{FF2B5EF4-FFF2-40B4-BE49-F238E27FC236}">
                <a16:creationId xmlns="" xmlns:a16="http://schemas.microsoft.com/office/drawing/2014/main" id="{595C3857-2512-4EE2-AE8A-41A99CE8785C}"/>
              </a:ext>
            </a:extLst>
          </p:cNvPr>
          <p:cNvSpPr/>
          <p:nvPr/>
        </p:nvSpPr>
        <p:spPr>
          <a:xfrm>
            <a:off x="5789936" y="4654385"/>
            <a:ext cx="4389429" cy="170517"/>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Parallelogram 15">
            <a:extLst>
              <a:ext uri="{FF2B5EF4-FFF2-40B4-BE49-F238E27FC236}">
                <a16:creationId xmlns="" xmlns:a16="http://schemas.microsoft.com/office/drawing/2014/main" id="{E5B397C7-4CDF-4EF6-82DD-EF22F460F23C}"/>
              </a:ext>
            </a:extLst>
          </p:cNvPr>
          <p:cNvSpPr/>
          <p:nvPr/>
        </p:nvSpPr>
        <p:spPr>
          <a:xfrm>
            <a:off x="5789936" y="5202883"/>
            <a:ext cx="5492476" cy="170517"/>
          </a:xfrm>
          <a:prstGeom prst="parallelogram">
            <a:avLst>
              <a:gd name="adj" fmla="val 44583"/>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Parallelogram 16">
            <a:extLst>
              <a:ext uri="{FF2B5EF4-FFF2-40B4-BE49-F238E27FC236}">
                <a16:creationId xmlns="" xmlns:a16="http://schemas.microsoft.com/office/drawing/2014/main" id="{514192B2-0542-4D92-9E42-92DD8D423746}"/>
              </a:ext>
            </a:extLst>
          </p:cNvPr>
          <p:cNvSpPr/>
          <p:nvPr/>
        </p:nvSpPr>
        <p:spPr>
          <a:xfrm>
            <a:off x="5789936" y="5202883"/>
            <a:ext cx="4997579" cy="170517"/>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Parallelogram 18">
            <a:extLst>
              <a:ext uri="{FF2B5EF4-FFF2-40B4-BE49-F238E27FC236}">
                <a16:creationId xmlns="" xmlns:a16="http://schemas.microsoft.com/office/drawing/2014/main" id="{74B90B99-8F64-4B10-BA25-5A7845FCEEBF}"/>
              </a:ext>
            </a:extLst>
          </p:cNvPr>
          <p:cNvSpPr/>
          <p:nvPr/>
        </p:nvSpPr>
        <p:spPr>
          <a:xfrm>
            <a:off x="5789936" y="5751382"/>
            <a:ext cx="5492476" cy="170517"/>
          </a:xfrm>
          <a:prstGeom prst="parallelogram">
            <a:avLst>
              <a:gd name="adj" fmla="val 44583"/>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Parallelogram 19">
            <a:extLst>
              <a:ext uri="{FF2B5EF4-FFF2-40B4-BE49-F238E27FC236}">
                <a16:creationId xmlns="" xmlns:a16="http://schemas.microsoft.com/office/drawing/2014/main" id="{BF717C56-DB66-4CD3-BD8C-FDD2EB8E3B9F}"/>
              </a:ext>
            </a:extLst>
          </p:cNvPr>
          <p:cNvSpPr/>
          <p:nvPr/>
        </p:nvSpPr>
        <p:spPr>
          <a:xfrm>
            <a:off x="5789936" y="5751382"/>
            <a:ext cx="4617485" cy="170517"/>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TextBox 21">
            <a:extLst>
              <a:ext uri="{FF2B5EF4-FFF2-40B4-BE49-F238E27FC236}">
                <a16:creationId xmlns="" xmlns:a16="http://schemas.microsoft.com/office/drawing/2014/main" id="{630FE312-CE9A-441A-A0B3-4D0822FCF7D6}"/>
              </a:ext>
            </a:extLst>
          </p:cNvPr>
          <p:cNvSpPr txBox="1"/>
          <p:nvPr/>
        </p:nvSpPr>
        <p:spPr>
          <a:xfrm>
            <a:off x="5789936" y="4396350"/>
            <a:ext cx="1460656" cy="276999"/>
          </a:xfrm>
          <a:prstGeom prst="rect">
            <a:avLst/>
          </a:prstGeom>
          <a:noFill/>
        </p:spPr>
        <p:txBody>
          <a:bodyPr wrap="none" rtlCol="0" anchor="ctr">
            <a:spAutoFit/>
          </a:bodyPr>
          <a:lstStyle/>
          <a:p>
            <a:r>
              <a:rPr lang="en-US" sz="1200" b="1" i="1">
                <a:latin typeface="+mj-lt"/>
              </a:rPr>
              <a:t>PERFORMANCE</a:t>
            </a:r>
          </a:p>
        </p:txBody>
      </p:sp>
      <p:sp>
        <p:nvSpPr>
          <p:cNvPr id="23" name="TextBox 22">
            <a:extLst>
              <a:ext uri="{FF2B5EF4-FFF2-40B4-BE49-F238E27FC236}">
                <a16:creationId xmlns="" xmlns:a16="http://schemas.microsoft.com/office/drawing/2014/main" id="{1E4646F5-1F38-406A-A02B-521E3732A243}"/>
              </a:ext>
            </a:extLst>
          </p:cNvPr>
          <p:cNvSpPr txBox="1"/>
          <p:nvPr/>
        </p:nvSpPr>
        <p:spPr>
          <a:xfrm>
            <a:off x="5789936" y="4951737"/>
            <a:ext cx="1103187" cy="276999"/>
          </a:xfrm>
          <a:prstGeom prst="rect">
            <a:avLst/>
          </a:prstGeom>
          <a:noFill/>
        </p:spPr>
        <p:txBody>
          <a:bodyPr wrap="none" rtlCol="0" anchor="ctr">
            <a:spAutoFit/>
          </a:bodyPr>
          <a:lstStyle/>
          <a:p>
            <a:r>
              <a:rPr lang="en-US" sz="1200" b="1" i="1">
                <a:latin typeface="+mj-lt"/>
              </a:rPr>
              <a:t>DISCIPLINE</a:t>
            </a:r>
          </a:p>
        </p:txBody>
      </p:sp>
      <p:sp>
        <p:nvSpPr>
          <p:cNvPr id="24" name="TextBox 23">
            <a:extLst>
              <a:ext uri="{FF2B5EF4-FFF2-40B4-BE49-F238E27FC236}">
                <a16:creationId xmlns="" xmlns:a16="http://schemas.microsoft.com/office/drawing/2014/main" id="{ED168B60-A99B-485F-9732-A1D6673B8664}"/>
              </a:ext>
            </a:extLst>
          </p:cNvPr>
          <p:cNvSpPr txBox="1"/>
          <p:nvPr/>
        </p:nvSpPr>
        <p:spPr>
          <a:xfrm>
            <a:off x="5789936" y="5495648"/>
            <a:ext cx="1043876" cy="276999"/>
          </a:xfrm>
          <a:prstGeom prst="rect">
            <a:avLst/>
          </a:prstGeom>
          <a:noFill/>
        </p:spPr>
        <p:txBody>
          <a:bodyPr wrap="none" rtlCol="0" anchor="ctr">
            <a:spAutoFit/>
          </a:bodyPr>
          <a:lstStyle/>
          <a:p>
            <a:r>
              <a:rPr lang="en-US" sz="1200" b="1" i="1">
                <a:latin typeface="+mj-lt"/>
              </a:rPr>
              <a:t>NETWORK</a:t>
            </a:r>
          </a:p>
        </p:txBody>
      </p:sp>
      <p:sp>
        <p:nvSpPr>
          <p:cNvPr id="60" name="Freeform: Shape 59">
            <a:extLst>
              <a:ext uri="{FF2B5EF4-FFF2-40B4-BE49-F238E27FC236}">
                <a16:creationId xmlns="" xmlns:a16="http://schemas.microsoft.com/office/drawing/2014/main" id="{457CC30C-739D-4BE1-8CDB-3416E012497C}"/>
              </a:ext>
            </a:extLst>
          </p:cNvPr>
          <p:cNvSpPr/>
          <p:nvPr/>
        </p:nvSpPr>
        <p:spPr>
          <a:xfrm>
            <a:off x="786806" y="3723029"/>
            <a:ext cx="1839437" cy="292353"/>
          </a:xfrm>
          <a:custGeom>
            <a:avLst/>
            <a:gdLst>
              <a:gd name="connsiteX0" fmla="*/ 0 w 1839437"/>
              <a:gd name="connsiteY0" fmla="*/ 0 h 292353"/>
              <a:gd name="connsiteX1" fmla="*/ 1839437 w 1839437"/>
              <a:gd name="connsiteY1" fmla="*/ 0 h 292353"/>
              <a:gd name="connsiteX2" fmla="*/ 1709098 w 1839437"/>
              <a:gd name="connsiteY2" fmla="*/ 292353 h 292353"/>
              <a:gd name="connsiteX3" fmla="*/ 0 w 1839437"/>
              <a:gd name="connsiteY3" fmla="*/ 292353 h 292353"/>
            </a:gdLst>
            <a:ahLst/>
            <a:cxnLst>
              <a:cxn ang="0">
                <a:pos x="connsiteX0" y="connsiteY0"/>
              </a:cxn>
              <a:cxn ang="0">
                <a:pos x="connsiteX1" y="connsiteY1"/>
              </a:cxn>
              <a:cxn ang="0">
                <a:pos x="connsiteX2" y="connsiteY2"/>
              </a:cxn>
              <a:cxn ang="0">
                <a:pos x="connsiteX3" y="connsiteY3"/>
              </a:cxn>
            </a:cxnLst>
            <a:rect l="l" t="t" r="r" b="b"/>
            <a:pathLst>
              <a:path w="1839437" h="292353">
                <a:moveTo>
                  <a:pt x="0" y="0"/>
                </a:moveTo>
                <a:lnTo>
                  <a:pt x="1839437" y="0"/>
                </a:lnTo>
                <a:lnTo>
                  <a:pt x="1709098" y="292353"/>
                </a:lnTo>
                <a:lnTo>
                  <a:pt x="0" y="292353"/>
                </a:lnTo>
                <a:close/>
              </a:path>
            </a:pathLst>
          </a:custGeom>
          <a:solidFill>
            <a:srgbClr val="EBB7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B700"/>
              </a:solidFill>
            </a:endParaRPr>
          </a:p>
        </p:txBody>
      </p:sp>
      <p:sp>
        <p:nvSpPr>
          <p:cNvPr id="64" name="TextBox 63">
            <a:extLst>
              <a:ext uri="{FF2B5EF4-FFF2-40B4-BE49-F238E27FC236}">
                <a16:creationId xmlns="" xmlns:a16="http://schemas.microsoft.com/office/drawing/2014/main" id="{7623992B-40FF-4732-AFE1-D644DDEF31EF}"/>
              </a:ext>
            </a:extLst>
          </p:cNvPr>
          <p:cNvSpPr txBox="1"/>
          <p:nvPr/>
        </p:nvSpPr>
        <p:spPr>
          <a:xfrm>
            <a:off x="908482" y="3715315"/>
            <a:ext cx="1117614" cy="307777"/>
          </a:xfrm>
          <a:prstGeom prst="rect">
            <a:avLst/>
          </a:prstGeom>
          <a:noFill/>
        </p:spPr>
        <p:txBody>
          <a:bodyPr wrap="none" rtlCol="0" anchor="ctr">
            <a:spAutoFit/>
          </a:bodyPr>
          <a:lstStyle/>
          <a:p>
            <a:r>
              <a:rPr lang="en-US" sz="1400" b="1" i="1">
                <a:solidFill>
                  <a:schemeClr val="bg2"/>
                </a:solidFill>
                <a:latin typeface="+mj-lt"/>
              </a:rPr>
              <a:t>JENNIFER</a:t>
            </a:r>
          </a:p>
        </p:txBody>
      </p:sp>
      <p:sp>
        <p:nvSpPr>
          <p:cNvPr id="68" name="Freeform: Shape 67">
            <a:extLst>
              <a:ext uri="{FF2B5EF4-FFF2-40B4-BE49-F238E27FC236}">
                <a16:creationId xmlns="" xmlns:a16="http://schemas.microsoft.com/office/drawing/2014/main" id="{49C41509-FCEA-43AA-9208-4C09948FCB11}"/>
              </a:ext>
            </a:extLst>
          </p:cNvPr>
          <p:cNvSpPr/>
          <p:nvPr/>
        </p:nvSpPr>
        <p:spPr>
          <a:xfrm>
            <a:off x="2977111" y="3720672"/>
            <a:ext cx="1839437" cy="292353"/>
          </a:xfrm>
          <a:custGeom>
            <a:avLst/>
            <a:gdLst>
              <a:gd name="connsiteX0" fmla="*/ 0 w 1839437"/>
              <a:gd name="connsiteY0" fmla="*/ 0 h 292353"/>
              <a:gd name="connsiteX1" fmla="*/ 1839437 w 1839437"/>
              <a:gd name="connsiteY1" fmla="*/ 0 h 292353"/>
              <a:gd name="connsiteX2" fmla="*/ 1709098 w 1839437"/>
              <a:gd name="connsiteY2" fmla="*/ 292353 h 292353"/>
              <a:gd name="connsiteX3" fmla="*/ 0 w 1839437"/>
              <a:gd name="connsiteY3" fmla="*/ 292353 h 292353"/>
            </a:gdLst>
            <a:ahLst/>
            <a:cxnLst>
              <a:cxn ang="0">
                <a:pos x="connsiteX0" y="connsiteY0"/>
              </a:cxn>
              <a:cxn ang="0">
                <a:pos x="connsiteX1" y="connsiteY1"/>
              </a:cxn>
              <a:cxn ang="0">
                <a:pos x="connsiteX2" y="connsiteY2"/>
              </a:cxn>
              <a:cxn ang="0">
                <a:pos x="connsiteX3" y="connsiteY3"/>
              </a:cxn>
            </a:cxnLst>
            <a:rect l="l" t="t" r="r" b="b"/>
            <a:pathLst>
              <a:path w="1839437" h="292353">
                <a:moveTo>
                  <a:pt x="0" y="0"/>
                </a:moveTo>
                <a:lnTo>
                  <a:pt x="1839437" y="0"/>
                </a:lnTo>
                <a:lnTo>
                  <a:pt x="1709098" y="292353"/>
                </a:lnTo>
                <a:lnTo>
                  <a:pt x="0" y="292353"/>
                </a:lnTo>
                <a:close/>
              </a:path>
            </a:pathLst>
          </a:custGeom>
          <a:solidFill>
            <a:srgbClr val="00338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338D"/>
              </a:solidFill>
            </a:endParaRPr>
          </a:p>
        </p:txBody>
      </p:sp>
      <p:sp>
        <p:nvSpPr>
          <p:cNvPr id="69" name="TextBox 68">
            <a:extLst>
              <a:ext uri="{FF2B5EF4-FFF2-40B4-BE49-F238E27FC236}">
                <a16:creationId xmlns="" xmlns:a16="http://schemas.microsoft.com/office/drawing/2014/main" id="{92C3218E-938D-4EBD-B132-F1FDC19271E4}"/>
              </a:ext>
            </a:extLst>
          </p:cNvPr>
          <p:cNvSpPr txBox="1"/>
          <p:nvPr/>
        </p:nvSpPr>
        <p:spPr>
          <a:xfrm>
            <a:off x="3098787" y="3712958"/>
            <a:ext cx="1015021" cy="307777"/>
          </a:xfrm>
          <a:prstGeom prst="rect">
            <a:avLst/>
          </a:prstGeom>
          <a:noFill/>
        </p:spPr>
        <p:txBody>
          <a:bodyPr wrap="none" rtlCol="0" anchor="ctr">
            <a:spAutoFit/>
          </a:bodyPr>
          <a:lstStyle/>
          <a:p>
            <a:r>
              <a:rPr lang="en-US" sz="1400" b="1" i="1">
                <a:solidFill>
                  <a:schemeClr val="bg2"/>
                </a:solidFill>
                <a:latin typeface="+mj-lt"/>
              </a:rPr>
              <a:t>THOMAS</a:t>
            </a:r>
          </a:p>
        </p:txBody>
      </p:sp>
      <p:sp>
        <p:nvSpPr>
          <p:cNvPr id="71" name="Freeform: Shape 70">
            <a:extLst>
              <a:ext uri="{FF2B5EF4-FFF2-40B4-BE49-F238E27FC236}">
                <a16:creationId xmlns="" xmlns:a16="http://schemas.microsoft.com/office/drawing/2014/main" id="{C661385B-0122-4A60-940C-E0BBD231E8BB}"/>
              </a:ext>
            </a:extLst>
          </p:cNvPr>
          <p:cNvSpPr/>
          <p:nvPr/>
        </p:nvSpPr>
        <p:spPr>
          <a:xfrm>
            <a:off x="786806" y="5916259"/>
            <a:ext cx="1839437" cy="292353"/>
          </a:xfrm>
          <a:custGeom>
            <a:avLst/>
            <a:gdLst>
              <a:gd name="connsiteX0" fmla="*/ 0 w 1839437"/>
              <a:gd name="connsiteY0" fmla="*/ 0 h 292353"/>
              <a:gd name="connsiteX1" fmla="*/ 1839437 w 1839437"/>
              <a:gd name="connsiteY1" fmla="*/ 0 h 292353"/>
              <a:gd name="connsiteX2" fmla="*/ 1709098 w 1839437"/>
              <a:gd name="connsiteY2" fmla="*/ 292353 h 292353"/>
              <a:gd name="connsiteX3" fmla="*/ 0 w 1839437"/>
              <a:gd name="connsiteY3" fmla="*/ 292353 h 292353"/>
            </a:gdLst>
            <a:ahLst/>
            <a:cxnLst>
              <a:cxn ang="0">
                <a:pos x="connsiteX0" y="connsiteY0"/>
              </a:cxn>
              <a:cxn ang="0">
                <a:pos x="connsiteX1" y="connsiteY1"/>
              </a:cxn>
              <a:cxn ang="0">
                <a:pos x="connsiteX2" y="connsiteY2"/>
              </a:cxn>
              <a:cxn ang="0">
                <a:pos x="connsiteX3" y="connsiteY3"/>
              </a:cxn>
            </a:cxnLst>
            <a:rect l="l" t="t" r="r" b="b"/>
            <a:pathLst>
              <a:path w="1839437" h="292353">
                <a:moveTo>
                  <a:pt x="0" y="0"/>
                </a:moveTo>
                <a:lnTo>
                  <a:pt x="1839437" y="0"/>
                </a:lnTo>
                <a:lnTo>
                  <a:pt x="1709098" y="292353"/>
                </a:lnTo>
                <a:lnTo>
                  <a:pt x="0" y="292353"/>
                </a:lnTo>
                <a:close/>
              </a:path>
            </a:pathLst>
          </a:custGeom>
          <a:solidFill>
            <a:srgbClr val="EBB7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 xmlns:a16="http://schemas.microsoft.com/office/drawing/2014/main" id="{F521A93A-C8BC-4F54-95DE-DA28FBE2A6D2}"/>
              </a:ext>
            </a:extLst>
          </p:cNvPr>
          <p:cNvSpPr txBox="1"/>
          <p:nvPr/>
        </p:nvSpPr>
        <p:spPr>
          <a:xfrm>
            <a:off x="908482" y="5908545"/>
            <a:ext cx="872355" cy="307777"/>
          </a:xfrm>
          <a:prstGeom prst="rect">
            <a:avLst/>
          </a:prstGeom>
          <a:noFill/>
        </p:spPr>
        <p:txBody>
          <a:bodyPr wrap="none" rtlCol="0" anchor="ctr">
            <a:spAutoFit/>
          </a:bodyPr>
          <a:lstStyle/>
          <a:p>
            <a:r>
              <a:rPr lang="en-US" sz="1400" b="1" i="1">
                <a:solidFill>
                  <a:schemeClr val="bg2"/>
                </a:solidFill>
                <a:latin typeface="+mj-lt"/>
              </a:rPr>
              <a:t>BOBBY</a:t>
            </a:r>
          </a:p>
        </p:txBody>
      </p:sp>
      <p:sp>
        <p:nvSpPr>
          <p:cNvPr id="74" name="Freeform: Shape 73">
            <a:extLst>
              <a:ext uri="{FF2B5EF4-FFF2-40B4-BE49-F238E27FC236}">
                <a16:creationId xmlns="" xmlns:a16="http://schemas.microsoft.com/office/drawing/2014/main" id="{1F06A323-E825-4142-A638-C0DB9843EBEB}"/>
              </a:ext>
            </a:extLst>
          </p:cNvPr>
          <p:cNvSpPr/>
          <p:nvPr/>
        </p:nvSpPr>
        <p:spPr>
          <a:xfrm>
            <a:off x="2977111" y="5913902"/>
            <a:ext cx="1839437" cy="292353"/>
          </a:xfrm>
          <a:custGeom>
            <a:avLst/>
            <a:gdLst>
              <a:gd name="connsiteX0" fmla="*/ 0 w 1839437"/>
              <a:gd name="connsiteY0" fmla="*/ 0 h 292353"/>
              <a:gd name="connsiteX1" fmla="*/ 1839437 w 1839437"/>
              <a:gd name="connsiteY1" fmla="*/ 0 h 292353"/>
              <a:gd name="connsiteX2" fmla="*/ 1709098 w 1839437"/>
              <a:gd name="connsiteY2" fmla="*/ 292353 h 292353"/>
              <a:gd name="connsiteX3" fmla="*/ 0 w 1839437"/>
              <a:gd name="connsiteY3" fmla="*/ 292353 h 292353"/>
            </a:gdLst>
            <a:ahLst/>
            <a:cxnLst>
              <a:cxn ang="0">
                <a:pos x="connsiteX0" y="connsiteY0"/>
              </a:cxn>
              <a:cxn ang="0">
                <a:pos x="connsiteX1" y="connsiteY1"/>
              </a:cxn>
              <a:cxn ang="0">
                <a:pos x="connsiteX2" y="connsiteY2"/>
              </a:cxn>
              <a:cxn ang="0">
                <a:pos x="connsiteX3" y="connsiteY3"/>
              </a:cxn>
            </a:cxnLst>
            <a:rect l="l" t="t" r="r" b="b"/>
            <a:pathLst>
              <a:path w="1839437" h="292353">
                <a:moveTo>
                  <a:pt x="0" y="0"/>
                </a:moveTo>
                <a:lnTo>
                  <a:pt x="1839437" y="0"/>
                </a:lnTo>
                <a:lnTo>
                  <a:pt x="1709098" y="292353"/>
                </a:lnTo>
                <a:lnTo>
                  <a:pt x="0" y="292353"/>
                </a:lnTo>
                <a:close/>
              </a:path>
            </a:pathLst>
          </a:custGeom>
          <a:solidFill>
            <a:srgbClr val="00338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338D"/>
              </a:solidFill>
            </a:endParaRPr>
          </a:p>
        </p:txBody>
      </p:sp>
      <p:sp>
        <p:nvSpPr>
          <p:cNvPr id="75" name="TextBox 74">
            <a:extLst>
              <a:ext uri="{FF2B5EF4-FFF2-40B4-BE49-F238E27FC236}">
                <a16:creationId xmlns="" xmlns:a16="http://schemas.microsoft.com/office/drawing/2014/main" id="{55140319-8717-4329-B3A5-9FEB4A62AEBE}"/>
              </a:ext>
            </a:extLst>
          </p:cNvPr>
          <p:cNvSpPr txBox="1"/>
          <p:nvPr/>
        </p:nvSpPr>
        <p:spPr>
          <a:xfrm>
            <a:off x="3098787" y="5906188"/>
            <a:ext cx="1208985" cy="307777"/>
          </a:xfrm>
          <a:prstGeom prst="rect">
            <a:avLst/>
          </a:prstGeom>
          <a:noFill/>
        </p:spPr>
        <p:txBody>
          <a:bodyPr wrap="none" rtlCol="0" anchor="ctr">
            <a:spAutoFit/>
          </a:bodyPr>
          <a:lstStyle/>
          <a:p>
            <a:r>
              <a:rPr lang="en-US" sz="1400" b="1" i="1">
                <a:solidFill>
                  <a:schemeClr val="bg2"/>
                </a:solidFill>
                <a:latin typeface="+mj-lt"/>
              </a:rPr>
              <a:t>STEPHANY</a:t>
            </a:r>
          </a:p>
        </p:txBody>
      </p:sp>
    </p:spTree>
    <p:extLst>
      <p:ext uri="{BB962C8B-B14F-4D97-AF65-F5344CB8AC3E}">
        <p14:creationId xmlns:p14="http://schemas.microsoft.com/office/powerpoint/2010/main" val="33225468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wipe(left)">
                                      <p:cBhvr>
                                        <p:cTn id="15" dur="500"/>
                                        <p:tgtEl>
                                          <p:spTgt spid="6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wipe(left)">
                                      <p:cBhvr>
                                        <p:cTn id="19" dur="500"/>
                                        <p:tgtEl>
                                          <p:spTgt spid="6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wipe(left)">
                                      <p:cBhvr>
                                        <p:cTn id="23" dur="500"/>
                                        <p:tgtEl>
                                          <p:spTgt spid="69"/>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71"/>
                                        </p:tgtEl>
                                        <p:attrNameLst>
                                          <p:attrName>style.visibility</p:attrName>
                                        </p:attrNameLst>
                                      </p:cBhvr>
                                      <p:to>
                                        <p:strVal val="visible"/>
                                      </p:to>
                                    </p:set>
                                    <p:animEffect transition="in" filter="wipe(left)">
                                      <p:cBhvr>
                                        <p:cTn id="27" dur="500"/>
                                        <p:tgtEl>
                                          <p:spTgt spid="71"/>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wipe(left)">
                                      <p:cBhvr>
                                        <p:cTn id="31" dur="500"/>
                                        <p:tgtEl>
                                          <p:spTgt spid="72"/>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wipe(left)">
                                      <p:cBhvr>
                                        <p:cTn id="35" dur="500"/>
                                        <p:tgtEl>
                                          <p:spTgt spid="74"/>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wipe(left)">
                                      <p:cBhvr>
                                        <p:cTn id="39" dur="500"/>
                                        <p:tgtEl>
                                          <p:spTgt spid="7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500"/>
                                        <p:tgtEl>
                                          <p:spTgt spid="10"/>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up)">
                                      <p:cBhvr>
                                        <p:cTn id="47" dur="500"/>
                                        <p:tgtEl>
                                          <p:spTgt spid="11"/>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left)">
                                      <p:cBhvr>
                                        <p:cTn id="55" dur="500"/>
                                        <p:tgtEl>
                                          <p:spTgt spid="12"/>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left)">
                                      <p:cBhvr>
                                        <p:cTn id="59" dur="500"/>
                                        <p:tgtEl>
                                          <p:spTgt spid="13"/>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wipe(left)">
                                      <p:cBhvr>
                                        <p:cTn id="63" dur="500"/>
                                        <p:tgtEl>
                                          <p:spTgt spid="23"/>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left)">
                                      <p:cBhvr>
                                        <p:cTn id="67" dur="500"/>
                                        <p:tgtEl>
                                          <p:spTgt spid="16"/>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left)">
                                      <p:cBhvr>
                                        <p:cTn id="71" dur="500"/>
                                        <p:tgtEl>
                                          <p:spTgt spid="17"/>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wipe(left)">
                                      <p:cBhvr>
                                        <p:cTn id="75" dur="500"/>
                                        <p:tgtEl>
                                          <p:spTgt spid="24"/>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wipe(left)">
                                      <p:cBhvr>
                                        <p:cTn id="79" dur="500"/>
                                        <p:tgtEl>
                                          <p:spTgt spid="19"/>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wipe(left)">
                                      <p:cBhvr>
                                        <p:cTn id="8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P spid="12" grpId="0" animBg="1"/>
      <p:bldP spid="13" grpId="0" animBg="1"/>
      <p:bldP spid="16" grpId="0" animBg="1"/>
      <p:bldP spid="17" grpId="0" animBg="1"/>
      <p:bldP spid="19" grpId="0" animBg="1"/>
      <p:bldP spid="20" grpId="0" animBg="1"/>
      <p:bldP spid="22" grpId="0"/>
      <p:bldP spid="23" grpId="0"/>
      <p:bldP spid="24" grpId="0"/>
      <p:bldP spid="60" grpId="0" animBg="1"/>
      <p:bldP spid="64" grpId="0"/>
      <p:bldP spid="68" grpId="0" animBg="1"/>
      <p:bldP spid="69" grpId="0"/>
      <p:bldP spid="71" grpId="0" animBg="1"/>
      <p:bldP spid="72" grpId="0"/>
      <p:bldP spid="74" grpId="0" animBg="1"/>
      <p:bldP spid="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486E1BA5-53E9-4FD8-A433-D1C32BB4DDA9}"/>
              </a:ext>
            </a:extLst>
          </p:cNvPr>
          <p:cNvSpPr>
            <a:spLocks noGrp="1"/>
          </p:cNvSpPr>
          <p:nvPr>
            <p:ph type="title"/>
          </p:nvPr>
        </p:nvSpPr>
        <p:spPr/>
        <p:txBody>
          <a:bodyPr anchor="ctr"/>
          <a:lstStyle/>
          <a:p>
            <a:r>
              <a:rPr lang="en-US" dirty="0">
                <a:latin typeface="Arial" panose="020B0604020202020204" pitchFamily="34" charset="0"/>
                <a:cs typeface="Arial" panose="020B0604020202020204" pitchFamily="34" charset="0"/>
              </a:rPr>
              <a:t>MEET THE TEAM</a:t>
            </a:r>
          </a:p>
        </p:txBody>
      </p:sp>
      <p:sp>
        <p:nvSpPr>
          <p:cNvPr id="11" name="TextBox 10">
            <a:extLst>
              <a:ext uri="{FF2B5EF4-FFF2-40B4-BE49-F238E27FC236}">
                <a16:creationId xmlns="" xmlns:a16="http://schemas.microsoft.com/office/drawing/2014/main" id="{F59A1C74-4D5A-448B-AA37-CDA1B4E724AA}"/>
              </a:ext>
            </a:extLst>
          </p:cNvPr>
          <p:cNvSpPr txBox="1"/>
          <p:nvPr/>
        </p:nvSpPr>
        <p:spPr>
          <a:xfrm>
            <a:off x="3921906" y="2484565"/>
            <a:ext cx="1622560" cy="338554"/>
          </a:xfrm>
          <a:prstGeom prst="rect">
            <a:avLst/>
          </a:prstGeom>
          <a:noFill/>
        </p:spPr>
        <p:txBody>
          <a:bodyPr wrap="none" rtlCol="0" anchor="ctr">
            <a:spAutoFit/>
          </a:bodyPr>
          <a:lstStyle/>
          <a:p>
            <a:r>
              <a:rPr lang="en-US" sz="1600" b="1" i="1">
                <a:latin typeface="+mj-lt"/>
              </a:rPr>
              <a:t>JASON CHAD</a:t>
            </a:r>
          </a:p>
        </p:txBody>
      </p:sp>
      <p:sp>
        <p:nvSpPr>
          <p:cNvPr id="12" name="TextBox 11">
            <a:extLst>
              <a:ext uri="{FF2B5EF4-FFF2-40B4-BE49-F238E27FC236}">
                <a16:creationId xmlns="" xmlns:a16="http://schemas.microsoft.com/office/drawing/2014/main" id="{3FB76B8F-A4F0-4C97-8FAB-48004EAEC7AD}"/>
              </a:ext>
            </a:extLst>
          </p:cNvPr>
          <p:cNvSpPr txBox="1"/>
          <p:nvPr/>
        </p:nvSpPr>
        <p:spPr>
          <a:xfrm>
            <a:off x="3921906" y="2705885"/>
            <a:ext cx="793807" cy="276999"/>
          </a:xfrm>
          <a:prstGeom prst="rect">
            <a:avLst/>
          </a:prstGeom>
          <a:noFill/>
        </p:spPr>
        <p:txBody>
          <a:bodyPr wrap="none" rtlCol="0" anchor="ctr">
            <a:spAutoFit/>
          </a:bodyPr>
          <a:lstStyle/>
          <a:p>
            <a:r>
              <a:rPr lang="en-US" sz="1200"/>
              <a:t>Designer</a:t>
            </a:r>
          </a:p>
        </p:txBody>
      </p:sp>
      <p:sp>
        <p:nvSpPr>
          <p:cNvPr id="13" name="TextBox 12">
            <a:extLst>
              <a:ext uri="{FF2B5EF4-FFF2-40B4-BE49-F238E27FC236}">
                <a16:creationId xmlns="" xmlns:a16="http://schemas.microsoft.com/office/drawing/2014/main" id="{826C2F9D-37EC-4AE1-840C-D8F81E5CFEA4}"/>
              </a:ext>
            </a:extLst>
          </p:cNvPr>
          <p:cNvSpPr txBox="1"/>
          <p:nvPr/>
        </p:nvSpPr>
        <p:spPr>
          <a:xfrm>
            <a:off x="3754250" y="3182432"/>
            <a:ext cx="2321338" cy="1754326"/>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A wonderful serenity has taken possession of my entire soul, like these sweet mornings of spring which I enjoy with my whole heart. I am alone, and feel the charm of existence</a:t>
            </a:r>
          </a:p>
        </p:txBody>
      </p:sp>
      <p:sp>
        <p:nvSpPr>
          <p:cNvPr id="14" name="Parallelogram 13">
            <a:extLst>
              <a:ext uri="{FF2B5EF4-FFF2-40B4-BE49-F238E27FC236}">
                <a16:creationId xmlns="" xmlns:a16="http://schemas.microsoft.com/office/drawing/2014/main" id="{D87731E7-CA32-40F1-B590-DC18F521D53B}"/>
              </a:ext>
            </a:extLst>
          </p:cNvPr>
          <p:cNvSpPr/>
          <p:nvPr/>
        </p:nvSpPr>
        <p:spPr>
          <a:xfrm>
            <a:off x="3357502" y="5356156"/>
            <a:ext cx="1128808" cy="860166"/>
          </a:xfrm>
          <a:prstGeom prst="parallelogram">
            <a:avLst>
              <a:gd name="adj" fmla="val 16859"/>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Parallelogram 14">
            <a:extLst>
              <a:ext uri="{FF2B5EF4-FFF2-40B4-BE49-F238E27FC236}">
                <a16:creationId xmlns="" xmlns:a16="http://schemas.microsoft.com/office/drawing/2014/main" id="{A461A6F4-E0E4-4760-8F9F-59729DF28738}"/>
              </a:ext>
            </a:extLst>
          </p:cNvPr>
          <p:cNvSpPr/>
          <p:nvPr/>
        </p:nvSpPr>
        <p:spPr>
          <a:xfrm>
            <a:off x="4484553" y="5356156"/>
            <a:ext cx="1128808" cy="860166"/>
          </a:xfrm>
          <a:prstGeom prst="parallelogram">
            <a:avLst>
              <a:gd name="adj" fmla="val 18095"/>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TextBox 17">
            <a:extLst>
              <a:ext uri="{FF2B5EF4-FFF2-40B4-BE49-F238E27FC236}">
                <a16:creationId xmlns="" xmlns:a16="http://schemas.microsoft.com/office/drawing/2014/main" id="{905EC44F-0999-4BD0-90E4-8C73EFB809B7}"/>
              </a:ext>
            </a:extLst>
          </p:cNvPr>
          <p:cNvSpPr txBox="1"/>
          <p:nvPr/>
        </p:nvSpPr>
        <p:spPr>
          <a:xfrm>
            <a:off x="9535398" y="2481113"/>
            <a:ext cx="1805302" cy="338554"/>
          </a:xfrm>
          <a:prstGeom prst="rect">
            <a:avLst/>
          </a:prstGeom>
          <a:noFill/>
        </p:spPr>
        <p:txBody>
          <a:bodyPr wrap="none" rtlCol="0" anchor="ctr">
            <a:spAutoFit/>
          </a:bodyPr>
          <a:lstStyle/>
          <a:p>
            <a:r>
              <a:rPr lang="en-US" sz="1600" b="1" i="1">
                <a:latin typeface="+mj-lt"/>
              </a:rPr>
              <a:t>MICHELLE YAN</a:t>
            </a:r>
          </a:p>
        </p:txBody>
      </p:sp>
      <p:sp>
        <p:nvSpPr>
          <p:cNvPr id="19" name="TextBox 18">
            <a:extLst>
              <a:ext uri="{FF2B5EF4-FFF2-40B4-BE49-F238E27FC236}">
                <a16:creationId xmlns="" xmlns:a16="http://schemas.microsoft.com/office/drawing/2014/main" id="{EA63A6D2-5AD3-493D-87D1-00A79251BB39}"/>
              </a:ext>
            </a:extLst>
          </p:cNvPr>
          <p:cNvSpPr txBox="1"/>
          <p:nvPr/>
        </p:nvSpPr>
        <p:spPr>
          <a:xfrm>
            <a:off x="9535398" y="2702433"/>
            <a:ext cx="627095" cy="276999"/>
          </a:xfrm>
          <a:prstGeom prst="rect">
            <a:avLst/>
          </a:prstGeom>
          <a:noFill/>
        </p:spPr>
        <p:txBody>
          <a:bodyPr wrap="none" rtlCol="0" anchor="ctr">
            <a:spAutoFit/>
          </a:bodyPr>
          <a:lstStyle/>
          <a:p>
            <a:r>
              <a:rPr lang="en-US" sz="1200"/>
              <a:t>Admin</a:t>
            </a:r>
          </a:p>
        </p:txBody>
      </p:sp>
      <p:sp>
        <p:nvSpPr>
          <p:cNvPr id="20" name="TextBox 19">
            <a:extLst>
              <a:ext uri="{FF2B5EF4-FFF2-40B4-BE49-F238E27FC236}">
                <a16:creationId xmlns="" xmlns:a16="http://schemas.microsoft.com/office/drawing/2014/main" id="{EF7C06E8-C32C-47F8-8398-EA3DA5DEC2D6}"/>
              </a:ext>
            </a:extLst>
          </p:cNvPr>
          <p:cNvSpPr txBox="1"/>
          <p:nvPr/>
        </p:nvSpPr>
        <p:spPr>
          <a:xfrm>
            <a:off x="9367742" y="3178980"/>
            <a:ext cx="2321338" cy="1754326"/>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A wonderful serenity has taken possession of my entire soul, like these sweet mornings of spring which I enjoy with my whole heart. I am alone, and feel the charm of existence</a:t>
            </a:r>
          </a:p>
        </p:txBody>
      </p:sp>
      <p:sp>
        <p:nvSpPr>
          <p:cNvPr id="21" name="Parallelogram 20">
            <a:extLst>
              <a:ext uri="{FF2B5EF4-FFF2-40B4-BE49-F238E27FC236}">
                <a16:creationId xmlns="" xmlns:a16="http://schemas.microsoft.com/office/drawing/2014/main" id="{8B75B039-0AA4-474B-8B1F-E5E8C6697588}"/>
              </a:ext>
            </a:extLst>
          </p:cNvPr>
          <p:cNvSpPr/>
          <p:nvPr/>
        </p:nvSpPr>
        <p:spPr>
          <a:xfrm>
            <a:off x="8970994" y="5352704"/>
            <a:ext cx="1128808" cy="860166"/>
          </a:xfrm>
          <a:prstGeom prst="parallelogram">
            <a:avLst>
              <a:gd name="adj" fmla="val 18095"/>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Parallelogram 21">
            <a:extLst>
              <a:ext uri="{FF2B5EF4-FFF2-40B4-BE49-F238E27FC236}">
                <a16:creationId xmlns="" xmlns:a16="http://schemas.microsoft.com/office/drawing/2014/main" id="{89C863C4-B579-44A1-8343-66DD74DCE9FB}"/>
              </a:ext>
            </a:extLst>
          </p:cNvPr>
          <p:cNvSpPr/>
          <p:nvPr/>
        </p:nvSpPr>
        <p:spPr>
          <a:xfrm>
            <a:off x="10098045" y="5352704"/>
            <a:ext cx="1128808" cy="860166"/>
          </a:xfrm>
          <a:prstGeom prst="parallelogram">
            <a:avLst>
              <a:gd name="adj" fmla="val 18095"/>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7" name="Group 36">
            <a:extLst>
              <a:ext uri="{FF2B5EF4-FFF2-40B4-BE49-F238E27FC236}">
                <a16:creationId xmlns="" xmlns:a16="http://schemas.microsoft.com/office/drawing/2014/main" id="{50D4F3CE-EF46-4A81-B334-E2F667CE0FDF}"/>
              </a:ext>
            </a:extLst>
          </p:cNvPr>
          <p:cNvGrpSpPr/>
          <p:nvPr/>
        </p:nvGrpSpPr>
        <p:grpSpPr>
          <a:xfrm>
            <a:off x="3611773" y="5543323"/>
            <a:ext cx="620266" cy="485832"/>
            <a:chOff x="2843212" y="176218"/>
            <a:chExt cx="6505575" cy="5095578"/>
          </a:xfrm>
          <a:solidFill>
            <a:schemeClr val="bg2"/>
          </a:solidFill>
        </p:grpSpPr>
        <p:sp>
          <p:nvSpPr>
            <p:cNvPr id="34" name="Freeform: Shape 33">
              <a:extLst>
                <a:ext uri="{FF2B5EF4-FFF2-40B4-BE49-F238E27FC236}">
                  <a16:creationId xmlns="" xmlns:a16="http://schemas.microsoft.com/office/drawing/2014/main" id="{3A2FA064-AA13-4B27-8AC6-222CE4D13B60}"/>
                </a:ext>
              </a:extLst>
            </p:cNvPr>
            <p:cNvSpPr/>
            <p:nvPr/>
          </p:nvSpPr>
          <p:spPr>
            <a:xfrm>
              <a:off x="2843212" y="3442103"/>
              <a:ext cx="6505575" cy="1829693"/>
            </a:xfrm>
            <a:custGeom>
              <a:avLst/>
              <a:gdLst>
                <a:gd name="connsiteX0" fmla="*/ 6391517 w 6505575"/>
                <a:gd name="connsiteY0" fmla="*/ 125573 h 1829692"/>
                <a:gd name="connsiteX1" fmla="*/ 6105032 w 6505575"/>
                <a:gd name="connsiteY1" fmla="*/ 0 h 1829692"/>
                <a:gd name="connsiteX2" fmla="*/ 3482442 w 6505575"/>
                <a:gd name="connsiteY2" fmla="*/ 1149663 h 1829692"/>
                <a:gd name="connsiteX3" fmla="*/ 3252887 w 6505575"/>
                <a:gd name="connsiteY3" fmla="*/ 1197758 h 1829692"/>
                <a:gd name="connsiteX4" fmla="*/ 3023381 w 6505575"/>
                <a:gd name="connsiteY4" fmla="*/ 1149713 h 1829692"/>
                <a:gd name="connsiteX5" fmla="*/ 400593 w 6505575"/>
                <a:gd name="connsiteY5" fmla="*/ 0 h 1829692"/>
                <a:gd name="connsiteX6" fmla="*/ 114058 w 6505575"/>
                <a:gd name="connsiteY6" fmla="*/ 125573 h 1829692"/>
                <a:gd name="connsiteX7" fmla="*/ 0 w 6505575"/>
                <a:gd name="connsiteY7" fmla="*/ 300134 h 1829692"/>
                <a:gd name="connsiteX8" fmla="*/ 114058 w 6505575"/>
                <a:gd name="connsiteY8" fmla="*/ 474696 h 1829692"/>
                <a:gd name="connsiteX9" fmla="*/ 3176352 w 6505575"/>
                <a:gd name="connsiteY9" fmla="*/ 1817086 h 1829692"/>
                <a:gd name="connsiteX10" fmla="*/ 3252887 w 6505575"/>
                <a:gd name="connsiteY10" fmla="*/ 1833118 h 1829692"/>
                <a:gd name="connsiteX11" fmla="*/ 3329422 w 6505575"/>
                <a:gd name="connsiteY11" fmla="*/ 1817086 h 1829692"/>
                <a:gd name="connsiteX12" fmla="*/ 6391517 w 6505575"/>
                <a:gd name="connsiteY12" fmla="*/ 474696 h 1829692"/>
                <a:gd name="connsiteX13" fmla="*/ 6505575 w 6505575"/>
                <a:gd name="connsiteY13" fmla="*/ 300134 h 1829692"/>
                <a:gd name="connsiteX14" fmla="*/ 6391517 w 6505575"/>
                <a:gd name="connsiteY14" fmla="*/ 125573 h 1829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505575" h="1829692">
                  <a:moveTo>
                    <a:pt x="6391517" y="125573"/>
                  </a:moveTo>
                  <a:lnTo>
                    <a:pt x="6105032" y="0"/>
                  </a:lnTo>
                  <a:lnTo>
                    <a:pt x="3482442" y="1149663"/>
                  </a:lnTo>
                  <a:cubicBezTo>
                    <a:pt x="3409630" y="1181578"/>
                    <a:pt x="3332400" y="1197758"/>
                    <a:pt x="3252887" y="1197758"/>
                  </a:cubicBezTo>
                  <a:cubicBezTo>
                    <a:pt x="3173374" y="1197758"/>
                    <a:pt x="3096144" y="1181578"/>
                    <a:pt x="3023381" y="1149713"/>
                  </a:cubicBezTo>
                  <a:lnTo>
                    <a:pt x="400593" y="0"/>
                  </a:lnTo>
                  <a:lnTo>
                    <a:pt x="114058" y="125573"/>
                  </a:lnTo>
                  <a:cubicBezTo>
                    <a:pt x="44770" y="155949"/>
                    <a:pt x="0" y="224493"/>
                    <a:pt x="0" y="300134"/>
                  </a:cubicBezTo>
                  <a:cubicBezTo>
                    <a:pt x="0" y="375826"/>
                    <a:pt x="44770" y="444320"/>
                    <a:pt x="114058" y="474696"/>
                  </a:cubicBezTo>
                  <a:lnTo>
                    <a:pt x="3176352" y="1817086"/>
                  </a:lnTo>
                  <a:cubicBezTo>
                    <a:pt x="3200772" y="1827757"/>
                    <a:pt x="3226829" y="1833118"/>
                    <a:pt x="3252887" y="1833118"/>
                  </a:cubicBezTo>
                  <a:cubicBezTo>
                    <a:pt x="3278945" y="1833118"/>
                    <a:pt x="3305052" y="1827757"/>
                    <a:pt x="3329422" y="1817086"/>
                  </a:cubicBezTo>
                  <a:lnTo>
                    <a:pt x="6391517" y="474696"/>
                  </a:lnTo>
                  <a:cubicBezTo>
                    <a:pt x="6460806" y="444320"/>
                    <a:pt x="6505575" y="375826"/>
                    <a:pt x="6505575" y="300134"/>
                  </a:cubicBezTo>
                  <a:cubicBezTo>
                    <a:pt x="6505575" y="224493"/>
                    <a:pt x="6460806" y="155949"/>
                    <a:pt x="6391517" y="125573"/>
                  </a:cubicBezTo>
                  <a:close/>
                </a:path>
              </a:pathLst>
            </a:custGeom>
            <a:grpFill/>
            <a:ln w="12706" cap="flat">
              <a:noFill/>
              <a:prstDash val="solid"/>
              <a:miter/>
            </a:ln>
          </p:spPr>
          <p:txBody>
            <a:bodyPr rtlCol="0" anchor="ctr"/>
            <a:lstStyle/>
            <a:p>
              <a:endParaRPr lang="en-US"/>
            </a:p>
          </p:txBody>
        </p:sp>
        <p:sp>
          <p:nvSpPr>
            <p:cNvPr id="35" name="Freeform: Shape 34">
              <a:extLst>
                <a:ext uri="{FF2B5EF4-FFF2-40B4-BE49-F238E27FC236}">
                  <a16:creationId xmlns="" xmlns:a16="http://schemas.microsoft.com/office/drawing/2014/main" id="{BAB2F702-4620-403E-BA71-859F24933D0F}"/>
                </a:ext>
              </a:extLst>
            </p:cNvPr>
            <p:cNvSpPr/>
            <p:nvPr/>
          </p:nvSpPr>
          <p:spPr>
            <a:xfrm>
              <a:off x="2843212" y="2425557"/>
              <a:ext cx="6505575" cy="1829693"/>
            </a:xfrm>
            <a:custGeom>
              <a:avLst/>
              <a:gdLst>
                <a:gd name="connsiteX0" fmla="*/ 6391517 w 6505575"/>
                <a:gd name="connsiteY0" fmla="*/ 125573 h 1829692"/>
                <a:gd name="connsiteX1" fmla="*/ 6105032 w 6505575"/>
                <a:gd name="connsiteY1" fmla="*/ 0 h 1829692"/>
                <a:gd name="connsiteX2" fmla="*/ 3482442 w 6505575"/>
                <a:gd name="connsiteY2" fmla="*/ 1149663 h 1829692"/>
                <a:gd name="connsiteX3" fmla="*/ 3252887 w 6505575"/>
                <a:gd name="connsiteY3" fmla="*/ 1197808 h 1829692"/>
                <a:gd name="connsiteX4" fmla="*/ 3023381 w 6505575"/>
                <a:gd name="connsiteY4" fmla="*/ 1149713 h 1829692"/>
                <a:gd name="connsiteX5" fmla="*/ 400593 w 6505575"/>
                <a:gd name="connsiteY5" fmla="*/ 0 h 1829692"/>
                <a:gd name="connsiteX6" fmla="*/ 114058 w 6505575"/>
                <a:gd name="connsiteY6" fmla="*/ 125623 h 1829692"/>
                <a:gd name="connsiteX7" fmla="*/ 0 w 6505575"/>
                <a:gd name="connsiteY7" fmla="*/ 300184 h 1829692"/>
                <a:gd name="connsiteX8" fmla="*/ 114058 w 6505575"/>
                <a:gd name="connsiteY8" fmla="*/ 474745 h 1829692"/>
                <a:gd name="connsiteX9" fmla="*/ 3176352 w 6505575"/>
                <a:gd name="connsiteY9" fmla="*/ 1817086 h 1829692"/>
                <a:gd name="connsiteX10" fmla="*/ 3252887 w 6505575"/>
                <a:gd name="connsiteY10" fmla="*/ 1833118 h 1829692"/>
                <a:gd name="connsiteX11" fmla="*/ 3329422 w 6505575"/>
                <a:gd name="connsiteY11" fmla="*/ 1817086 h 1829692"/>
                <a:gd name="connsiteX12" fmla="*/ 6391517 w 6505575"/>
                <a:gd name="connsiteY12" fmla="*/ 474745 h 1829692"/>
                <a:gd name="connsiteX13" fmla="*/ 6505575 w 6505575"/>
                <a:gd name="connsiteY13" fmla="*/ 300184 h 1829692"/>
                <a:gd name="connsiteX14" fmla="*/ 6391517 w 6505575"/>
                <a:gd name="connsiteY14" fmla="*/ 125573 h 1829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505575" h="1829692">
                  <a:moveTo>
                    <a:pt x="6391517" y="125573"/>
                  </a:moveTo>
                  <a:lnTo>
                    <a:pt x="6105032" y="0"/>
                  </a:lnTo>
                  <a:lnTo>
                    <a:pt x="3482442" y="1149663"/>
                  </a:lnTo>
                  <a:cubicBezTo>
                    <a:pt x="3409630" y="1181627"/>
                    <a:pt x="3332400" y="1197808"/>
                    <a:pt x="3252887" y="1197808"/>
                  </a:cubicBezTo>
                  <a:cubicBezTo>
                    <a:pt x="3173374" y="1197808"/>
                    <a:pt x="3096144" y="1181627"/>
                    <a:pt x="3023381" y="1149713"/>
                  </a:cubicBezTo>
                  <a:lnTo>
                    <a:pt x="400593" y="0"/>
                  </a:lnTo>
                  <a:lnTo>
                    <a:pt x="114058" y="125623"/>
                  </a:lnTo>
                  <a:cubicBezTo>
                    <a:pt x="44770" y="155998"/>
                    <a:pt x="0" y="224493"/>
                    <a:pt x="0" y="300184"/>
                  </a:cubicBezTo>
                  <a:cubicBezTo>
                    <a:pt x="0" y="375826"/>
                    <a:pt x="44770" y="444320"/>
                    <a:pt x="114058" y="474745"/>
                  </a:cubicBezTo>
                  <a:lnTo>
                    <a:pt x="3176352" y="1817086"/>
                  </a:lnTo>
                  <a:cubicBezTo>
                    <a:pt x="3200772" y="1827807"/>
                    <a:pt x="3226829" y="1833118"/>
                    <a:pt x="3252887" y="1833118"/>
                  </a:cubicBezTo>
                  <a:cubicBezTo>
                    <a:pt x="3278945" y="1833118"/>
                    <a:pt x="3305052" y="1827807"/>
                    <a:pt x="3329422" y="1817086"/>
                  </a:cubicBezTo>
                  <a:lnTo>
                    <a:pt x="6391517" y="474745"/>
                  </a:lnTo>
                  <a:cubicBezTo>
                    <a:pt x="6460806" y="444320"/>
                    <a:pt x="6505575" y="375826"/>
                    <a:pt x="6505575" y="300184"/>
                  </a:cubicBezTo>
                  <a:cubicBezTo>
                    <a:pt x="6505575" y="224493"/>
                    <a:pt x="6460806" y="155998"/>
                    <a:pt x="6391517" y="125573"/>
                  </a:cubicBezTo>
                  <a:close/>
                </a:path>
              </a:pathLst>
            </a:custGeom>
            <a:grpFill/>
            <a:ln w="12706" cap="flat">
              <a:noFill/>
              <a:prstDash val="solid"/>
              <a:miter/>
            </a:ln>
          </p:spPr>
          <p:txBody>
            <a:bodyPr rtlCol="0" anchor="ctr"/>
            <a:lstStyle/>
            <a:p>
              <a:endParaRPr lang="en-US"/>
            </a:p>
          </p:txBody>
        </p:sp>
        <p:sp>
          <p:nvSpPr>
            <p:cNvPr id="36" name="Freeform: Shape 35">
              <a:extLst>
                <a:ext uri="{FF2B5EF4-FFF2-40B4-BE49-F238E27FC236}">
                  <a16:creationId xmlns="" xmlns:a16="http://schemas.microsoft.com/office/drawing/2014/main" id="{DC06194B-DB6E-43CB-AF33-280431C3040F}"/>
                </a:ext>
              </a:extLst>
            </p:cNvPr>
            <p:cNvSpPr/>
            <p:nvPr/>
          </p:nvSpPr>
          <p:spPr>
            <a:xfrm>
              <a:off x="2843212" y="176218"/>
              <a:ext cx="6505575" cy="3062194"/>
            </a:xfrm>
            <a:custGeom>
              <a:avLst/>
              <a:gdLst>
                <a:gd name="connsiteX0" fmla="*/ 114058 w 6505575"/>
                <a:gd name="connsiteY0" fmla="*/ 1707539 h 3062194"/>
                <a:gd name="connsiteX1" fmla="*/ 3176352 w 6505575"/>
                <a:gd name="connsiteY1" fmla="*/ 3049929 h 3062194"/>
                <a:gd name="connsiteX2" fmla="*/ 3252887 w 6505575"/>
                <a:gd name="connsiteY2" fmla="*/ 3065961 h 3062194"/>
                <a:gd name="connsiteX3" fmla="*/ 3329422 w 6505575"/>
                <a:gd name="connsiteY3" fmla="*/ 3049929 h 3062194"/>
                <a:gd name="connsiteX4" fmla="*/ 6391517 w 6505575"/>
                <a:gd name="connsiteY4" fmla="*/ 1707539 h 3062194"/>
                <a:gd name="connsiteX5" fmla="*/ 6505575 w 6505575"/>
                <a:gd name="connsiteY5" fmla="*/ 1532977 h 3062194"/>
                <a:gd name="connsiteX6" fmla="*/ 6391517 w 6505575"/>
                <a:gd name="connsiteY6" fmla="*/ 1358416 h 3062194"/>
                <a:gd name="connsiteX7" fmla="*/ 3329223 w 6505575"/>
                <a:gd name="connsiteY7" fmla="*/ 16025 h 3062194"/>
                <a:gd name="connsiteX8" fmla="*/ 3176153 w 6505575"/>
                <a:gd name="connsiteY8" fmla="*/ 16025 h 3062194"/>
                <a:gd name="connsiteX9" fmla="*/ 114058 w 6505575"/>
                <a:gd name="connsiteY9" fmla="*/ 1358416 h 3062194"/>
                <a:gd name="connsiteX10" fmla="*/ 0 w 6505575"/>
                <a:gd name="connsiteY10" fmla="*/ 1532977 h 3062194"/>
                <a:gd name="connsiteX11" fmla="*/ 114058 w 6505575"/>
                <a:gd name="connsiteY11" fmla="*/ 1707539 h 30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05575" h="3062194">
                  <a:moveTo>
                    <a:pt x="114058" y="1707539"/>
                  </a:moveTo>
                  <a:lnTo>
                    <a:pt x="3176352" y="3049929"/>
                  </a:lnTo>
                  <a:cubicBezTo>
                    <a:pt x="3200772" y="3060600"/>
                    <a:pt x="3226829" y="3065961"/>
                    <a:pt x="3252887" y="3065961"/>
                  </a:cubicBezTo>
                  <a:cubicBezTo>
                    <a:pt x="3278945" y="3065961"/>
                    <a:pt x="3305052" y="3060600"/>
                    <a:pt x="3329422" y="3049929"/>
                  </a:cubicBezTo>
                  <a:lnTo>
                    <a:pt x="6391517" y="1707539"/>
                  </a:lnTo>
                  <a:cubicBezTo>
                    <a:pt x="6460806" y="1677163"/>
                    <a:pt x="6505575" y="1608619"/>
                    <a:pt x="6505575" y="1532977"/>
                  </a:cubicBezTo>
                  <a:cubicBezTo>
                    <a:pt x="6505575" y="1457286"/>
                    <a:pt x="6460806" y="1388792"/>
                    <a:pt x="6391517" y="1358416"/>
                  </a:cubicBezTo>
                  <a:lnTo>
                    <a:pt x="3329223" y="16025"/>
                  </a:lnTo>
                  <a:cubicBezTo>
                    <a:pt x="3280434" y="-5367"/>
                    <a:pt x="3224943" y="-5317"/>
                    <a:pt x="3176153" y="16025"/>
                  </a:cubicBezTo>
                  <a:lnTo>
                    <a:pt x="114058" y="1358416"/>
                  </a:lnTo>
                  <a:cubicBezTo>
                    <a:pt x="44770" y="1388792"/>
                    <a:pt x="0" y="1457286"/>
                    <a:pt x="0" y="1532977"/>
                  </a:cubicBezTo>
                  <a:cubicBezTo>
                    <a:pt x="0" y="1608668"/>
                    <a:pt x="44770" y="1677163"/>
                    <a:pt x="114058" y="1707539"/>
                  </a:cubicBezTo>
                  <a:close/>
                </a:path>
              </a:pathLst>
            </a:custGeom>
            <a:grpFill/>
            <a:ln w="12706" cap="flat">
              <a:noFill/>
              <a:prstDash val="solid"/>
              <a:miter/>
            </a:ln>
          </p:spPr>
          <p:txBody>
            <a:bodyPr rtlCol="0" anchor="ctr"/>
            <a:lstStyle/>
            <a:p>
              <a:endParaRPr lang="en-US"/>
            </a:p>
          </p:txBody>
        </p:sp>
      </p:grpSp>
      <p:sp>
        <p:nvSpPr>
          <p:cNvPr id="41" name="Freeform: Shape 40">
            <a:extLst>
              <a:ext uri="{FF2B5EF4-FFF2-40B4-BE49-F238E27FC236}">
                <a16:creationId xmlns="" xmlns:a16="http://schemas.microsoft.com/office/drawing/2014/main" id="{F2E1BA56-BB60-4A00-A5AF-14FEA8A8F807}"/>
              </a:ext>
            </a:extLst>
          </p:cNvPr>
          <p:cNvSpPr/>
          <p:nvPr/>
        </p:nvSpPr>
        <p:spPr>
          <a:xfrm>
            <a:off x="4806041" y="5543323"/>
            <a:ext cx="485832" cy="485832"/>
          </a:xfrm>
          <a:custGeom>
            <a:avLst/>
            <a:gdLst>
              <a:gd name="connsiteX0" fmla="*/ 2185988 w 4371975"/>
              <a:gd name="connsiteY0" fmla="*/ 0 h 4371975"/>
              <a:gd name="connsiteX1" fmla="*/ 0 w 4371975"/>
              <a:gd name="connsiteY1" fmla="*/ 2185988 h 4371975"/>
              <a:gd name="connsiteX2" fmla="*/ 2185988 w 4371975"/>
              <a:gd name="connsiteY2" fmla="*/ 4371975 h 4371975"/>
              <a:gd name="connsiteX3" fmla="*/ 2550319 w 4371975"/>
              <a:gd name="connsiteY3" fmla="*/ 4007644 h 4371975"/>
              <a:gd name="connsiteX4" fmla="*/ 2453164 w 4371975"/>
              <a:gd name="connsiteY4" fmla="*/ 3764756 h 4371975"/>
              <a:gd name="connsiteX5" fmla="*/ 2356009 w 4371975"/>
              <a:gd name="connsiteY5" fmla="*/ 3521869 h 4371975"/>
              <a:gd name="connsiteX6" fmla="*/ 2720340 w 4371975"/>
              <a:gd name="connsiteY6" fmla="*/ 3157538 h 4371975"/>
              <a:gd name="connsiteX7" fmla="*/ 3157538 w 4371975"/>
              <a:gd name="connsiteY7" fmla="*/ 3157538 h 4371975"/>
              <a:gd name="connsiteX8" fmla="*/ 4371975 w 4371975"/>
              <a:gd name="connsiteY8" fmla="*/ 1943100 h 4371975"/>
              <a:gd name="connsiteX9" fmla="*/ 2185988 w 4371975"/>
              <a:gd name="connsiteY9" fmla="*/ 0 h 4371975"/>
              <a:gd name="connsiteX10" fmla="*/ 850106 w 4371975"/>
              <a:gd name="connsiteY10" fmla="*/ 2185988 h 4371975"/>
              <a:gd name="connsiteX11" fmla="*/ 485775 w 4371975"/>
              <a:gd name="connsiteY11" fmla="*/ 1821656 h 4371975"/>
              <a:gd name="connsiteX12" fmla="*/ 850106 w 4371975"/>
              <a:gd name="connsiteY12" fmla="*/ 1457325 h 4371975"/>
              <a:gd name="connsiteX13" fmla="*/ 1214438 w 4371975"/>
              <a:gd name="connsiteY13" fmla="*/ 1821656 h 4371975"/>
              <a:gd name="connsiteX14" fmla="*/ 850106 w 4371975"/>
              <a:gd name="connsiteY14" fmla="*/ 2185988 h 4371975"/>
              <a:gd name="connsiteX15" fmla="*/ 1578769 w 4371975"/>
              <a:gd name="connsiteY15" fmla="*/ 1214438 h 4371975"/>
              <a:gd name="connsiteX16" fmla="*/ 1214438 w 4371975"/>
              <a:gd name="connsiteY16" fmla="*/ 850106 h 4371975"/>
              <a:gd name="connsiteX17" fmla="*/ 1578769 w 4371975"/>
              <a:gd name="connsiteY17" fmla="*/ 485775 h 4371975"/>
              <a:gd name="connsiteX18" fmla="*/ 1943100 w 4371975"/>
              <a:gd name="connsiteY18" fmla="*/ 850106 h 4371975"/>
              <a:gd name="connsiteX19" fmla="*/ 1578769 w 4371975"/>
              <a:gd name="connsiteY19" fmla="*/ 1214438 h 4371975"/>
              <a:gd name="connsiteX20" fmla="*/ 2793206 w 4371975"/>
              <a:gd name="connsiteY20" fmla="*/ 1214438 h 4371975"/>
              <a:gd name="connsiteX21" fmla="*/ 2428875 w 4371975"/>
              <a:gd name="connsiteY21" fmla="*/ 850106 h 4371975"/>
              <a:gd name="connsiteX22" fmla="*/ 2793206 w 4371975"/>
              <a:gd name="connsiteY22" fmla="*/ 485775 h 4371975"/>
              <a:gd name="connsiteX23" fmla="*/ 3157538 w 4371975"/>
              <a:gd name="connsiteY23" fmla="*/ 850106 h 4371975"/>
              <a:gd name="connsiteX24" fmla="*/ 2793206 w 4371975"/>
              <a:gd name="connsiteY24" fmla="*/ 1214438 h 4371975"/>
              <a:gd name="connsiteX25" fmla="*/ 3521869 w 4371975"/>
              <a:gd name="connsiteY25" fmla="*/ 2185988 h 4371975"/>
              <a:gd name="connsiteX26" fmla="*/ 3157538 w 4371975"/>
              <a:gd name="connsiteY26" fmla="*/ 1821656 h 4371975"/>
              <a:gd name="connsiteX27" fmla="*/ 3521869 w 4371975"/>
              <a:gd name="connsiteY27" fmla="*/ 1457325 h 4371975"/>
              <a:gd name="connsiteX28" fmla="*/ 3886200 w 4371975"/>
              <a:gd name="connsiteY28" fmla="*/ 1821656 h 4371975"/>
              <a:gd name="connsiteX29" fmla="*/ 3521869 w 4371975"/>
              <a:gd name="connsiteY29" fmla="*/ 2185988 h 4371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371975" h="4371975">
                <a:moveTo>
                  <a:pt x="2185988" y="0"/>
                </a:moveTo>
                <a:cubicBezTo>
                  <a:pt x="971550" y="0"/>
                  <a:pt x="0" y="971550"/>
                  <a:pt x="0" y="2185988"/>
                </a:cubicBezTo>
                <a:cubicBezTo>
                  <a:pt x="0" y="3400425"/>
                  <a:pt x="971550" y="4371975"/>
                  <a:pt x="2185988" y="4371975"/>
                </a:cubicBezTo>
                <a:cubicBezTo>
                  <a:pt x="2380298" y="4371975"/>
                  <a:pt x="2550319" y="4201954"/>
                  <a:pt x="2550319" y="4007644"/>
                </a:cubicBezTo>
                <a:cubicBezTo>
                  <a:pt x="2550319" y="3910489"/>
                  <a:pt x="2526030" y="3837623"/>
                  <a:pt x="2453164" y="3764756"/>
                </a:cubicBezTo>
                <a:cubicBezTo>
                  <a:pt x="2404586" y="3691890"/>
                  <a:pt x="2356009" y="3619024"/>
                  <a:pt x="2356009" y="3521869"/>
                </a:cubicBezTo>
                <a:cubicBezTo>
                  <a:pt x="2356009" y="3327559"/>
                  <a:pt x="2526040" y="3157538"/>
                  <a:pt x="2720340" y="3157538"/>
                </a:cubicBezTo>
                <a:lnTo>
                  <a:pt x="3157538" y="3157538"/>
                </a:lnTo>
                <a:cubicBezTo>
                  <a:pt x="3837623" y="3157538"/>
                  <a:pt x="4371975" y="2623185"/>
                  <a:pt x="4371975" y="1943100"/>
                </a:cubicBezTo>
                <a:cubicBezTo>
                  <a:pt x="4371975" y="874395"/>
                  <a:pt x="3400425" y="0"/>
                  <a:pt x="2185988" y="0"/>
                </a:cubicBezTo>
                <a:close/>
                <a:moveTo>
                  <a:pt x="850106" y="2185988"/>
                </a:moveTo>
                <a:cubicBezTo>
                  <a:pt x="655796" y="2185988"/>
                  <a:pt x="485775" y="2015966"/>
                  <a:pt x="485775" y="1821656"/>
                </a:cubicBezTo>
                <a:cubicBezTo>
                  <a:pt x="485775" y="1627346"/>
                  <a:pt x="655796" y="1457325"/>
                  <a:pt x="850106" y="1457325"/>
                </a:cubicBezTo>
                <a:cubicBezTo>
                  <a:pt x="1044416" y="1457325"/>
                  <a:pt x="1214438" y="1627346"/>
                  <a:pt x="1214438" y="1821656"/>
                </a:cubicBezTo>
                <a:cubicBezTo>
                  <a:pt x="1214438" y="2015966"/>
                  <a:pt x="1044416" y="2185988"/>
                  <a:pt x="850106" y="2185988"/>
                </a:cubicBezTo>
                <a:close/>
                <a:moveTo>
                  <a:pt x="1578769" y="1214438"/>
                </a:moveTo>
                <a:cubicBezTo>
                  <a:pt x="1384459" y="1214438"/>
                  <a:pt x="1214438" y="1044416"/>
                  <a:pt x="1214438" y="850106"/>
                </a:cubicBezTo>
                <a:cubicBezTo>
                  <a:pt x="1214438" y="655796"/>
                  <a:pt x="1384459" y="485775"/>
                  <a:pt x="1578769" y="485775"/>
                </a:cubicBezTo>
                <a:cubicBezTo>
                  <a:pt x="1773079" y="485775"/>
                  <a:pt x="1943100" y="655796"/>
                  <a:pt x="1943100" y="850106"/>
                </a:cubicBezTo>
                <a:cubicBezTo>
                  <a:pt x="1943100" y="1044416"/>
                  <a:pt x="1773079" y="1214438"/>
                  <a:pt x="1578769" y="1214438"/>
                </a:cubicBezTo>
                <a:close/>
                <a:moveTo>
                  <a:pt x="2793206" y="1214438"/>
                </a:moveTo>
                <a:cubicBezTo>
                  <a:pt x="2598896" y="1214438"/>
                  <a:pt x="2428875" y="1044416"/>
                  <a:pt x="2428875" y="850106"/>
                </a:cubicBezTo>
                <a:cubicBezTo>
                  <a:pt x="2428875" y="655796"/>
                  <a:pt x="2598896" y="485775"/>
                  <a:pt x="2793206" y="485775"/>
                </a:cubicBezTo>
                <a:cubicBezTo>
                  <a:pt x="2987516" y="485775"/>
                  <a:pt x="3157538" y="655796"/>
                  <a:pt x="3157538" y="850106"/>
                </a:cubicBezTo>
                <a:cubicBezTo>
                  <a:pt x="3157538" y="1044416"/>
                  <a:pt x="2987516" y="1214438"/>
                  <a:pt x="2793206" y="1214438"/>
                </a:cubicBezTo>
                <a:close/>
                <a:moveTo>
                  <a:pt x="3521869" y="2185988"/>
                </a:moveTo>
                <a:cubicBezTo>
                  <a:pt x="3327559" y="2185988"/>
                  <a:pt x="3157538" y="2015966"/>
                  <a:pt x="3157538" y="1821656"/>
                </a:cubicBezTo>
                <a:cubicBezTo>
                  <a:pt x="3157538" y="1627346"/>
                  <a:pt x="3327559" y="1457325"/>
                  <a:pt x="3521869" y="1457325"/>
                </a:cubicBezTo>
                <a:cubicBezTo>
                  <a:pt x="3716179" y="1457325"/>
                  <a:pt x="3886200" y="1627346"/>
                  <a:pt x="3886200" y="1821656"/>
                </a:cubicBezTo>
                <a:cubicBezTo>
                  <a:pt x="3886200" y="2015966"/>
                  <a:pt x="3716179" y="2185988"/>
                  <a:pt x="3521869" y="2185988"/>
                </a:cubicBezTo>
                <a:close/>
              </a:path>
            </a:pathLst>
          </a:custGeom>
          <a:solidFill>
            <a:schemeClr val="bg2"/>
          </a:solidFill>
          <a:ln w="9525" cap="flat">
            <a:noFill/>
            <a:prstDash val="solid"/>
            <a:miter/>
          </a:ln>
        </p:spPr>
        <p:txBody>
          <a:bodyPr rtlCol="0" anchor="ctr"/>
          <a:lstStyle/>
          <a:p>
            <a:endParaRPr lang="en-US"/>
          </a:p>
        </p:txBody>
      </p:sp>
      <p:grpSp>
        <p:nvGrpSpPr>
          <p:cNvPr id="54" name="Group 53">
            <a:extLst>
              <a:ext uri="{FF2B5EF4-FFF2-40B4-BE49-F238E27FC236}">
                <a16:creationId xmlns="" xmlns:a16="http://schemas.microsoft.com/office/drawing/2014/main" id="{A7B2AF3C-283D-425B-BE57-5CA656B86343}"/>
              </a:ext>
            </a:extLst>
          </p:cNvPr>
          <p:cNvGrpSpPr/>
          <p:nvPr/>
        </p:nvGrpSpPr>
        <p:grpSpPr>
          <a:xfrm>
            <a:off x="9292568" y="5539871"/>
            <a:ext cx="485660" cy="485832"/>
            <a:chOff x="3657600" y="990600"/>
            <a:chExt cx="4875076" cy="4876800"/>
          </a:xfrm>
          <a:solidFill>
            <a:schemeClr val="bg2"/>
          </a:solidFill>
        </p:grpSpPr>
        <p:sp>
          <p:nvSpPr>
            <p:cNvPr id="45" name="Freeform: Shape 44">
              <a:extLst>
                <a:ext uri="{FF2B5EF4-FFF2-40B4-BE49-F238E27FC236}">
                  <a16:creationId xmlns="" xmlns:a16="http://schemas.microsoft.com/office/drawing/2014/main" id="{F3D96B2D-AB0A-4FA6-AD5B-E79CA848EB94}"/>
                </a:ext>
              </a:extLst>
            </p:cNvPr>
            <p:cNvSpPr/>
            <p:nvPr/>
          </p:nvSpPr>
          <p:spPr>
            <a:xfrm>
              <a:off x="6507689" y="990600"/>
              <a:ext cx="857250" cy="857250"/>
            </a:xfrm>
            <a:custGeom>
              <a:avLst/>
              <a:gdLst>
                <a:gd name="connsiteX0" fmla="*/ 860022 w 857250"/>
                <a:gd name="connsiteY0" fmla="*/ 832695 h 857250"/>
                <a:gd name="connsiteX1" fmla="*/ 734444 w 857250"/>
                <a:gd name="connsiteY1" fmla="*/ 529647 h 857250"/>
                <a:gd name="connsiteX2" fmla="*/ 330375 w 857250"/>
                <a:gd name="connsiteY2" fmla="*/ 125578 h 857250"/>
                <a:gd name="connsiteX3" fmla="*/ 24555 w 857250"/>
                <a:gd name="connsiteY3" fmla="*/ 0 h 857250"/>
                <a:gd name="connsiteX4" fmla="*/ 0 w 857250"/>
                <a:gd name="connsiteY4" fmla="*/ 0 h 857250"/>
                <a:gd name="connsiteX5" fmla="*/ 0 w 857250"/>
                <a:gd name="connsiteY5" fmla="*/ 857250 h 857250"/>
                <a:gd name="connsiteX6" fmla="*/ 860032 w 857250"/>
                <a:gd name="connsiteY6" fmla="*/ 857250 h 857250"/>
                <a:gd name="connsiteX7" fmla="*/ 860022 w 857250"/>
                <a:gd name="connsiteY7" fmla="*/ 832695 h 857250"/>
                <a:gd name="connsiteX8" fmla="*/ 860022 w 857250"/>
                <a:gd name="connsiteY8" fmla="*/ 832695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7250" h="857250">
                  <a:moveTo>
                    <a:pt x="860022" y="832695"/>
                  </a:moveTo>
                  <a:cubicBezTo>
                    <a:pt x="860022" y="718280"/>
                    <a:pt x="815369" y="610572"/>
                    <a:pt x="734444" y="529647"/>
                  </a:cubicBezTo>
                  <a:lnTo>
                    <a:pt x="330375" y="125578"/>
                  </a:lnTo>
                  <a:cubicBezTo>
                    <a:pt x="250574" y="45768"/>
                    <a:pt x="137293" y="0"/>
                    <a:pt x="24555" y="0"/>
                  </a:cubicBezTo>
                  <a:lnTo>
                    <a:pt x="0" y="0"/>
                  </a:lnTo>
                  <a:lnTo>
                    <a:pt x="0" y="857250"/>
                  </a:lnTo>
                  <a:lnTo>
                    <a:pt x="860032" y="857250"/>
                  </a:lnTo>
                  <a:lnTo>
                    <a:pt x="860022" y="832695"/>
                  </a:lnTo>
                  <a:lnTo>
                    <a:pt x="860022" y="832695"/>
                  </a:ln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 xmlns:a16="http://schemas.microsoft.com/office/drawing/2014/main" id="{BA468B05-0735-45BC-927A-93165F84A739}"/>
                </a:ext>
              </a:extLst>
            </p:cNvPr>
            <p:cNvSpPr/>
            <p:nvPr/>
          </p:nvSpPr>
          <p:spPr>
            <a:xfrm>
              <a:off x="3657600" y="990600"/>
              <a:ext cx="3705225" cy="4876800"/>
            </a:xfrm>
            <a:custGeom>
              <a:avLst/>
              <a:gdLst>
                <a:gd name="connsiteX0" fmla="*/ 2609250 w 3705225"/>
                <a:gd name="connsiteY0" fmla="*/ 2948340 h 4876800"/>
                <a:gd name="connsiteX1" fmla="*/ 2746544 w 3705225"/>
                <a:gd name="connsiteY1" fmla="*/ 2725379 h 4876800"/>
                <a:gd name="connsiteX2" fmla="*/ 3713921 w 3705225"/>
                <a:gd name="connsiteY2" fmla="*/ 1761896 h 4876800"/>
                <a:gd name="connsiteX3" fmla="*/ 3713921 w 3705225"/>
                <a:gd name="connsiteY3" fmla="*/ 1143000 h 4876800"/>
                <a:gd name="connsiteX4" fmla="*/ 2709986 w 3705225"/>
                <a:gd name="connsiteY4" fmla="*/ 1143000 h 4876800"/>
                <a:gd name="connsiteX5" fmla="*/ 2571750 w 3705225"/>
                <a:gd name="connsiteY5" fmla="*/ 1000125 h 4876800"/>
                <a:gd name="connsiteX6" fmla="*/ 2571750 w 3705225"/>
                <a:gd name="connsiteY6" fmla="*/ 0 h 4876800"/>
                <a:gd name="connsiteX7" fmla="*/ 428625 w 3705225"/>
                <a:gd name="connsiteY7" fmla="*/ 0 h 4876800"/>
                <a:gd name="connsiteX8" fmla="*/ 0 w 3705225"/>
                <a:gd name="connsiteY8" fmla="*/ 428625 h 4876800"/>
                <a:gd name="connsiteX9" fmla="*/ 0 w 3705225"/>
                <a:gd name="connsiteY9" fmla="*/ 4448175 h 4876800"/>
                <a:gd name="connsiteX10" fmla="*/ 428625 w 3705225"/>
                <a:gd name="connsiteY10" fmla="*/ 4876800 h 4876800"/>
                <a:gd name="connsiteX11" fmla="*/ 3281486 w 3705225"/>
                <a:gd name="connsiteY11" fmla="*/ 4876800 h 4876800"/>
                <a:gd name="connsiteX12" fmla="*/ 3713921 w 3705225"/>
                <a:gd name="connsiteY12" fmla="*/ 4448175 h 4876800"/>
                <a:gd name="connsiteX13" fmla="*/ 3713921 w 3705225"/>
                <a:gd name="connsiteY13" fmla="*/ 3381842 h 4876800"/>
                <a:gd name="connsiteX14" fmla="*/ 3556911 w 3705225"/>
                <a:gd name="connsiteY14" fmla="*/ 3535042 h 4876800"/>
                <a:gd name="connsiteX15" fmla="*/ 3334788 w 3705225"/>
                <a:gd name="connsiteY15" fmla="*/ 3672059 h 4876800"/>
                <a:gd name="connsiteX16" fmla="*/ 2880493 w 3705225"/>
                <a:gd name="connsiteY16" fmla="*/ 3823726 h 4876800"/>
                <a:gd name="connsiteX17" fmla="*/ 2811285 w 3705225"/>
                <a:gd name="connsiteY17" fmla="*/ 3827498 h 4876800"/>
                <a:gd name="connsiteX18" fmla="*/ 2521353 w 3705225"/>
                <a:gd name="connsiteY18" fmla="*/ 3678622 h 4876800"/>
                <a:gd name="connsiteX19" fmla="*/ 2472795 w 3705225"/>
                <a:gd name="connsiteY19" fmla="*/ 3356877 h 4876800"/>
                <a:gd name="connsiteX20" fmla="*/ 2609250 w 3705225"/>
                <a:gd name="connsiteY20" fmla="*/ 2948340 h 4876800"/>
                <a:gd name="connsiteX21" fmla="*/ 714375 w 3705225"/>
                <a:gd name="connsiteY21" fmla="*/ 2571750 h 4876800"/>
                <a:gd name="connsiteX22" fmla="*/ 2138486 w 3705225"/>
                <a:gd name="connsiteY22" fmla="*/ 2571750 h 4876800"/>
                <a:gd name="connsiteX23" fmla="*/ 2281361 w 3705225"/>
                <a:gd name="connsiteY23" fmla="*/ 2714625 h 4876800"/>
                <a:gd name="connsiteX24" fmla="*/ 2138486 w 3705225"/>
                <a:gd name="connsiteY24" fmla="*/ 2857500 h 4876800"/>
                <a:gd name="connsiteX25" fmla="*/ 714375 w 3705225"/>
                <a:gd name="connsiteY25" fmla="*/ 2857500 h 4876800"/>
                <a:gd name="connsiteX26" fmla="*/ 571500 w 3705225"/>
                <a:gd name="connsiteY26" fmla="*/ 2714625 h 4876800"/>
                <a:gd name="connsiteX27" fmla="*/ 714375 w 3705225"/>
                <a:gd name="connsiteY27" fmla="*/ 2571750 h 4876800"/>
                <a:gd name="connsiteX28" fmla="*/ 571500 w 3705225"/>
                <a:gd name="connsiteY28" fmla="*/ 2143125 h 4876800"/>
                <a:gd name="connsiteX29" fmla="*/ 714375 w 3705225"/>
                <a:gd name="connsiteY29" fmla="*/ 2000250 h 4876800"/>
                <a:gd name="connsiteX30" fmla="*/ 2138486 w 3705225"/>
                <a:gd name="connsiteY30" fmla="*/ 2000250 h 4876800"/>
                <a:gd name="connsiteX31" fmla="*/ 2281361 w 3705225"/>
                <a:gd name="connsiteY31" fmla="*/ 2143125 h 4876800"/>
                <a:gd name="connsiteX32" fmla="*/ 2138486 w 3705225"/>
                <a:gd name="connsiteY32" fmla="*/ 2286000 h 4876800"/>
                <a:gd name="connsiteX33" fmla="*/ 714375 w 3705225"/>
                <a:gd name="connsiteY33" fmla="*/ 2286000 h 4876800"/>
                <a:gd name="connsiteX34" fmla="*/ 571500 w 3705225"/>
                <a:gd name="connsiteY34" fmla="*/ 2143125 h 4876800"/>
                <a:gd name="connsiteX35" fmla="*/ 571500 w 3705225"/>
                <a:gd name="connsiteY35" fmla="*/ 3286125 h 4876800"/>
                <a:gd name="connsiteX36" fmla="*/ 714375 w 3705225"/>
                <a:gd name="connsiteY36" fmla="*/ 3143250 h 4876800"/>
                <a:gd name="connsiteX37" fmla="*/ 2138486 w 3705225"/>
                <a:gd name="connsiteY37" fmla="*/ 3143250 h 4876800"/>
                <a:gd name="connsiteX38" fmla="*/ 2281361 w 3705225"/>
                <a:gd name="connsiteY38" fmla="*/ 3286125 h 4876800"/>
                <a:gd name="connsiteX39" fmla="*/ 2138486 w 3705225"/>
                <a:gd name="connsiteY39" fmla="*/ 3429000 h 4876800"/>
                <a:gd name="connsiteX40" fmla="*/ 714375 w 3705225"/>
                <a:gd name="connsiteY40" fmla="*/ 3429000 h 4876800"/>
                <a:gd name="connsiteX41" fmla="*/ 571500 w 3705225"/>
                <a:gd name="connsiteY41" fmla="*/ 3286125 h 4876800"/>
                <a:gd name="connsiteX42" fmla="*/ 2709986 w 3705225"/>
                <a:gd name="connsiteY42" fmla="*/ 4000500 h 4876800"/>
                <a:gd name="connsiteX43" fmla="*/ 2852861 w 3705225"/>
                <a:gd name="connsiteY43" fmla="*/ 4143375 h 4876800"/>
                <a:gd name="connsiteX44" fmla="*/ 2709986 w 3705225"/>
                <a:gd name="connsiteY44" fmla="*/ 4286250 h 4876800"/>
                <a:gd name="connsiteX45" fmla="*/ 1852736 w 3705225"/>
                <a:gd name="connsiteY45" fmla="*/ 4286250 h 4876800"/>
                <a:gd name="connsiteX46" fmla="*/ 1709861 w 3705225"/>
                <a:gd name="connsiteY46" fmla="*/ 4143375 h 4876800"/>
                <a:gd name="connsiteX47" fmla="*/ 1852736 w 3705225"/>
                <a:gd name="connsiteY47" fmla="*/ 4000500 h 4876800"/>
                <a:gd name="connsiteX48" fmla="*/ 2709986 w 3705225"/>
                <a:gd name="connsiteY48" fmla="*/ 4000500 h 4876800"/>
                <a:gd name="connsiteX49" fmla="*/ 714375 w 3705225"/>
                <a:gd name="connsiteY49" fmla="*/ 1714500 h 4876800"/>
                <a:gd name="connsiteX50" fmla="*/ 571500 w 3705225"/>
                <a:gd name="connsiteY50" fmla="*/ 1571625 h 4876800"/>
                <a:gd name="connsiteX51" fmla="*/ 714375 w 3705225"/>
                <a:gd name="connsiteY51" fmla="*/ 1428750 h 4876800"/>
                <a:gd name="connsiteX52" fmla="*/ 2709986 w 3705225"/>
                <a:gd name="connsiteY52" fmla="*/ 1428750 h 4876800"/>
                <a:gd name="connsiteX53" fmla="*/ 2852861 w 3705225"/>
                <a:gd name="connsiteY53" fmla="*/ 1571625 h 4876800"/>
                <a:gd name="connsiteX54" fmla="*/ 2709986 w 3705225"/>
                <a:gd name="connsiteY54" fmla="*/ 1714500 h 4876800"/>
                <a:gd name="connsiteX55" fmla="*/ 714375 w 3705225"/>
                <a:gd name="connsiteY55" fmla="*/ 1714500 h 487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705225" h="4876800">
                  <a:moveTo>
                    <a:pt x="2609250" y="2948340"/>
                  </a:moveTo>
                  <a:cubicBezTo>
                    <a:pt x="2636596" y="2865320"/>
                    <a:pt x="2684317" y="2788025"/>
                    <a:pt x="2746544" y="2725379"/>
                  </a:cubicBezTo>
                  <a:lnTo>
                    <a:pt x="3713921" y="1761896"/>
                  </a:lnTo>
                  <a:lnTo>
                    <a:pt x="3713921" y="1143000"/>
                  </a:lnTo>
                  <a:lnTo>
                    <a:pt x="2709986" y="1143000"/>
                  </a:lnTo>
                  <a:cubicBezTo>
                    <a:pt x="2631015" y="1143000"/>
                    <a:pt x="2571750" y="1079097"/>
                    <a:pt x="2571750" y="1000125"/>
                  </a:cubicBezTo>
                  <a:lnTo>
                    <a:pt x="2571750" y="0"/>
                  </a:lnTo>
                  <a:lnTo>
                    <a:pt x="428625" y="0"/>
                  </a:lnTo>
                  <a:cubicBezTo>
                    <a:pt x="192272" y="0"/>
                    <a:pt x="0" y="192272"/>
                    <a:pt x="0" y="428625"/>
                  </a:cubicBezTo>
                  <a:lnTo>
                    <a:pt x="0" y="4448175"/>
                  </a:lnTo>
                  <a:cubicBezTo>
                    <a:pt x="0" y="4684529"/>
                    <a:pt x="192272" y="4876800"/>
                    <a:pt x="428625" y="4876800"/>
                  </a:cubicBezTo>
                  <a:lnTo>
                    <a:pt x="3281486" y="4876800"/>
                  </a:lnTo>
                  <a:cubicBezTo>
                    <a:pt x="3517840" y="4876800"/>
                    <a:pt x="3713921" y="4684529"/>
                    <a:pt x="3713921" y="4448175"/>
                  </a:cubicBezTo>
                  <a:lnTo>
                    <a:pt x="3713921" y="3381842"/>
                  </a:lnTo>
                  <a:lnTo>
                    <a:pt x="3556911" y="3535042"/>
                  </a:lnTo>
                  <a:cubicBezTo>
                    <a:pt x="3493294" y="3598107"/>
                    <a:pt x="3418789" y="3644008"/>
                    <a:pt x="3334788" y="3672059"/>
                  </a:cubicBezTo>
                  <a:lnTo>
                    <a:pt x="2880493" y="3823726"/>
                  </a:lnTo>
                  <a:lnTo>
                    <a:pt x="2811285" y="3827498"/>
                  </a:lnTo>
                  <a:cubicBezTo>
                    <a:pt x="2696870" y="3827498"/>
                    <a:pt x="2588600" y="3771824"/>
                    <a:pt x="2521353" y="3678622"/>
                  </a:cubicBezTo>
                  <a:cubicBezTo>
                    <a:pt x="2454659" y="3585839"/>
                    <a:pt x="2436524" y="3465566"/>
                    <a:pt x="2472795" y="3356877"/>
                  </a:cubicBezTo>
                  <a:lnTo>
                    <a:pt x="2609250" y="2948340"/>
                  </a:lnTo>
                  <a:close/>
                  <a:moveTo>
                    <a:pt x="714375" y="2571750"/>
                  </a:moveTo>
                  <a:lnTo>
                    <a:pt x="2138486" y="2571750"/>
                  </a:lnTo>
                  <a:cubicBezTo>
                    <a:pt x="2217458" y="2571750"/>
                    <a:pt x="2281361" y="2635653"/>
                    <a:pt x="2281361" y="2714625"/>
                  </a:cubicBezTo>
                  <a:cubicBezTo>
                    <a:pt x="2281361" y="2793597"/>
                    <a:pt x="2217458" y="2857500"/>
                    <a:pt x="2138486" y="2857500"/>
                  </a:cubicBezTo>
                  <a:lnTo>
                    <a:pt x="714375" y="2857500"/>
                  </a:lnTo>
                  <a:cubicBezTo>
                    <a:pt x="635403" y="2857500"/>
                    <a:pt x="571500" y="2793597"/>
                    <a:pt x="571500" y="2714625"/>
                  </a:cubicBezTo>
                  <a:cubicBezTo>
                    <a:pt x="571500" y="2635653"/>
                    <a:pt x="635403" y="2571750"/>
                    <a:pt x="714375" y="2571750"/>
                  </a:cubicBezTo>
                  <a:close/>
                  <a:moveTo>
                    <a:pt x="571500" y="2143125"/>
                  </a:moveTo>
                  <a:cubicBezTo>
                    <a:pt x="571500" y="2064153"/>
                    <a:pt x="635403" y="2000250"/>
                    <a:pt x="714375" y="2000250"/>
                  </a:cubicBezTo>
                  <a:lnTo>
                    <a:pt x="2138486" y="2000250"/>
                  </a:lnTo>
                  <a:cubicBezTo>
                    <a:pt x="2217458" y="2000250"/>
                    <a:pt x="2281361" y="2064153"/>
                    <a:pt x="2281361" y="2143125"/>
                  </a:cubicBezTo>
                  <a:cubicBezTo>
                    <a:pt x="2281361" y="2222097"/>
                    <a:pt x="2217458" y="2286000"/>
                    <a:pt x="2138486" y="2286000"/>
                  </a:cubicBezTo>
                  <a:lnTo>
                    <a:pt x="714375" y="2286000"/>
                  </a:lnTo>
                  <a:cubicBezTo>
                    <a:pt x="635403" y="2286000"/>
                    <a:pt x="571500" y="2222097"/>
                    <a:pt x="571500" y="2143125"/>
                  </a:cubicBezTo>
                  <a:close/>
                  <a:moveTo>
                    <a:pt x="571500" y="3286125"/>
                  </a:moveTo>
                  <a:cubicBezTo>
                    <a:pt x="571500" y="3207153"/>
                    <a:pt x="635403" y="3143250"/>
                    <a:pt x="714375" y="3143250"/>
                  </a:cubicBezTo>
                  <a:lnTo>
                    <a:pt x="2138486" y="3143250"/>
                  </a:lnTo>
                  <a:cubicBezTo>
                    <a:pt x="2217458" y="3143250"/>
                    <a:pt x="2281361" y="3207153"/>
                    <a:pt x="2281361" y="3286125"/>
                  </a:cubicBezTo>
                  <a:cubicBezTo>
                    <a:pt x="2281361" y="3365097"/>
                    <a:pt x="2217458" y="3429000"/>
                    <a:pt x="2138486" y="3429000"/>
                  </a:cubicBezTo>
                  <a:lnTo>
                    <a:pt x="714375" y="3429000"/>
                  </a:lnTo>
                  <a:cubicBezTo>
                    <a:pt x="635403" y="3429000"/>
                    <a:pt x="571500" y="3365097"/>
                    <a:pt x="571500" y="3286125"/>
                  </a:cubicBezTo>
                  <a:close/>
                  <a:moveTo>
                    <a:pt x="2709986" y="4000500"/>
                  </a:moveTo>
                  <a:cubicBezTo>
                    <a:pt x="2788958" y="4000500"/>
                    <a:pt x="2852861" y="4064403"/>
                    <a:pt x="2852861" y="4143375"/>
                  </a:cubicBezTo>
                  <a:cubicBezTo>
                    <a:pt x="2852861" y="4222347"/>
                    <a:pt x="2788968" y="4286250"/>
                    <a:pt x="2709986" y="4286250"/>
                  </a:cubicBezTo>
                  <a:lnTo>
                    <a:pt x="1852736" y="4286250"/>
                  </a:lnTo>
                  <a:cubicBezTo>
                    <a:pt x="1773765" y="4286250"/>
                    <a:pt x="1709861" y="4222347"/>
                    <a:pt x="1709861" y="4143375"/>
                  </a:cubicBezTo>
                  <a:cubicBezTo>
                    <a:pt x="1709861" y="4064403"/>
                    <a:pt x="1773765" y="4000500"/>
                    <a:pt x="1852736" y="4000500"/>
                  </a:cubicBezTo>
                  <a:lnTo>
                    <a:pt x="2709986" y="4000500"/>
                  </a:lnTo>
                  <a:close/>
                  <a:moveTo>
                    <a:pt x="714375" y="1714500"/>
                  </a:moveTo>
                  <a:cubicBezTo>
                    <a:pt x="635403" y="1714500"/>
                    <a:pt x="571500" y="1650597"/>
                    <a:pt x="571500" y="1571625"/>
                  </a:cubicBezTo>
                  <a:cubicBezTo>
                    <a:pt x="571500" y="1492653"/>
                    <a:pt x="635403" y="1428750"/>
                    <a:pt x="714375" y="1428750"/>
                  </a:cubicBezTo>
                  <a:lnTo>
                    <a:pt x="2709986" y="1428750"/>
                  </a:lnTo>
                  <a:cubicBezTo>
                    <a:pt x="2788958" y="1428750"/>
                    <a:pt x="2852861" y="1492653"/>
                    <a:pt x="2852861" y="1571625"/>
                  </a:cubicBezTo>
                  <a:cubicBezTo>
                    <a:pt x="2852861" y="1650597"/>
                    <a:pt x="2788958" y="1714500"/>
                    <a:pt x="2709986" y="1714500"/>
                  </a:cubicBezTo>
                  <a:lnTo>
                    <a:pt x="714375" y="1714500"/>
                  </a:ln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 xmlns:a16="http://schemas.microsoft.com/office/drawing/2014/main" id="{3801E42F-47CD-4B02-9388-72D3C8767A59}"/>
                </a:ext>
              </a:extLst>
            </p:cNvPr>
            <p:cNvSpPr/>
            <p:nvPr/>
          </p:nvSpPr>
          <p:spPr>
            <a:xfrm>
              <a:off x="6397588" y="4065346"/>
              <a:ext cx="466725" cy="466725"/>
            </a:xfrm>
            <a:custGeom>
              <a:avLst/>
              <a:gdLst>
                <a:gd name="connsiteX0" fmla="*/ 128095 w 466725"/>
                <a:gd name="connsiteY0" fmla="*/ 0 h 466725"/>
                <a:gd name="connsiteX1" fmla="*/ 3793 w 466725"/>
                <a:gd name="connsiteY1" fmla="*/ 372913 h 466725"/>
                <a:gd name="connsiteX2" fmla="*/ 94186 w 466725"/>
                <a:gd name="connsiteY2" fmla="*/ 463258 h 466725"/>
                <a:gd name="connsiteX3" fmla="*/ 466880 w 466725"/>
                <a:gd name="connsiteY3" fmla="*/ 338785 h 466725"/>
                <a:gd name="connsiteX4" fmla="*/ 128095 w 466725"/>
                <a:gd name="connsiteY4" fmla="*/ 0 h 466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725" h="466725">
                  <a:moveTo>
                    <a:pt x="128095" y="0"/>
                  </a:moveTo>
                  <a:lnTo>
                    <a:pt x="3793" y="372913"/>
                  </a:lnTo>
                  <a:cubicBezTo>
                    <a:pt x="-14837" y="428777"/>
                    <a:pt x="38322" y="481917"/>
                    <a:pt x="94186" y="463258"/>
                  </a:cubicBezTo>
                  <a:lnTo>
                    <a:pt x="466880" y="338785"/>
                  </a:lnTo>
                  <a:lnTo>
                    <a:pt x="128095" y="0"/>
                  </a:ln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 xmlns:a16="http://schemas.microsoft.com/office/drawing/2014/main" id="{2A4DDED6-BC1A-42E3-89AD-D653B82C2A0F}"/>
                </a:ext>
              </a:extLst>
            </p:cNvPr>
            <p:cNvSpPr/>
            <p:nvPr/>
          </p:nvSpPr>
          <p:spPr>
            <a:xfrm>
              <a:off x="6694361" y="2888999"/>
              <a:ext cx="1343025" cy="1343025"/>
            </a:xfrm>
            <a:custGeom>
              <a:avLst/>
              <a:gdLst>
                <a:gd name="connsiteX0" fmla="*/ 940965 w 1343025"/>
                <a:gd name="connsiteY0" fmla="*/ 0 h 1343025"/>
                <a:gd name="connsiteX1" fmla="*/ 0 w 1343025"/>
                <a:gd name="connsiteY1" fmla="*/ 940965 h 1343025"/>
                <a:gd name="connsiteX2" fmla="*/ 405812 w 1343025"/>
                <a:gd name="connsiteY2" fmla="*/ 1346778 h 1343025"/>
                <a:gd name="connsiteX3" fmla="*/ 1346730 w 1343025"/>
                <a:gd name="connsiteY3" fmla="*/ 405765 h 1343025"/>
                <a:gd name="connsiteX4" fmla="*/ 940965 w 1343025"/>
                <a:gd name="connsiteY4" fmla="*/ 0 h 13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025" h="1343025">
                  <a:moveTo>
                    <a:pt x="940965" y="0"/>
                  </a:moveTo>
                  <a:lnTo>
                    <a:pt x="0" y="940965"/>
                  </a:lnTo>
                  <a:lnTo>
                    <a:pt x="405812" y="1346778"/>
                  </a:lnTo>
                  <a:cubicBezTo>
                    <a:pt x="618487" y="1134065"/>
                    <a:pt x="1032300" y="720195"/>
                    <a:pt x="1346730" y="405765"/>
                  </a:cubicBezTo>
                  <a:lnTo>
                    <a:pt x="940965" y="0"/>
                  </a:ln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 xmlns:a16="http://schemas.microsoft.com/office/drawing/2014/main" id="{B12C740A-5F04-41AF-B162-8F9AB8ED1B4C}"/>
                </a:ext>
              </a:extLst>
            </p:cNvPr>
            <p:cNvSpPr/>
            <p:nvPr/>
          </p:nvSpPr>
          <p:spPr>
            <a:xfrm>
              <a:off x="7837351" y="2399814"/>
              <a:ext cx="695325" cy="685800"/>
            </a:xfrm>
            <a:custGeom>
              <a:avLst/>
              <a:gdLst>
                <a:gd name="connsiteX0" fmla="*/ 613086 w 695325"/>
                <a:gd name="connsiteY0" fmla="*/ 79391 h 685800"/>
                <a:gd name="connsiteX1" fmla="*/ 410489 w 695325"/>
                <a:gd name="connsiteY1" fmla="*/ 0 h 685800"/>
                <a:gd name="connsiteX2" fmla="*/ 207616 w 695325"/>
                <a:gd name="connsiteY2" fmla="*/ 79534 h 685800"/>
                <a:gd name="connsiteX3" fmla="*/ 0 w 695325"/>
                <a:gd name="connsiteY3" fmla="*/ 287150 h 685800"/>
                <a:gd name="connsiteX4" fmla="*/ 405746 w 695325"/>
                <a:gd name="connsiteY4" fmla="*/ 692896 h 685800"/>
                <a:gd name="connsiteX5" fmla="*/ 613381 w 695325"/>
                <a:gd name="connsiteY5" fmla="*/ 485261 h 685800"/>
                <a:gd name="connsiteX6" fmla="*/ 613086 w 695325"/>
                <a:gd name="connsiteY6" fmla="*/ 79391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5325" h="685800">
                  <a:moveTo>
                    <a:pt x="613086" y="79391"/>
                  </a:moveTo>
                  <a:cubicBezTo>
                    <a:pt x="562861" y="28880"/>
                    <a:pt x="488909" y="0"/>
                    <a:pt x="410489" y="0"/>
                  </a:cubicBezTo>
                  <a:cubicBezTo>
                    <a:pt x="332070" y="0"/>
                    <a:pt x="258128" y="28880"/>
                    <a:pt x="207616" y="79534"/>
                  </a:cubicBezTo>
                  <a:lnTo>
                    <a:pt x="0" y="287150"/>
                  </a:lnTo>
                  <a:lnTo>
                    <a:pt x="405746" y="692896"/>
                  </a:lnTo>
                  <a:cubicBezTo>
                    <a:pt x="519408" y="579225"/>
                    <a:pt x="597970" y="500662"/>
                    <a:pt x="613381" y="485261"/>
                  </a:cubicBezTo>
                  <a:cubicBezTo>
                    <a:pt x="724986" y="373485"/>
                    <a:pt x="724976" y="191424"/>
                    <a:pt x="613086" y="79391"/>
                  </a:cubicBezTo>
                  <a:close/>
                </a:path>
              </a:pathLst>
            </a:custGeom>
            <a:grpFill/>
            <a:ln w="9525" cap="flat">
              <a:noFill/>
              <a:prstDash val="solid"/>
              <a:miter/>
            </a:ln>
          </p:spPr>
          <p:txBody>
            <a:bodyPr rtlCol="0" anchor="ctr"/>
            <a:lstStyle/>
            <a:p>
              <a:endParaRPr lang="en-US"/>
            </a:p>
          </p:txBody>
        </p:sp>
        <p:grpSp>
          <p:nvGrpSpPr>
            <p:cNvPr id="50" name="Graphic 42">
              <a:extLst>
                <a:ext uri="{FF2B5EF4-FFF2-40B4-BE49-F238E27FC236}">
                  <a16:creationId xmlns="" xmlns:a16="http://schemas.microsoft.com/office/drawing/2014/main" id="{6678BA4A-2BA8-4B4E-A907-63342753DC76}"/>
                </a:ext>
              </a:extLst>
            </p:cNvPr>
            <p:cNvGrpSpPr/>
            <p:nvPr/>
          </p:nvGrpSpPr>
          <p:grpSpPr>
            <a:xfrm>
              <a:off x="8450723" y="2882279"/>
              <a:ext cx="9525" cy="9525"/>
              <a:chOff x="8450723" y="2882279"/>
              <a:chExt cx="9525" cy="9525"/>
            </a:xfrm>
            <a:grpFill/>
          </p:grpSpPr>
          <p:sp>
            <p:nvSpPr>
              <p:cNvPr id="51" name="Freeform: Shape 50">
                <a:extLst>
                  <a:ext uri="{FF2B5EF4-FFF2-40B4-BE49-F238E27FC236}">
                    <a16:creationId xmlns="" xmlns:a16="http://schemas.microsoft.com/office/drawing/2014/main" id="{F61CD736-523F-4ADF-8CA7-041167B0EA35}"/>
                  </a:ext>
                </a:extLst>
              </p:cNvPr>
              <p:cNvSpPr/>
              <p:nvPr/>
            </p:nvSpPr>
            <p:spPr>
              <a:xfrm>
                <a:off x="8450723" y="2884246"/>
                <a:ext cx="9525" cy="9525"/>
              </a:xfrm>
              <a:custGeom>
                <a:avLst/>
                <a:gdLst>
                  <a:gd name="connsiteX0" fmla="*/ 0 w 0"/>
                  <a:gd name="connsiteY0" fmla="*/ 838 h 0"/>
                  <a:gd name="connsiteX1" fmla="*/ 19 w 0"/>
                  <a:gd name="connsiteY1" fmla="*/ 819 h 0"/>
                  <a:gd name="connsiteX2" fmla="*/ 838 w 0"/>
                  <a:gd name="connsiteY2" fmla="*/ 0 h 0"/>
                  <a:gd name="connsiteX3" fmla="*/ 0 w 0"/>
                  <a:gd name="connsiteY3" fmla="*/ 838 h 0"/>
                </a:gdLst>
                <a:ahLst/>
                <a:cxnLst>
                  <a:cxn ang="0">
                    <a:pos x="connsiteX0" y="connsiteY0"/>
                  </a:cxn>
                  <a:cxn ang="0">
                    <a:pos x="connsiteX1" y="connsiteY1"/>
                  </a:cxn>
                  <a:cxn ang="0">
                    <a:pos x="connsiteX2" y="connsiteY2"/>
                  </a:cxn>
                  <a:cxn ang="0">
                    <a:pos x="connsiteX3" y="connsiteY3"/>
                  </a:cxn>
                </a:cxnLst>
                <a:rect l="l" t="t" r="r" b="b"/>
                <a:pathLst>
                  <a:path>
                    <a:moveTo>
                      <a:pt x="0" y="838"/>
                    </a:moveTo>
                    <a:cubicBezTo>
                      <a:pt x="10" y="838"/>
                      <a:pt x="10" y="829"/>
                      <a:pt x="19" y="819"/>
                    </a:cubicBezTo>
                    <a:cubicBezTo>
                      <a:pt x="381" y="457"/>
                      <a:pt x="543" y="295"/>
                      <a:pt x="838" y="0"/>
                    </a:cubicBezTo>
                    <a:cubicBezTo>
                      <a:pt x="543" y="305"/>
                      <a:pt x="381" y="467"/>
                      <a:pt x="0" y="83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 xmlns:a16="http://schemas.microsoft.com/office/drawing/2014/main" id="{80B06B68-5558-45FD-A064-6FFF7C713679}"/>
                  </a:ext>
                </a:extLst>
              </p:cNvPr>
              <p:cNvSpPr/>
              <p:nvPr/>
            </p:nvSpPr>
            <p:spPr>
              <a:xfrm>
                <a:off x="8451561" y="2882979"/>
                <a:ext cx="9525" cy="9525"/>
              </a:xfrm>
              <a:custGeom>
                <a:avLst/>
                <a:gdLst>
                  <a:gd name="connsiteX0" fmla="*/ 0 w 0"/>
                  <a:gd name="connsiteY0" fmla="*/ 1267 h 0"/>
                  <a:gd name="connsiteX1" fmla="*/ 1267 w 0"/>
                  <a:gd name="connsiteY1" fmla="*/ 0 h 0"/>
                  <a:gd name="connsiteX2" fmla="*/ 0 w 0"/>
                  <a:gd name="connsiteY2" fmla="*/ 1267 h 0"/>
                </a:gdLst>
                <a:ahLst/>
                <a:cxnLst>
                  <a:cxn ang="0">
                    <a:pos x="connsiteX0" y="connsiteY0"/>
                  </a:cxn>
                  <a:cxn ang="0">
                    <a:pos x="connsiteX1" y="connsiteY1"/>
                  </a:cxn>
                  <a:cxn ang="0">
                    <a:pos x="connsiteX2" y="connsiteY2"/>
                  </a:cxn>
                </a:cxnLst>
                <a:rect l="l" t="t" r="r" b="b"/>
                <a:pathLst>
                  <a:path>
                    <a:moveTo>
                      <a:pt x="0" y="1267"/>
                    </a:moveTo>
                    <a:cubicBezTo>
                      <a:pt x="457" y="810"/>
                      <a:pt x="991" y="276"/>
                      <a:pt x="1267" y="0"/>
                    </a:cubicBezTo>
                    <a:cubicBezTo>
                      <a:pt x="981" y="286"/>
                      <a:pt x="457" y="810"/>
                      <a:pt x="0" y="1267"/>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 xmlns:a16="http://schemas.microsoft.com/office/drawing/2014/main" id="{9934786D-CF13-427A-9E34-2A8D6A9AF37F}"/>
                  </a:ext>
                </a:extLst>
              </p:cNvPr>
              <p:cNvSpPr/>
              <p:nvPr/>
            </p:nvSpPr>
            <p:spPr>
              <a:xfrm>
                <a:off x="8452828" y="2882279"/>
                <a:ext cx="9525" cy="9525"/>
              </a:xfrm>
              <a:custGeom>
                <a:avLst/>
                <a:gdLst>
                  <a:gd name="connsiteX0" fmla="*/ 0 w 0"/>
                  <a:gd name="connsiteY0" fmla="*/ 700 h 0"/>
                  <a:gd name="connsiteX1" fmla="*/ 0 w 0"/>
                  <a:gd name="connsiteY1" fmla="*/ 700 h 0"/>
                  <a:gd name="connsiteX2" fmla="*/ 0 w 0"/>
                  <a:gd name="connsiteY2" fmla="*/ 700 h 0"/>
                </a:gdLst>
                <a:ahLst/>
                <a:cxnLst>
                  <a:cxn ang="0">
                    <a:pos x="connsiteX0" y="connsiteY0"/>
                  </a:cxn>
                  <a:cxn ang="0">
                    <a:pos x="connsiteX1" y="connsiteY1"/>
                  </a:cxn>
                  <a:cxn ang="0">
                    <a:pos x="connsiteX2" y="connsiteY2"/>
                  </a:cxn>
                </a:cxnLst>
                <a:rect l="l" t="t" r="r" b="b"/>
                <a:pathLst>
                  <a:path>
                    <a:moveTo>
                      <a:pt x="0" y="700"/>
                    </a:moveTo>
                    <a:cubicBezTo>
                      <a:pt x="924" y="-224"/>
                      <a:pt x="943" y="-243"/>
                      <a:pt x="0" y="700"/>
                    </a:cubicBezTo>
                    <a:lnTo>
                      <a:pt x="0" y="700"/>
                    </a:lnTo>
                    <a:close/>
                  </a:path>
                </a:pathLst>
              </a:custGeom>
              <a:grpFill/>
              <a:ln w="9525" cap="flat">
                <a:noFill/>
                <a:prstDash val="solid"/>
                <a:miter/>
              </a:ln>
            </p:spPr>
            <p:txBody>
              <a:bodyPr rtlCol="0" anchor="ctr"/>
              <a:lstStyle/>
              <a:p>
                <a:endParaRPr lang="en-US"/>
              </a:p>
            </p:txBody>
          </p:sp>
        </p:grpSp>
      </p:grpSp>
      <p:grpSp>
        <p:nvGrpSpPr>
          <p:cNvPr id="64" name="Group 63">
            <a:extLst>
              <a:ext uri="{FF2B5EF4-FFF2-40B4-BE49-F238E27FC236}">
                <a16:creationId xmlns="" xmlns:a16="http://schemas.microsoft.com/office/drawing/2014/main" id="{CD627748-D4EF-468D-A26A-16078D173ED1}"/>
              </a:ext>
            </a:extLst>
          </p:cNvPr>
          <p:cNvGrpSpPr/>
          <p:nvPr/>
        </p:nvGrpSpPr>
        <p:grpSpPr>
          <a:xfrm>
            <a:off x="10419533" y="5539871"/>
            <a:ext cx="485832" cy="485832"/>
            <a:chOff x="2843212" y="176212"/>
            <a:chExt cx="6505575" cy="6505575"/>
          </a:xfrm>
          <a:solidFill>
            <a:schemeClr val="bg2"/>
          </a:solidFill>
        </p:grpSpPr>
        <p:sp>
          <p:nvSpPr>
            <p:cNvPr id="58" name="Freeform: Shape 57">
              <a:extLst>
                <a:ext uri="{FF2B5EF4-FFF2-40B4-BE49-F238E27FC236}">
                  <a16:creationId xmlns="" xmlns:a16="http://schemas.microsoft.com/office/drawing/2014/main" id="{74974A71-2BB7-4422-B2D5-32154B2DA7B4}"/>
                </a:ext>
              </a:extLst>
            </p:cNvPr>
            <p:cNvSpPr/>
            <p:nvPr/>
          </p:nvSpPr>
          <p:spPr>
            <a:xfrm>
              <a:off x="2843212" y="2107555"/>
              <a:ext cx="4091397" cy="4574232"/>
            </a:xfrm>
            <a:custGeom>
              <a:avLst/>
              <a:gdLst>
                <a:gd name="connsiteX0" fmla="*/ 2490416 w 4091396"/>
                <a:gd name="connsiteY0" fmla="*/ 4574233 h 4574232"/>
                <a:gd name="connsiteX1" fmla="*/ 3836925 w 4091396"/>
                <a:gd name="connsiteY1" fmla="*/ 4410442 h 4574232"/>
                <a:gd name="connsiteX2" fmla="*/ 3824567 w 4091396"/>
                <a:gd name="connsiteY2" fmla="*/ 4288343 h 4574232"/>
                <a:gd name="connsiteX3" fmla="*/ 4026278 w 4091396"/>
                <a:gd name="connsiteY3" fmla="*/ 3811860 h 4574232"/>
                <a:gd name="connsiteX4" fmla="*/ 3824567 w 4091396"/>
                <a:gd name="connsiteY4" fmla="*/ 3335378 h 4574232"/>
                <a:gd name="connsiteX5" fmla="*/ 4026278 w 4091396"/>
                <a:gd name="connsiteY5" fmla="*/ 2858895 h 4574232"/>
                <a:gd name="connsiteX6" fmla="*/ 3824567 w 4091396"/>
                <a:gd name="connsiteY6" fmla="*/ 2382413 h 4574232"/>
                <a:gd name="connsiteX7" fmla="*/ 4026278 w 4091396"/>
                <a:gd name="connsiteY7" fmla="*/ 1905930 h 4574232"/>
                <a:gd name="connsiteX8" fmla="*/ 3824567 w 4091396"/>
                <a:gd name="connsiteY8" fmla="*/ 1429448 h 4574232"/>
                <a:gd name="connsiteX9" fmla="*/ 4098991 w 4091396"/>
                <a:gd name="connsiteY9" fmla="*/ 892958 h 4574232"/>
                <a:gd name="connsiteX10" fmla="*/ 3737460 w 4091396"/>
                <a:gd name="connsiteY10" fmla="*/ 614315 h 4574232"/>
                <a:gd name="connsiteX11" fmla="*/ 3824567 w 4091396"/>
                <a:gd name="connsiteY11" fmla="*/ 381186 h 4574232"/>
                <a:gd name="connsiteX12" fmla="*/ 3443381 w 4091396"/>
                <a:gd name="connsiteY12" fmla="*/ 0 h 4574232"/>
                <a:gd name="connsiteX13" fmla="*/ 1537450 w 4091396"/>
                <a:gd name="connsiteY13" fmla="*/ 0 h 4574232"/>
                <a:gd name="connsiteX14" fmla="*/ 1156264 w 4091396"/>
                <a:gd name="connsiteY14" fmla="*/ 381186 h 4574232"/>
                <a:gd name="connsiteX15" fmla="*/ 1242974 w 4091396"/>
                <a:gd name="connsiteY15" fmla="*/ 613769 h 4574232"/>
                <a:gd name="connsiteX16" fmla="*/ 0 w 4091396"/>
                <a:gd name="connsiteY16" fmla="*/ 2858895 h 4574232"/>
                <a:gd name="connsiteX17" fmla="*/ 2490416 w 4091396"/>
                <a:gd name="connsiteY17" fmla="*/ 4574233 h 4574232"/>
                <a:gd name="connsiteX18" fmla="*/ 2488381 w 4091396"/>
                <a:gd name="connsiteY18" fmla="*/ 2724140 h 4574232"/>
                <a:gd name="connsiteX19" fmla="*/ 1916601 w 4091396"/>
                <a:gd name="connsiteY19" fmla="*/ 2152361 h 4574232"/>
                <a:gd name="connsiteX20" fmla="*/ 2299823 w 4091396"/>
                <a:gd name="connsiteY20" fmla="*/ 1615077 h 4574232"/>
                <a:gd name="connsiteX21" fmla="*/ 2299823 w 4091396"/>
                <a:gd name="connsiteY21" fmla="*/ 1334151 h 4574232"/>
                <a:gd name="connsiteX22" fmla="*/ 2490416 w 4091396"/>
                <a:gd name="connsiteY22" fmla="*/ 1143558 h 4574232"/>
                <a:gd name="connsiteX23" fmla="*/ 2681009 w 4091396"/>
                <a:gd name="connsiteY23" fmla="*/ 1334151 h 4574232"/>
                <a:gd name="connsiteX24" fmla="*/ 2681009 w 4091396"/>
                <a:gd name="connsiteY24" fmla="*/ 1616368 h 4574232"/>
                <a:gd name="connsiteX25" fmla="*/ 3060160 w 4091396"/>
                <a:gd name="connsiteY25" fmla="*/ 2152361 h 4574232"/>
                <a:gd name="connsiteX26" fmla="*/ 2869567 w 4091396"/>
                <a:gd name="connsiteY26" fmla="*/ 2342954 h 4574232"/>
                <a:gd name="connsiteX27" fmla="*/ 2678974 w 4091396"/>
                <a:gd name="connsiteY27" fmla="*/ 2152361 h 4574232"/>
                <a:gd name="connsiteX28" fmla="*/ 2488381 w 4091396"/>
                <a:gd name="connsiteY28" fmla="*/ 1961768 h 4574232"/>
                <a:gd name="connsiteX29" fmla="*/ 2297788 w 4091396"/>
                <a:gd name="connsiteY29" fmla="*/ 2152361 h 4574232"/>
                <a:gd name="connsiteX30" fmla="*/ 2488381 w 4091396"/>
                <a:gd name="connsiteY30" fmla="*/ 2342954 h 4574232"/>
                <a:gd name="connsiteX31" fmla="*/ 3060160 w 4091396"/>
                <a:gd name="connsiteY31" fmla="*/ 2914733 h 4574232"/>
                <a:gd name="connsiteX32" fmla="*/ 2681009 w 4091396"/>
                <a:gd name="connsiteY32" fmla="*/ 3450776 h 4574232"/>
                <a:gd name="connsiteX33" fmla="*/ 2681009 w 4091396"/>
                <a:gd name="connsiteY33" fmla="*/ 3621267 h 4574232"/>
                <a:gd name="connsiteX34" fmla="*/ 2490416 w 4091396"/>
                <a:gd name="connsiteY34" fmla="*/ 3811860 h 4574232"/>
                <a:gd name="connsiteX35" fmla="*/ 2299823 w 4091396"/>
                <a:gd name="connsiteY35" fmla="*/ 3621267 h 4574232"/>
                <a:gd name="connsiteX36" fmla="*/ 2299823 w 4091396"/>
                <a:gd name="connsiteY36" fmla="*/ 3452017 h 4574232"/>
                <a:gd name="connsiteX37" fmla="*/ 1916601 w 4091396"/>
                <a:gd name="connsiteY37" fmla="*/ 2914733 h 4574232"/>
                <a:gd name="connsiteX38" fmla="*/ 2107195 w 4091396"/>
                <a:gd name="connsiteY38" fmla="*/ 2724140 h 4574232"/>
                <a:gd name="connsiteX39" fmla="*/ 2297788 w 4091396"/>
                <a:gd name="connsiteY39" fmla="*/ 2914733 h 4574232"/>
                <a:gd name="connsiteX40" fmla="*/ 2488381 w 4091396"/>
                <a:gd name="connsiteY40" fmla="*/ 3105326 h 4574232"/>
                <a:gd name="connsiteX41" fmla="*/ 2678974 w 4091396"/>
                <a:gd name="connsiteY41" fmla="*/ 2914733 h 4574232"/>
                <a:gd name="connsiteX42" fmla="*/ 2488381 w 4091396"/>
                <a:gd name="connsiteY42" fmla="*/ 2724140 h 457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091396" h="4574232">
                  <a:moveTo>
                    <a:pt x="2490416" y="4574233"/>
                  </a:moveTo>
                  <a:cubicBezTo>
                    <a:pt x="3052566" y="4574233"/>
                    <a:pt x="3487803" y="4520430"/>
                    <a:pt x="3836925" y="4410442"/>
                  </a:cubicBezTo>
                  <a:cubicBezTo>
                    <a:pt x="3829530" y="4370735"/>
                    <a:pt x="3824567" y="4330135"/>
                    <a:pt x="3824567" y="4288343"/>
                  </a:cubicBezTo>
                  <a:cubicBezTo>
                    <a:pt x="3824567" y="4101621"/>
                    <a:pt x="3902194" y="3933066"/>
                    <a:pt x="4026278" y="3811860"/>
                  </a:cubicBezTo>
                  <a:cubicBezTo>
                    <a:pt x="3902194" y="3690655"/>
                    <a:pt x="3824567" y="3522100"/>
                    <a:pt x="3824567" y="3335378"/>
                  </a:cubicBezTo>
                  <a:cubicBezTo>
                    <a:pt x="3824567" y="3148656"/>
                    <a:pt x="3902194" y="2980101"/>
                    <a:pt x="4026278" y="2858895"/>
                  </a:cubicBezTo>
                  <a:cubicBezTo>
                    <a:pt x="3902194" y="2737690"/>
                    <a:pt x="3824567" y="2569134"/>
                    <a:pt x="3824567" y="2382413"/>
                  </a:cubicBezTo>
                  <a:cubicBezTo>
                    <a:pt x="3824567" y="2195691"/>
                    <a:pt x="3902194" y="2027135"/>
                    <a:pt x="4026278" y="1905930"/>
                  </a:cubicBezTo>
                  <a:cubicBezTo>
                    <a:pt x="3902194" y="1784725"/>
                    <a:pt x="3824567" y="1616169"/>
                    <a:pt x="3824567" y="1429448"/>
                  </a:cubicBezTo>
                  <a:cubicBezTo>
                    <a:pt x="3824567" y="1208876"/>
                    <a:pt x="3933463" y="1014461"/>
                    <a:pt x="4098991" y="892958"/>
                  </a:cubicBezTo>
                  <a:cubicBezTo>
                    <a:pt x="3985628" y="789174"/>
                    <a:pt x="3864522" y="696161"/>
                    <a:pt x="3737460" y="614315"/>
                  </a:cubicBezTo>
                  <a:cubicBezTo>
                    <a:pt x="3789079" y="549295"/>
                    <a:pt x="3824567" y="470626"/>
                    <a:pt x="3824567" y="381186"/>
                  </a:cubicBezTo>
                  <a:cubicBezTo>
                    <a:pt x="3824567" y="170640"/>
                    <a:pt x="3653926" y="0"/>
                    <a:pt x="3443381" y="0"/>
                  </a:cubicBezTo>
                  <a:lnTo>
                    <a:pt x="1537450" y="0"/>
                  </a:lnTo>
                  <a:cubicBezTo>
                    <a:pt x="1326905" y="0"/>
                    <a:pt x="1156264" y="170640"/>
                    <a:pt x="1156264" y="381186"/>
                  </a:cubicBezTo>
                  <a:cubicBezTo>
                    <a:pt x="1156264" y="470427"/>
                    <a:pt x="1191653" y="548848"/>
                    <a:pt x="1242974" y="613769"/>
                  </a:cubicBezTo>
                  <a:cubicBezTo>
                    <a:pt x="503037" y="1090450"/>
                    <a:pt x="0" y="1953628"/>
                    <a:pt x="0" y="2858895"/>
                  </a:cubicBezTo>
                  <a:cubicBezTo>
                    <a:pt x="0" y="4396495"/>
                    <a:pt x="1426718" y="4574233"/>
                    <a:pt x="2490416" y="4574233"/>
                  </a:cubicBezTo>
                  <a:close/>
                  <a:moveTo>
                    <a:pt x="2488381" y="2724140"/>
                  </a:moveTo>
                  <a:cubicBezTo>
                    <a:pt x="2173058" y="2724140"/>
                    <a:pt x="1916601" y="2467683"/>
                    <a:pt x="1916601" y="2152361"/>
                  </a:cubicBezTo>
                  <a:cubicBezTo>
                    <a:pt x="1916601" y="1903449"/>
                    <a:pt x="2077414" y="1693449"/>
                    <a:pt x="2299823" y="1615077"/>
                  </a:cubicBezTo>
                  <a:lnTo>
                    <a:pt x="2299823" y="1334151"/>
                  </a:lnTo>
                  <a:cubicBezTo>
                    <a:pt x="2299823" y="1228829"/>
                    <a:pt x="2385093" y="1143558"/>
                    <a:pt x="2490416" y="1143558"/>
                  </a:cubicBezTo>
                  <a:cubicBezTo>
                    <a:pt x="2595738" y="1143558"/>
                    <a:pt x="2681009" y="1228829"/>
                    <a:pt x="2681009" y="1334151"/>
                  </a:cubicBezTo>
                  <a:lnTo>
                    <a:pt x="2681009" y="1616368"/>
                  </a:lnTo>
                  <a:cubicBezTo>
                    <a:pt x="2901332" y="1695831"/>
                    <a:pt x="3060160" y="1904987"/>
                    <a:pt x="3060160" y="2152361"/>
                  </a:cubicBezTo>
                  <a:cubicBezTo>
                    <a:pt x="3060160" y="2257733"/>
                    <a:pt x="2974889" y="2342954"/>
                    <a:pt x="2869567" y="2342954"/>
                  </a:cubicBezTo>
                  <a:cubicBezTo>
                    <a:pt x="2764194" y="2342954"/>
                    <a:pt x="2678974" y="2257733"/>
                    <a:pt x="2678974" y="2152361"/>
                  </a:cubicBezTo>
                  <a:cubicBezTo>
                    <a:pt x="2678974" y="2047187"/>
                    <a:pt x="2593505" y="1961768"/>
                    <a:pt x="2488381" y="1961768"/>
                  </a:cubicBezTo>
                  <a:cubicBezTo>
                    <a:pt x="2383207" y="1961768"/>
                    <a:pt x="2297788" y="2047187"/>
                    <a:pt x="2297788" y="2152361"/>
                  </a:cubicBezTo>
                  <a:cubicBezTo>
                    <a:pt x="2297788" y="2257535"/>
                    <a:pt x="2383207" y="2342954"/>
                    <a:pt x="2488381" y="2342954"/>
                  </a:cubicBezTo>
                  <a:cubicBezTo>
                    <a:pt x="2803653" y="2342954"/>
                    <a:pt x="3060160" y="2599461"/>
                    <a:pt x="3060160" y="2914733"/>
                  </a:cubicBezTo>
                  <a:cubicBezTo>
                    <a:pt x="3060160" y="3162107"/>
                    <a:pt x="2901332" y="3371263"/>
                    <a:pt x="2681009" y="3450776"/>
                  </a:cubicBezTo>
                  <a:lnTo>
                    <a:pt x="2681009" y="3621267"/>
                  </a:lnTo>
                  <a:cubicBezTo>
                    <a:pt x="2681009" y="3726590"/>
                    <a:pt x="2595738" y="3811860"/>
                    <a:pt x="2490416" y="3811860"/>
                  </a:cubicBezTo>
                  <a:cubicBezTo>
                    <a:pt x="2385093" y="3811860"/>
                    <a:pt x="2299823" y="3726590"/>
                    <a:pt x="2299823" y="3621267"/>
                  </a:cubicBezTo>
                  <a:lnTo>
                    <a:pt x="2299823" y="3452017"/>
                  </a:lnTo>
                  <a:cubicBezTo>
                    <a:pt x="2077414" y="3373695"/>
                    <a:pt x="1916601" y="3163646"/>
                    <a:pt x="1916601" y="2914733"/>
                  </a:cubicBezTo>
                  <a:cubicBezTo>
                    <a:pt x="1916601" y="2809411"/>
                    <a:pt x="2001822" y="2724140"/>
                    <a:pt x="2107195" y="2724140"/>
                  </a:cubicBezTo>
                  <a:cubicBezTo>
                    <a:pt x="2212517" y="2724140"/>
                    <a:pt x="2297788" y="2809411"/>
                    <a:pt x="2297788" y="2914733"/>
                  </a:cubicBezTo>
                  <a:cubicBezTo>
                    <a:pt x="2297788" y="3019907"/>
                    <a:pt x="2383207" y="3105326"/>
                    <a:pt x="2488381" y="3105326"/>
                  </a:cubicBezTo>
                  <a:cubicBezTo>
                    <a:pt x="2593505" y="3105326"/>
                    <a:pt x="2678974" y="3019907"/>
                    <a:pt x="2678974" y="2914733"/>
                  </a:cubicBezTo>
                  <a:cubicBezTo>
                    <a:pt x="2678974" y="2809560"/>
                    <a:pt x="2593505" y="2724140"/>
                    <a:pt x="2488381" y="2724140"/>
                  </a:cubicBezTo>
                  <a:close/>
                </a:path>
              </a:pathLst>
            </a:custGeom>
            <a:grpFill/>
            <a:ln w="12706" cap="flat">
              <a:noFill/>
              <a:prstDash val="solid"/>
              <a:miter/>
            </a:ln>
          </p:spPr>
          <p:txBody>
            <a:bodyPr rtlCol="0" anchor="ctr"/>
            <a:lstStyle/>
            <a:p>
              <a:endParaRPr lang="en-US"/>
            </a:p>
          </p:txBody>
        </p:sp>
        <p:sp>
          <p:nvSpPr>
            <p:cNvPr id="59" name="Freeform: Shape 58">
              <a:extLst>
                <a:ext uri="{FF2B5EF4-FFF2-40B4-BE49-F238E27FC236}">
                  <a16:creationId xmlns="" xmlns:a16="http://schemas.microsoft.com/office/drawing/2014/main" id="{1FE752C2-AD46-40C0-AFA8-1D808AF2A058}"/>
                </a:ext>
              </a:extLst>
            </p:cNvPr>
            <p:cNvSpPr/>
            <p:nvPr/>
          </p:nvSpPr>
          <p:spPr>
            <a:xfrm>
              <a:off x="7048965" y="6110008"/>
              <a:ext cx="2299822" cy="571779"/>
            </a:xfrm>
            <a:custGeom>
              <a:avLst/>
              <a:gdLst>
                <a:gd name="connsiteX0" fmla="*/ 2013933 w 2299822"/>
                <a:gd name="connsiteY0" fmla="*/ 0 h 571779"/>
                <a:gd name="connsiteX1" fmla="*/ 285890 w 2299822"/>
                <a:gd name="connsiteY1" fmla="*/ 0 h 571779"/>
                <a:gd name="connsiteX2" fmla="*/ 0 w 2299822"/>
                <a:gd name="connsiteY2" fmla="*/ 285890 h 571779"/>
                <a:gd name="connsiteX3" fmla="*/ 285890 w 2299822"/>
                <a:gd name="connsiteY3" fmla="*/ 571779 h 571779"/>
                <a:gd name="connsiteX4" fmla="*/ 2013933 w 2299822"/>
                <a:gd name="connsiteY4" fmla="*/ 571779 h 571779"/>
                <a:gd name="connsiteX5" fmla="*/ 2299823 w 2299822"/>
                <a:gd name="connsiteY5" fmla="*/ 285890 h 571779"/>
                <a:gd name="connsiteX6" fmla="*/ 2013933 w 2299822"/>
                <a:gd name="connsiteY6" fmla="*/ 0 h 57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9822" h="571779">
                  <a:moveTo>
                    <a:pt x="2013933" y="0"/>
                  </a:moveTo>
                  <a:lnTo>
                    <a:pt x="285890" y="0"/>
                  </a:lnTo>
                  <a:cubicBezTo>
                    <a:pt x="128005" y="0"/>
                    <a:pt x="0" y="128005"/>
                    <a:pt x="0" y="285890"/>
                  </a:cubicBezTo>
                  <a:cubicBezTo>
                    <a:pt x="0" y="443774"/>
                    <a:pt x="128005" y="571779"/>
                    <a:pt x="285890" y="571779"/>
                  </a:cubicBezTo>
                  <a:lnTo>
                    <a:pt x="2013933" y="571779"/>
                  </a:lnTo>
                  <a:cubicBezTo>
                    <a:pt x="2171817" y="571779"/>
                    <a:pt x="2299823" y="443774"/>
                    <a:pt x="2299823" y="285890"/>
                  </a:cubicBezTo>
                  <a:cubicBezTo>
                    <a:pt x="2299823" y="128005"/>
                    <a:pt x="2171817" y="0"/>
                    <a:pt x="2013933" y="0"/>
                  </a:cubicBezTo>
                  <a:close/>
                </a:path>
              </a:pathLst>
            </a:custGeom>
            <a:grpFill/>
            <a:ln w="12706" cap="flat">
              <a:noFill/>
              <a:prstDash val="solid"/>
              <a:miter/>
            </a:ln>
          </p:spPr>
          <p:txBody>
            <a:bodyPr rtlCol="0" anchor="ctr"/>
            <a:lstStyle/>
            <a:p>
              <a:endParaRPr lang="en-US"/>
            </a:p>
          </p:txBody>
        </p:sp>
        <p:sp>
          <p:nvSpPr>
            <p:cNvPr id="60" name="Freeform: Shape 59">
              <a:extLst>
                <a:ext uri="{FF2B5EF4-FFF2-40B4-BE49-F238E27FC236}">
                  <a16:creationId xmlns="" xmlns:a16="http://schemas.microsoft.com/office/drawing/2014/main" id="{B22C5E48-6A9F-4FCD-A0A9-A56B673B4E78}"/>
                </a:ext>
              </a:extLst>
            </p:cNvPr>
            <p:cNvSpPr/>
            <p:nvPr/>
          </p:nvSpPr>
          <p:spPr>
            <a:xfrm>
              <a:off x="7048965" y="5157043"/>
              <a:ext cx="2299822" cy="571779"/>
            </a:xfrm>
            <a:custGeom>
              <a:avLst/>
              <a:gdLst>
                <a:gd name="connsiteX0" fmla="*/ 2013933 w 2299822"/>
                <a:gd name="connsiteY0" fmla="*/ 0 h 571779"/>
                <a:gd name="connsiteX1" fmla="*/ 285890 w 2299822"/>
                <a:gd name="connsiteY1" fmla="*/ 0 h 571779"/>
                <a:gd name="connsiteX2" fmla="*/ 0 w 2299822"/>
                <a:gd name="connsiteY2" fmla="*/ 285890 h 571779"/>
                <a:gd name="connsiteX3" fmla="*/ 285890 w 2299822"/>
                <a:gd name="connsiteY3" fmla="*/ 571779 h 571779"/>
                <a:gd name="connsiteX4" fmla="*/ 2013933 w 2299822"/>
                <a:gd name="connsiteY4" fmla="*/ 571779 h 571779"/>
                <a:gd name="connsiteX5" fmla="*/ 2299823 w 2299822"/>
                <a:gd name="connsiteY5" fmla="*/ 285890 h 571779"/>
                <a:gd name="connsiteX6" fmla="*/ 2013933 w 2299822"/>
                <a:gd name="connsiteY6" fmla="*/ 0 h 57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9822" h="571779">
                  <a:moveTo>
                    <a:pt x="2013933" y="0"/>
                  </a:moveTo>
                  <a:lnTo>
                    <a:pt x="285890" y="0"/>
                  </a:lnTo>
                  <a:cubicBezTo>
                    <a:pt x="128005" y="0"/>
                    <a:pt x="0" y="128005"/>
                    <a:pt x="0" y="285890"/>
                  </a:cubicBezTo>
                  <a:cubicBezTo>
                    <a:pt x="0" y="443774"/>
                    <a:pt x="128005" y="571779"/>
                    <a:pt x="285890" y="571779"/>
                  </a:cubicBezTo>
                  <a:lnTo>
                    <a:pt x="2013933" y="571779"/>
                  </a:lnTo>
                  <a:cubicBezTo>
                    <a:pt x="2171817" y="571779"/>
                    <a:pt x="2299823" y="443774"/>
                    <a:pt x="2299823" y="285890"/>
                  </a:cubicBezTo>
                  <a:cubicBezTo>
                    <a:pt x="2299823" y="128005"/>
                    <a:pt x="2171817" y="0"/>
                    <a:pt x="2013933" y="0"/>
                  </a:cubicBezTo>
                  <a:close/>
                </a:path>
              </a:pathLst>
            </a:custGeom>
            <a:grpFill/>
            <a:ln w="12706" cap="flat">
              <a:noFill/>
              <a:prstDash val="solid"/>
              <a:miter/>
            </a:ln>
          </p:spPr>
          <p:txBody>
            <a:bodyPr rtlCol="0" anchor="ctr"/>
            <a:lstStyle/>
            <a:p>
              <a:endParaRPr lang="en-US"/>
            </a:p>
          </p:txBody>
        </p:sp>
        <p:sp>
          <p:nvSpPr>
            <p:cNvPr id="61" name="Freeform: Shape 60">
              <a:extLst>
                <a:ext uri="{FF2B5EF4-FFF2-40B4-BE49-F238E27FC236}">
                  <a16:creationId xmlns="" xmlns:a16="http://schemas.microsoft.com/office/drawing/2014/main" id="{09B557F8-955B-49CA-9B09-BC77E3896AE0}"/>
                </a:ext>
              </a:extLst>
            </p:cNvPr>
            <p:cNvSpPr/>
            <p:nvPr/>
          </p:nvSpPr>
          <p:spPr>
            <a:xfrm>
              <a:off x="7048965" y="4204078"/>
              <a:ext cx="2299822" cy="571779"/>
            </a:xfrm>
            <a:custGeom>
              <a:avLst/>
              <a:gdLst>
                <a:gd name="connsiteX0" fmla="*/ 2013933 w 2299822"/>
                <a:gd name="connsiteY0" fmla="*/ 0 h 571779"/>
                <a:gd name="connsiteX1" fmla="*/ 285890 w 2299822"/>
                <a:gd name="connsiteY1" fmla="*/ 0 h 571779"/>
                <a:gd name="connsiteX2" fmla="*/ 0 w 2299822"/>
                <a:gd name="connsiteY2" fmla="*/ 285890 h 571779"/>
                <a:gd name="connsiteX3" fmla="*/ 285890 w 2299822"/>
                <a:gd name="connsiteY3" fmla="*/ 571779 h 571779"/>
                <a:gd name="connsiteX4" fmla="*/ 2013933 w 2299822"/>
                <a:gd name="connsiteY4" fmla="*/ 571779 h 571779"/>
                <a:gd name="connsiteX5" fmla="*/ 2299823 w 2299822"/>
                <a:gd name="connsiteY5" fmla="*/ 285890 h 571779"/>
                <a:gd name="connsiteX6" fmla="*/ 2013933 w 2299822"/>
                <a:gd name="connsiteY6" fmla="*/ 0 h 57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9822" h="571779">
                  <a:moveTo>
                    <a:pt x="2013933" y="0"/>
                  </a:moveTo>
                  <a:lnTo>
                    <a:pt x="285890" y="0"/>
                  </a:lnTo>
                  <a:cubicBezTo>
                    <a:pt x="128005" y="0"/>
                    <a:pt x="0" y="128005"/>
                    <a:pt x="0" y="285890"/>
                  </a:cubicBezTo>
                  <a:cubicBezTo>
                    <a:pt x="0" y="443774"/>
                    <a:pt x="128005" y="571779"/>
                    <a:pt x="285890" y="571779"/>
                  </a:cubicBezTo>
                  <a:lnTo>
                    <a:pt x="2013933" y="571779"/>
                  </a:lnTo>
                  <a:cubicBezTo>
                    <a:pt x="2171817" y="571779"/>
                    <a:pt x="2299823" y="443774"/>
                    <a:pt x="2299823" y="285890"/>
                  </a:cubicBezTo>
                  <a:cubicBezTo>
                    <a:pt x="2299823" y="128005"/>
                    <a:pt x="2171817" y="0"/>
                    <a:pt x="2013933" y="0"/>
                  </a:cubicBezTo>
                  <a:close/>
                </a:path>
              </a:pathLst>
            </a:custGeom>
            <a:grpFill/>
            <a:ln w="12706" cap="flat">
              <a:noFill/>
              <a:prstDash val="solid"/>
              <a:miter/>
            </a:ln>
          </p:spPr>
          <p:txBody>
            <a:bodyPr rtlCol="0" anchor="ctr"/>
            <a:lstStyle/>
            <a:p>
              <a:endParaRPr lang="en-US"/>
            </a:p>
          </p:txBody>
        </p:sp>
        <p:sp>
          <p:nvSpPr>
            <p:cNvPr id="62" name="Freeform: Shape 61">
              <a:extLst>
                <a:ext uri="{FF2B5EF4-FFF2-40B4-BE49-F238E27FC236}">
                  <a16:creationId xmlns="" xmlns:a16="http://schemas.microsoft.com/office/drawing/2014/main" id="{CF64644E-0704-4D32-9425-38A1EA7A52DD}"/>
                </a:ext>
              </a:extLst>
            </p:cNvPr>
            <p:cNvSpPr/>
            <p:nvPr/>
          </p:nvSpPr>
          <p:spPr>
            <a:xfrm>
              <a:off x="7048965" y="3251113"/>
              <a:ext cx="2299822" cy="571779"/>
            </a:xfrm>
            <a:custGeom>
              <a:avLst/>
              <a:gdLst>
                <a:gd name="connsiteX0" fmla="*/ 2013933 w 2299822"/>
                <a:gd name="connsiteY0" fmla="*/ 0 h 571779"/>
                <a:gd name="connsiteX1" fmla="*/ 285890 w 2299822"/>
                <a:gd name="connsiteY1" fmla="*/ 0 h 571779"/>
                <a:gd name="connsiteX2" fmla="*/ 0 w 2299822"/>
                <a:gd name="connsiteY2" fmla="*/ 285890 h 571779"/>
                <a:gd name="connsiteX3" fmla="*/ 285890 w 2299822"/>
                <a:gd name="connsiteY3" fmla="*/ 571779 h 571779"/>
                <a:gd name="connsiteX4" fmla="*/ 2013933 w 2299822"/>
                <a:gd name="connsiteY4" fmla="*/ 571779 h 571779"/>
                <a:gd name="connsiteX5" fmla="*/ 2299823 w 2299822"/>
                <a:gd name="connsiteY5" fmla="*/ 285890 h 571779"/>
                <a:gd name="connsiteX6" fmla="*/ 2013933 w 2299822"/>
                <a:gd name="connsiteY6" fmla="*/ 0 h 57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9822" h="571779">
                  <a:moveTo>
                    <a:pt x="2013933" y="0"/>
                  </a:moveTo>
                  <a:lnTo>
                    <a:pt x="285890" y="0"/>
                  </a:lnTo>
                  <a:cubicBezTo>
                    <a:pt x="128005" y="0"/>
                    <a:pt x="0" y="128005"/>
                    <a:pt x="0" y="285890"/>
                  </a:cubicBezTo>
                  <a:cubicBezTo>
                    <a:pt x="0" y="443774"/>
                    <a:pt x="128005" y="571779"/>
                    <a:pt x="285890" y="571779"/>
                  </a:cubicBezTo>
                  <a:lnTo>
                    <a:pt x="2013933" y="571779"/>
                  </a:lnTo>
                  <a:cubicBezTo>
                    <a:pt x="2171817" y="571779"/>
                    <a:pt x="2299823" y="443774"/>
                    <a:pt x="2299823" y="285890"/>
                  </a:cubicBezTo>
                  <a:cubicBezTo>
                    <a:pt x="2299823" y="128005"/>
                    <a:pt x="2171817" y="0"/>
                    <a:pt x="2013933" y="0"/>
                  </a:cubicBezTo>
                  <a:close/>
                </a:path>
              </a:pathLst>
            </a:custGeom>
            <a:grpFill/>
            <a:ln w="12706" cap="flat">
              <a:noFill/>
              <a:prstDash val="solid"/>
              <a:miter/>
            </a:ln>
          </p:spPr>
          <p:txBody>
            <a:bodyPr rtlCol="0" anchor="ctr"/>
            <a:lstStyle/>
            <a:p>
              <a:endParaRPr lang="en-US"/>
            </a:p>
          </p:txBody>
        </p:sp>
        <p:sp>
          <p:nvSpPr>
            <p:cNvPr id="63" name="Freeform: Shape 62">
              <a:extLst>
                <a:ext uri="{FF2B5EF4-FFF2-40B4-BE49-F238E27FC236}">
                  <a16:creationId xmlns="" xmlns:a16="http://schemas.microsoft.com/office/drawing/2014/main" id="{3EA832FD-1165-4EEC-B4E1-F6D82405A77C}"/>
                </a:ext>
              </a:extLst>
            </p:cNvPr>
            <p:cNvSpPr/>
            <p:nvPr/>
          </p:nvSpPr>
          <p:spPr>
            <a:xfrm>
              <a:off x="3999473" y="176212"/>
              <a:ext cx="2668302" cy="1550157"/>
            </a:xfrm>
            <a:custGeom>
              <a:avLst/>
              <a:gdLst>
                <a:gd name="connsiteX0" fmla="*/ 1870842 w 2668302"/>
                <a:gd name="connsiteY0" fmla="*/ 381186 h 1550156"/>
                <a:gd name="connsiteX1" fmla="*/ 1334154 w 2668302"/>
                <a:gd name="connsiteY1" fmla="*/ 0 h 1550156"/>
                <a:gd name="connsiteX2" fmla="*/ 794935 w 2668302"/>
                <a:gd name="connsiteY2" fmla="*/ 381186 h 1550156"/>
                <a:gd name="connsiteX3" fmla="*/ 190596 w 2668302"/>
                <a:gd name="connsiteY3" fmla="*/ 381186 h 1550156"/>
                <a:gd name="connsiteX4" fmla="*/ 35938 w 2668302"/>
                <a:gd name="connsiteY4" fmla="*/ 460302 h 1550156"/>
                <a:gd name="connsiteX5" fmla="*/ 9880 w 2668302"/>
                <a:gd name="connsiteY5" fmla="*/ 632084 h 1550156"/>
                <a:gd name="connsiteX6" fmla="*/ 307433 w 2668302"/>
                <a:gd name="connsiteY6" fmla="*/ 1550157 h 1550156"/>
                <a:gd name="connsiteX7" fmla="*/ 2360924 w 2668302"/>
                <a:gd name="connsiteY7" fmla="*/ 1550157 h 1550156"/>
                <a:gd name="connsiteX8" fmla="*/ 2658428 w 2668302"/>
                <a:gd name="connsiteY8" fmla="*/ 632084 h 1550156"/>
                <a:gd name="connsiteX9" fmla="*/ 2632371 w 2668302"/>
                <a:gd name="connsiteY9" fmla="*/ 460302 h 1550156"/>
                <a:gd name="connsiteX10" fmla="*/ 2477712 w 2668302"/>
                <a:gd name="connsiteY10" fmla="*/ 381186 h 1550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68302" h="1550156">
                  <a:moveTo>
                    <a:pt x="1870842" y="381186"/>
                  </a:moveTo>
                  <a:cubicBezTo>
                    <a:pt x="1791875" y="159820"/>
                    <a:pt x="1582322" y="0"/>
                    <a:pt x="1334154" y="0"/>
                  </a:cubicBezTo>
                  <a:cubicBezTo>
                    <a:pt x="1085688" y="0"/>
                    <a:pt x="873703" y="159324"/>
                    <a:pt x="794935" y="381186"/>
                  </a:cubicBezTo>
                  <a:lnTo>
                    <a:pt x="190596" y="381186"/>
                  </a:lnTo>
                  <a:cubicBezTo>
                    <a:pt x="129348" y="381186"/>
                    <a:pt x="71823" y="410569"/>
                    <a:pt x="35938" y="460302"/>
                  </a:cubicBezTo>
                  <a:cubicBezTo>
                    <a:pt x="201" y="509985"/>
                    <a:pt x="-9676" y="574013"/>
                    <a:pt x="9880" y="632084"/>
                  </a:cubicBezTo>
                  <a:lnTo>
                    <a:pt x="307433" y="1550157"/>
                  </a:lnTo>
                  <a:lnTo>
                    <a:pt x="2360924" y="1550157"/>
                  </a:lnTo>
                  <a:lnTo>
                    <a:pt x="2658428" y="632084"/>
                  </a:lnTo>
                  <a:cubicBezTo>
                    <a:pt x="2677984" y="574013"/>
                    <a:pt x="2668107" y="509985"/>
                    <a:pt x="2632371" y="460302"/>
                  </a:cubicBezTo>
                  <a:cubicBezTo>
                    <a:pt x="2596485" y="410569"/>
                    <a:pt x="2538960" y="381186"/>
                    <a:pt x="2477712" y="381186"/>
                  </a:cubicBezTo>
                  <a:close/>
                </a:path>
              </a:pathLst>
            </a:custGeom>
            <a:grpFill/>
            <a:ln w="12706" cap="flat">
              <a:noFill/>
              <a:prstDash val="solid"/>
              <a:miter/>
            </a:ln>
          </p:spPr>
          <p:txBody>
            <a:bodyPr rtlCol="0" anchor="ctr"/>
            <a:lstStyle/>
            <a:p>
              <a:endParaRPr lang="en-US"/>
            </a:p>
          </p:txBody>
        </p:sp>
      </p:grpSp>
      <p:sp>
        <p:nvSpPr>
          <p:cNvPr id="65" name="TextBox 64">
            <a:extLst>
              <a:ext uri="{FF2B5EF4-FFF2-40B4-BE49-F238E27FC236}">
                <a16:creationId xmlns="" xmlns:a16="http://schemas.microsoft.com/office/drawing/2014/main" id="{E7D45EB9-205E-4BB2-ABDC-1691937DCFB7}"/>
              </a:ext>
            </a:extLst>
          </p:cNvPr>
          <p:cNvSpPr txBox="1"/>
          <p:nvPr/>
        </p:nvSpPr>
        <p:spPr>
          <a:xfrm>
            <a:off x="3442825" y="5075704"/>
            <a:ext cx="1268296" cy="276999"/>
          </a:xfrm>
          <a:prstGeom prst="rect">
            <a:avLst/>
          </a:prstGeom>
          <a:noFill/>
        </p:spPr>
        <p:txBody>
          <a:bodyPr wrap="none" rtlCol="0" anchor="ctr">
            <a:spAutoFit/>
          </a:bodyPr>
          <a:lstStyle/>
          <a:p>
            <a:r>
              <a:rPr lang="en-US" sz="1200" b="1" i="1">
                <a:latin typeface="+mj-lt"/>
              </a:rPr>
              <a:t>BASIC SKILLS</a:t>
            </a:r>
          </a:p>
        </p:txBody>
      </p:sp>
      <p:sp>
        <p:nvSpPr>
          <p:cNvPr id="66" name="TextBox 65">
            <a:extLst>
              <a:ext uri="{FF2B5EF4-FFF2-40B4-BE49-F238E27FC236}">
                <a16:creationId xmlns="" xmlns:a16="http://schemas.microsoft.com/office/drawing/2014/main" id="{D3499FC4-5AAE-4AA9-91AE-CDBE6B920E50}"/>
              </a:ext>
            </a:extLst>
          </p:cNvPr>
          <p:cNvSpPr txBox="1"/>
          <p:nvPr/>
        </p:nvSpPr>
        <p:spPr>
          <a:xfrm>
            <a:off x="9062840" y="5075579"/>
            <a:ext cx="1268296" cy="276999"/>
          </a:xfrm>
          <a:prstGeom prst="rect">
            <a:avLst/>
          </a:prstGeom>
          <a:noFill/>
        </p:spPr>
        <p:txBody>
          <a:bodyPr wrap="none" rtlCol="0" anchor="ctr">
            <a:spAutoFit/>
          </a:bodyPr>
          <a:lstStyle/>
          <a:p>
            <a:r>
              <a:rPr lang="en-US" sz="1200" b="1" i="1">
                <a:latin typeface="+mj-lt"/>
              </a:rPr>
              <a:t>BASIC SKILLS</a:t>
            </a:r>
          </a:p>
        </p:txBody>
      </p:sp>
      <p:pic>
        <p:nvPicPr>
          <p:cNvPr id="39" name="Picture 38">
            <a:extLst>
              <a:ext uri="{FF2B5EF4-FFF2-40B4-BE49-F238E27FC236}">
                <a16:creationId xmlns="" xmlns:a16="http://schemas.microsoft.com/office/drawing/2014/main" id="{A3CC5FE5-BF85-4D80-9AAE-FA5BB818EA27}"/>
              </a:ext>
            </a:extLst>
          </p:cNvPr>
          <p:cNvPicPr>
            <a:picLocks noChangeAspect="1"/>
          </p:cNvPicPr>
          <p:nvPr/>
        </p:nvPicPr>
        <p:blipFill>
          <a:blip r:embed="rId2">
            <a:extLst>
              <a:ext uri="{28A0092B-C50C-407E-A947-70E740481C1C}">
                <a14:useLocalDpi xmlns:a14="http://schemas.microsoft.com/office/drawing/2010/main" val="0"/>
              </a:ext>
            </a:extLst>
          </a:blip>
          <a:srcRect l="8422" t="13913" r="8422" b="13913"/>
          <a:stretch>
            <a:fillRect/>
          </a:stretch>
        </p:blipFill>
        <p:spPr>
          <a:xfrm>
            <a:off x="6176008" y="1838636"/>
            <a:ext cx="3359888" cy="4374233"/>
          </a:xfrm>
          <a:custGeom>
            <a:avLst/>
            <a:gdLst>
              <a:gd name="connsiteX0" fmla="*/ 724358 w 3359888"/>
              <a:gd name="connsiteY0" fmla="*/ 0 h 4374233"/>
              <a:gd name="connsiteX1" fmla="*/ 3359888 w 3359888"/>
              <a:gd name="connsiteY1" fmla="*/ 0 h 4374233"/>
              <a:gd name="connsiteX2" fmla="*/ 2635530 w 3359888"/>
              <a:gd name="connsiteY2" fmla="*/ 4374233 h 4374233"/>
              <a:gd name="connsiteX3" fmla="*/ 0 w 3359888"/>
              <a:gd name="connsiteY3" fmla="*/ 4374233 h 4374233"/>
            </a:gdLst>
            <a:ahLst/>
            <a:cxnLst>
              <a:cxn ang="0">
                <a:pos x="connsiteX0" y="connsiteY0"/>
              </a:cxn>
              <a:cxn ang="0">
                <a:pos x="connsiteX1" y="connsiteY1"/>
              </a:cxn>
              <a:cxn ang="0">
                <a:pos x="connsiteX2" y="connsiteY2"/>
              </a:cxn>
              <a:cxn ang="0">
                <a:pos x="connsiteX3" y="connsiteY3"/>
              </a:cxn>
            </a:cxnLst>
            <a:rect l="l" t="t" r="r" b="b"/>
            <a:pathLst>
              <a:path w="3359888" h="4374233">
                <a:moveTo>
                  <a:pt x="724358" y="0"/>
                </a:moveTo>
                <a:lnTo>
                  <a:pt x="3359888" y="0"/>
                </a:lnTo>
                <a:lnTo>
                  <a:pt x="2635530" y="4374233"/>
                </a:lnTo>
                <a:lnTo>
                  <a:pt x="0" y="4374233"/>
                </a:lnTo>
                <a:close/>
              </a:path>
            </a:pathLst>
          </a:custGeom>
        </p:spPr>
      </p:pic>
      <p:pic>
        <p:nvPicPr>
          <p:cNvPr id="40" name="Picture 39">
            <a:extLst>
              <a:ext uri="{FF2B5EF4-FFF2-40B4-BE49-F238E27FC236}">
                <a16:creationId xmlns="" xmlns:a16="http://schemas.microsoft.com/office/drawing/2014/main" id="{93455961-5A93-4BB5-B31A-A71672F03CD0}"/>
              </a:ext>
            </a:extLst>
          </p:cNvPr>
          <p:cNvPicPr>
            <a:picLocks noChangeAspect="1"/>
          </p:cNvPicPr>
          <p:nvPr/>
        </p:nvPicPr>
        <p:blipFill>
          <a:blip r:embed="rId2">
            <a:extLst>
              <a:ext uri="{28A0092B-C50C-407E-A947-70E740481C1C}">
                <a14:useLocalDpi xmlns:a14="http://schemas.microsoft.com/office/drawing/2010/main" val="0"/>
              </a:ext>
            </a:extLst>
          </a:blip>
          <a:srcRect l="8422" t="13913" r="8422" b="13913"/>
          <a:stretch>
            <a:fillRect/>
          </a:stretch>
        </p:blipFill>
        <p:spPr>
          <a:xfrm>
            <a:off x="562018" y="1838637"/>
            <a:ext cx="3359888" cy="4374233"/>
          </a:xfrm>
          <a:custGeom>
            <a:avLst/>
            <a:gdLst>
              <a:gd name="connsiteX0" fmla="*/ 724358 w 3359888"/>
              <a:gd name="connsiteY0" fmla="*/ 0 h 4374233"/>
              <a:gd name="connsiteX1" fmla="*/ 3359888 w 3359888"/>
              <a:gd name="connsiteY1" fmla="*/ 0 h 4374233"/>
              <a:gd name="connsiteX2" fmla="*/ 2635530 w 3359888"/>
              <a:gd name="connsiteY2" fmla="*/ 4374233 h 4374233"/>
              <a:gd name="connsiteX3" fmla="*/ 0 w 3359888"/>
              <a:gd name="connsiteY3" fmla="*/ 4374233 h 4374233"/>
            </a:gdLst>
            <a:ahLst/>
            <a:cxnLst>
              <a:cxn ang="0">
                <a:pos x="connsiteX0" y="connsiteY0"/>
              </a:cxn>
              <a:cxn ang="0">
                <a:pos x="connsiteX1" y="connsiteY1"/>
              </a:cxn>
              <a:cxn ang="0">
                <a:pos x="connsiteX2" y="connsiteY2"/>
              </a:cxn>
              <a:cxn ang="0">
                <a:pos x="connsiteX3" y="connsiteY3"/>
              </a:cxn>
            </a:cxnLst>
            <a:rect l="l" t="t" r="r" b="b"/>
            <a:pathLst>
              <a:path w="3359888" h="4374233">
                <a:moveTo>
                  <a:pt x="724358" y="0"/>
                </a:moveTo>
                <a:lnTo>
                  <a:pt x="3359888" y="0"/>
                </a:lnTo>
                <a:lnTo>
                  <a:pt x="2635530" y="4374233"/>
                </a:lnTo>
                <a:lnTo>
                  <a:pt x="0" y="4374233"/>
                </a:lnTo>
                <a:close/>
              </a:path>
            </a:pathLst>
          </a:custGeom>
        </p:spPr>
      </p:pic>
    </p:spTree>
    <p:extLst>
      <p:ext uri="{BB962C8B-B14F-4D97-AF65-F5344CB8AC3E}">
        <p14:creationId xmlns:p14="http://schemas.microsoft.com/office/powerpoint/2010/main" val="18369320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500"/>
                                        <p:tgtEl>
                                          <p:spTgt spid="1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wipe(left)">
                                      <p:cBhvr>
                                        <p:cTn id="23" dur="500"/>
                                        <p:tgtEl>
                                          <p:spTgt spid="65"/>
                                        </p:tgtEl>
                                      </p:cBhvr>
                                    </p:animEffect>
                                  </p:childTnLst>
                                </p:cTn>
                              </p:par>
                            </p:childTnLst>
                          </p:cTn>
                        </p:par>
                        <p:par>
                          <p:cTn id="24" fill="hold">
                            <p:stCondLst>
                              <p:cond delay="2500"/>
                            </p:stCondLst>
                            <p:childTnLst>
                              <p:par>
                                <p:cTn id="25" presetID="2" presetClass="entr" presetSubtype="2"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1+#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Effect transition="in" filter="fade">
                                      <p:cBhvr>
                                        <p:cTn id="34" dur="500"/>
                                        <p:tgtEl>
                                          <p:spTgt spid="37"/>
                                        </p:tgtEl>
                                      </p:cBhvr>
                                    </p:animEffect>
                                  </p:childTnLst>
                                </p:cTn>
                              </p:par>
                            </p:childTnLst>
                          </p:cTn>
                        </p:par>
                        <p:par>
                          <p:cTn id="35" fill="hold">
                            <p:stCondLst>
                              <p:cond delay="3500"/>
                            </p:stCondLst>
                            <p:childTnLst>
                              <p:par>
                                <p:cTn id="36" presetID="2" presetClass="entr" presetSubtype="2"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1+#ppt_w/2"/>
                                          </p:val>
                                        </p:tav>
                                        <p:tav tm="100000">
                                          <p:val>
                                            <p:strVal val="#ppt_x"/>
                                          </p:val>
                                        </p:tav>
                                      </p:tavLst>
                                    </p:anim>
                                    <p:anim calcmode="lin" valueType="num">
                                      <p:cBhvr additive="base">
                                        <p:cTn id="39" dur="500" fill="hold"/>
                                        <p:tgtEl>
                                          <p:spTgt spid="15"/>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p:cTn id="43" dur="500" fill="hold"/>
                                        <p:tgtEl>
                                          <p:spTgt spid="41"/>
                                        </p:tgtEl>
                                        <p:attrNameLst>
                                          <p:attrName>ppt_w</p:attrName>
                                        </p:attrNameLst>
                                      </p:cBhvr>
                                      <p:tavLst>
                                        <p:tav tm="0">
                                          <p:val>
                                            <p:fltVal val="0"/>
                                          </p:val>
                                        </p:tav>
                                        <p:tav tm="100000">
                                          <p:val>
                                            <p:strVal val="#ppt_w"/>
                                          </p:val>
                                        </p:tav>
                                      </p:tavLst>
                                    </p:anim>
                                    <p:anim calcmode="lin" valueType="num">
                                      <p:cBhvr>
                                        <p:cTn id="44" dur="500" fill="hold"/>
                                        <p:tgtEl>
                                          <p:spTgt spid="41"/>
                                        </p:tgtEl>
                                        <p:attrNameLst>
                                          <p:attrName>ppt_h</p:attrName>
                                        </p:attrNameLst>
                                      </p:cBhvr>
                                      <p:tavLst>
                                        <p:tav tm="0">
                                          <p:val>
                                            <p:fltVal val="0"/>
                                          </p:val>
                                        </p:tav>
                                        <p:tav tm="100000">
                                          <p:val>
                                            <p:strVal val="#ppt_h"/>
                                          </p:val>
                                        </p:tav>
                                      </p:tavLst>
                                    </p:anim>
                                    <p:animEffect transition="in" filter="fade">
                                      <p:cBhvr>
                                        <p:cTn id="45" dur="500"/>
                                        <p:tgtEl>
                                          <p:spTgt spid="41"/>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500"/>
                                        <p:tgtEl>
                                          <p:spTgt spid="19"/>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up)">
                                      <p:cBhvr>
                                        <p:cTn id="57" dur="500"/>
                                        <p:tgtEl>
                                          <p:spTgt spid="20"/>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wipe(left)">
                                      <p:cBhvr>
                                        <p:cTn id="61" dur="500"/>
                                        <p:tgtEl>
                                          <p:spTgt spid="66"/>
                                        </p:tgtEl>
                                      </p:cBhvr>
                                    </p:animEffect>
                                  </p:childTnLst>
                                </p:cTn>
                              </p:par>
                            </p:childTnLst>
                          </p:cTn>
                        </p:par>
                        <p:par>
                          <p:cTn id="62" fill="hold">
                            <p:stCondLst>
                              <p:cond delay="6500"/>
                            </p:stCondLst>
                            <p:childTnLst>
                              <p:par>
                                <p:cTn id="63" presetID="2" presetClass="entr" presetSubtype="2"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1+#ppt_w/2"/>
                                          </p:val>
                                        </p:tav>
                                        <p:tav tm="100000">
                                          <p:val>
                                            <p:strVal val="#ppt_x"/>
                                          </p:val>
                                        </p:tav>
                                      </p:tavLst>
                                    </p:anim>
                                    <p:anim calcmode="lin" valueType="num">
                                      <p:cBhvr additive="base">
                                        <p:cTn id="66" dur="500" fill="hold"/>
                                        <p:tgtEl>
                                          <p:spTgt spid="21"/>
                                        </p:tgtEl>
                                        <p:attrNameLst>
                                          <p:attrName>ppt_y</p:attrName>
                                        </p:attrNameLst>
                                      </p:cBhvr>
                                      <p:tavLst>
                                        <p:tav tm="0">
                                          <p:val>
                                            <p:strVal val="#ppt_y"/>
                                          </p:val>
                                        </p:tav>
                                        <p:tav tm="100000">
                                          <p:val>
                                            <p:strVal val="#ppt_y"/>
                                          </p:val>
                                        </p:tav>
                                      </p:tavLst>
                                    </p:anim>
                                  </p:childTnLst>
                                </p:cTn>
                              </p:par>
                            </p:childTnLst>
                          </p:cTn>
                        </p:par>
                        <p:par>
                          <p:cTn id="67" fill="hold">
                            <p:stCondLst>
                              <p:cond delay="7000"/>
                            </p:stCondLst>
                            <p:childTnLst>
                              <p:par>
                                <p:cTn id="68" presetID="53" presetClass="entr" presetSubtype="16" fill="hold" nodeType="afterEffect">
                                  <p:stCondLst>
                                    <p:cond delay="0"/>
                                  </p:stCondLst>
                                  <p:childTnLst>
                                    <p:set>
                                      <p:cBhvr>
                                        <p:cTn id="69" dur="1" fill="hold">
                                          <p:stCondLst>
                                            <p:cond delay="0"/>
                                          </p:stCondLst>
                                        </p:cTn>
                                        <p:tgtEl>
                                          <p:spTgt spid="54"/>
                                        </p:tgtEl>
                                        <p:attrNameLst>
                                          <p:attrName>style.visibility</p:attrName>
                                        </p:attrNameLst>
                                      </p:cBhvr>
                                      <p:to>
                                        <p:strVal val="visible"/>
                                      </p:to>
                                    </p:set>
                                    <p:anim calcmode="lin" valueType="num">
                                      <p:cBhvr>
                                        <p:cTn id="70" dur="500" fill="hold"/>
                                        <p:tgtEl>
                                          <p:spTgt spid="54"/>
                                        </p:tgtEl>
                                        <p:attrNameLst>
                                          <p:attrName>ppt_w</p:attrName>
                                        </p:attrNameLst>
                                      </p:cBhvr>
                                      <p:tavLst>
                                        <p:tav tm="0">
                                          <p:val>
                                            <p:fltVal val="0"/>
                                          </p:val>
                                        </p:tav>
                                        <p:tav tm="100000">
                                          <p:val>
                                            <p:strVal val="#ppt_w"/>
                                          </p:val>
                                        </p:tav>
                                      </p:tavLst>
                                    </p:anim>
                                    <p:anim calcmode="lin" valueType="num">
                                      <p:cBhvr>
                                        <p:cTn id="71" dur="500" fill="hold"/>
                                        <p:tgtEl>
                                          <p:spTgt spid="54"/>
                                        </p:tgtEl>
                                        <p:attrNameLst>
                                          <p:attrName>ppt_h</p:attrName>
                                        </p:attrNameLst>
                                      </p:cBhvr>
                                      <p:tavLst>
                                        <p:tav tm="0">
                                          <p:val>
                                            <p:fltVal val="0"/>
                                          </p:val>
                                        </p:tav>
                                        <p:tav tm="100000">
                                          <p:val>
                                            <p:strVal val="#ppt_h"/>
                                          </p:val>
                                        </p:tav>
                                      </p:tavLst>
                                    </p:anim>
                                    <p:animEffect transition="in" filter="fade">
                                      <p:cBhvr>
                                        <p:cTn id="72" dur="500"/>
                                        <p:tgtEl>
                                          <p:spTgt spid="54"/>
                                        </p:tgtEl>
                                      </p:cBhvr>
                                    </p:animEffect>
                                  </p:childTnLst>
                                </p:cTn>
                              </p:par>
                            </p:childTnLst>
                          </p:cTn>
                        </p:par>
                        <p:par>
                          <p:cTn id="73" fill="hold">
                            <p:stCondLst>
                              <p:cond delay="7500"/>
                            </p:stCondLst>
                            <p:childTnLst>
                              <p:par>
                                <p:cTn id="74" presetID="2" presetClass="entr" presetSubtype="2"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additive="base">
                                        <p:cTn id="76" dur="500" fill="hold"/>
                                        <p:tgtEl>
                                          <p:spTgt spid="22"/>
                                        </p:tgtEl>
                                        <p:attrNameLst>
                                          <p:attrName>ppt_x</p:attrName>
                                        </p:attrNameLst>
                                      </p:cBhvr>
                                      <p:tavLst>
                                        <p:tav tm="0">
                                          <p:val>
                                            <p:strVal val="1+#ppt_w/2"/>
                                          </p:val>
                                        </p:tav>
                                        <p:tav tm="100000">
                                          <p:val>
                                            <p:strVal val="#ppt_x"/>
                                          </p:val>
                                        </p:tav>
                                      </p:tavLst>
                                    </p:anim>
                                    <p:anim calcmode="lin" valueType="num">
                                      <p:cBhvr additive="base">
                                        <p:cTn id="77" dur="500" fill="hold"/>
                                        <p:tgtEl>
                                          <p:spTgt spid="22"/>
                                        </p:tgtEl>
                                        <p:attrNameLst>
                                          <p:attrName>ppt_y</p:attrName>
                                        </p:attrNameLst>
                                      </p:cBhvr>
                                      <p:tavLst>
                                        <p:tav tm="0">
                                          <p:val>
                                            <p:strVal val="#ppt_y"/>
                                          </p:val>
                                        </p:tav>
                                        <p:tav tm="100000">
                                          <p:val>
                                            <p:strVal val="#ppt_y"/>
                                          </p:val>
                                        </p:tav>
                                      </p:tavLst>
                                    </p:anim>
                                  </p:childTnLst>
                                </p:cTn>
                              </p:par>
                            </p:childTnLst>
                          </p:cTn>
                        </p:par>
                        <p:par>
                          <p:cTn id="78" fill="hold">
                            <p:stCondLst>
                              <p:cond delay="8000"/>
                            </p:stCondLst>
                            <p:childTnLst>
                              <p:par>
                                <p:cTn id="79" presetID="53" presetClass="entr" presetSubtype="16" fill="hold" nodeType="afterEffect">
                                  <p:stCondLst>
                                    <p:cond delay="0"/>
                                  </p:stCondLst>
                                  <p:childTnLst>
                                    <p:set>
                                      <p:cBhvr>
                                        <p:cTn id="80" dur="1" fill="hold">
                                          <p:stCondLst>
                                            <p:cond delay="0"/>
                                          </p:stCondLst>
                                        </p:cTn>
                                        <p:tgtEl>
                                          <p:spTgt spid="64"/>
                                        </p:tgtEl>
                                        <p:attrNameLst>
                                          <p:attrName>style.visibility</p:attrName>
                                        </p:attrNameLst>
                                      </p:cBhvr>
                                      <p:to>
                                        <p:strVal val="visible"/>
                                      </p:to>
                                    </p:set>
                                    <p:anim calcmode="lin" valueType="num">
                                      <p:cBhvr>
                                        <p:cTn id="81" dur="500" fill="hold"/>
                                        <p:tgtEl>
                                          <p:spTgt spid="64"/>
                                        </p:tgtEl>
                                        <p:attrNameLst>
                                          <p:attrName>ppt_w</p:attrName>
                                        </p:attrNameLst>
                                      </p:cBhvr>
                                      <p:tavLst>
                                        <p:tav tm="0">
                                          <p:val>
                                            <p:fltVal val="0"/>
                                          </p:val>
                                        </p:tav>
                                        <p:tav tm="100000">
                                          <p:val>
                                            <p:strVal val="#ppt_w"/>
                                          </p:val>
                                        </p:tav>
                                      </p:tavLst>
                                    </p:anim>
                                    <p:anim calcmode="lin" valueType="num">
                                      <p:cBhvr>
                                        <p:cTn id="82" dur="500" fill="hold"/>
                                        <p:tgtEl>
                                          <p:spTgt spid="64"/>
                                        </p:tgtEl>
                                        <p:attrNameLst>
                                          <p:attrName>ppt_h</p:attrName>
                                        </p:attrNameLst>
                                      </p:cBhvr>
                                      <p:tavLst>
                                        <p:tav tm="0">
                                          <p:val>
                                            <p:fltVal val="0"/>
                                          </p:val>
                                        </p:tav>
                                        <p:tav tm="100000">
                                          <p:val>
                                            <p:strVal val="#ppt_h"/>
                                          </p:val>
                                        </p:tav>
                                      </p:tavLst>
                                    </p:anim>
                                    <p:animEffect transition="in" filter="fade">
                                      <p:cBhvr>
                                        <p:cTn id="83"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p:bldP spid="14" grpId="0" animBg="1"/>
      <p:bldP spid="15" grpId="0" animBg="1"/>
      <p:bldP spid="18" grpId="0"/>
      <p:bldP spid="19" grpId="0"/>
      <p:bldP spid="20" grpId="0"/>
      <p:bldP spid="21" grpId="0" animBg="1"/>
      <p:bldP spid="22" grpId="0" animBg="1"/>
      <p:bldP spid="41" grpId="0" animBg="1"/>
      <p:bldP spid="65" grpId="0"/>
      <p:bldP spid="6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9A906-06E6-4355-9DB4-D6661D3D8EC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PROFILE TEAM</a:t>
            </a:r>
          </a:p>
        </p:txBody>
      </p:sp>
      <p:sp>
        <p:nvSpPr>
          <p:cNvPr id="11" name="TextBox 10">
            <a:extLst>
              <a:ext uri="{FF2B5EF4-FFF2-40B4-BE49-F238E27FC236}">
                <a16:creationId xmlns="" xmlns:a16="http://schemas.microsoft.com/office/drawing/2014/main" id="{29561D68-6A5F-46C5-A74C-7F31C729AA60}"/>
              </a:ext>
            </a:extLst>
          </p:cNvPr>
          <p:cNvSpPr txBox="1"/>
          <p:nvPr/>
        </p:nvSpPr>
        <p:spPr>
          <a:xfrm>
            <a:off x="789187" y="2828835"/>
            <a:ext cx="5866793" cy="1200329"/>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The European languages are members of the same family. Their separate existence is a myth. For science, music, sport, </a:t>
            </a:r>
            <a:r>
              <a:rPr lang="en-US" sz="1200" dirty="0" err="1">
                <a:latin typeface="Arial" panose="020B0604020202020204" pitchFamily="34" charset="0"/>
                <a:cs typeface="Arial" panose="020B0604020202020204" pitchFamily="34" charset="0"/>
              </a:rPr>
              <a:t>etc</a:t>
            </a:r>
            <a:r>
              <a:rPr lang="en-US" sz="1200" dirty="0">
                <a:latin typeface="Arial" panose="020B0604020202020204" pitchFamily="34" charset="0"/>
                <a:cs typeface="Arial" panose="020B0604020202020204" pitchFamily="34" charset="0"/>
              </a:rPr>
              <a:t>, Europe uses the same vocabulary. The languages only differ in their grammar, their pronunciation and their most common words. Everyone realizes why a new common language would be desirable</a:t>
            </a:r>
          </a:p>
        </p:txBody>
      </p:sp>
      <p:sp>
        <p:nvSpPr>
          <p:cNvPr id="12" name="TextBox 11">
            <a:extLst>
              <a:ext uri="{FF2B5EF4-FFF2-40B4-BE49-F238E27FC236}">
                <a16:creationId xmlns="" xmlns:a16="http://schemas.microsoft.com/office/drawing/2014/main" id="{4D10112C-93DC-4BCB-88E1-48B715344823}"/>
              </a:ext>
            </a:extLst>
          </p:cNvPr>
          <p:cNvSpPr txBox="1"/>
          <p:nvPr/>
        </p:nvSpPr>
        <p:spPr>
          <a:xfrm>
            <a:off x="786961" y="2573570"/>
            <a:ext cx="2745303" cy="369332"/>
          </a:xfrm>
          <a:prstGeom prst="rect">
            <a:avLst/>
          </a:prstGeom>
          <a:noFill/>
        </p:spPr>
        <p:txBody>
          <a:bodyPr wrap="none" rtlCol="0" anchor="ctr">
            <a:spAutoFit/>
          </a:bodyPr>
          <a:lstStyle/>
          <a:p>
            <a:r>
              <a:rPr lang="en-US" b="1" i="1" dirty="0">
                <a:latin typeface="Arial" panose="020B0604020202020204" pitchFamily="34" charset="0"/>
                <a:cs typeface="Arial" panose="020B0604020202020204" pitchFamily="34" charset="0"/>
              </a:rPr>
              <a:t>ABOUT CHRISTOPHER</a:t>
            </a:r>
          </a:p>
        </p:txBody>
      </p:sp>
      <p:sp>
        <p:nvSpPr>
          <p:cNvPr id="32" name="Parallelogram 31">
            <a:extLst>
              <a:ext uri="{FF2B5EF4-FFF2-40B4-BE49-F238E27FC236}">
                <a16:creationId xmlns="" xmlns:a16="http://schemas.microsoft.com/office/drawing/2014/main" id="{9DBA89D9-10C5-409B-8C6D-9E9AC7D77681}"/>
              </a:ext>
            </a:extLst>
          </p:cNvPr>
          <p:cNvSpPr/>
          <p:nvPr/>
        </p:nvSpPr>
        <p:spPr>
          <a:xfrm>
            <a:off x="786960" y="4628957"/>
            <a:ext cx="5866793" cy="170517"/>
          </a:xfrm>
          <a:prstGeom prst="parallelogram">
            <a:avLst>
              <a:gd name="adj" fmla="val 44583"/>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Parallelogram 32">
            <a:extLst>
              <a:ext uri="{FF2B5EF4-FFF2-40B4-BE49-F238E27FC236}">
                <a16:creationId xmlns="" xmlns:a16="http://schemas.microsoft.com/office/drawing/2014/main" id="{B96FB375-6E66-4950-8576-049BE61EC6B2}"/>
              </a:ext>
            </a:extLst>
          </p:cNvPr>
          <p:cNvSpPr/>
          <p:nvPr/>
        </p:nvSpPr>
        <p:spPr>
          <a:xfrm>
            <a:off x="786961" y="4628957"/>
            <a:ext cx="4688572" cy="170517"/>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Parallelogram 33">
            <a:extLst>
              <a:ext uri="{FF2B5EF4-FFF2-40B4-BE49-F238E27FC236}">
                <a16:creationId xmlns="" xmlns:a16="http://schemas.microsoft.com/office/drawing/2014/main" id="{0415EE7F-31AB-4BD4-B341-5237541AD201}"/>
              </a:ext>
            </a:extLst>
          </p:cNvPr>
          <p:cNvSpPr/>
          <p:nvPr/>
        </p:nvSpPr>
        <p:spPr>
          <a:xfrm>
            <a:off x="786960" y="5177455"/>
            <a:ext cx="5866793" cy="170517"/>
          </a:xfrm>
          <a:prstGeom prst="parallelogram">
            <a:avLst>
              <a:gd name="adj" fmla="val 44583"/>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Parallelogram 34">
            <a:extLst>
              <a:ext uri="{FF2B5EF4-FFF2-40B4-BE49-F238E27FC236}">
                <a16:creationId xmlns="" xmlns:a16="http://schemas.microsoft.com/office/drawing/2014/main" id="{E5F51AFE-93B9-448A-A8AD-7F03D1D068C3}"/>
              </a:ext>
            </a:extLst>
          </p:cNvPr>
          <p:cNvSpPr/>
          <p:nvPr/>
        </p:nvSpPr>
        <p:spPr>
          <a:xfrm>
            <a:off x="786961" y="5177455"/>
            <a:ext cx="5338168" cy="170517"/>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Parallelogram 35">
            <a:extLst>
              <a:ext uri="{FF2B5EF4-FFF2-40B4-BE49-F238E27FC236}">
                <a16:creationId xmlns="" xmlns:a16="http://schemas.microsoft.com/office/drawing/2014/main" id="{D851E8F6-836F-4A40-84F8-690684DD1327}"/>
              </a:ext>
            </a:extLst>
          </p:cNvPr>
          <p:cNvSpPr/>
          <p:nvPr/>
        </p:nvSpPr>
        <p:spPr>
          <a:xfrm>
            <a:off x="786960" y="5725954"/>
            <a:ext cx="5866793" cy="170517"/>
          </a:xfrm>
          <a:prstGeom prst="parallelogram">
            <a:avLst>
              <a:gd name="adj" fmla="val 44583"/>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Parallelogram 36">
            <a:extLst>
              <a:ext uri="{FF2B5EF4-FFF2-40B4-BE49-F238E27FC236}">
                <a16:creationId xmlns="" xmlns:a16="http://schemas.microsoft.com/office/drawing/2014/main" id="{B64C0977-4ADD-4646-8E52-7EA200B9884D}"/>
              </a:ext>
            </a:extLst>
          </p:cNvPr>
          <p:cNvSpPr/>
          <p:nvPr/>
        </p:nvSpPr>
        <p:spPr>
          <a:xfrm>
            <a:off x="786961" y="5725954"/>
            <a:ext cx="4932171" cy="170517"/>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TextBox 37">
            <a:extLst>
              <a:ext uri="{FF2B5EF4-FFF2-40B4-BE49-F238E27FC236}">
                <a16:creationId xmlns="" xmlns:a16="http://schemas.microsoft.com/office/drawing/2014/main" id="{40142809-5D8A-4854-B897-08AECB8BC6AE}"/>
              </a:ext>
            </a:extLst>
          </p:cNvPr>
          <p:cNvSpPr txBox="1"/>
          <p:nvPr/>
        </p:nvSpPr>
        <p:spPr>
          <a:xfrm>
            <a:off x="786961" y="4370922"/>
            <a:ext cx="1460656" cy="276999"/>
          </a:xfrm>
          <a:prstGeom prst="rect">
            <a:avLst/>
          </a:prstGeom>
          <a:noFill/>
        </p:spPr>
        <p:txBody>
          <a:bodyPr wrap="none" rtlCol="0" anchor="ctr">
            <a:spAutoFit/>
          </a:bodyPr>
          <a:lstStyle/>
          <a:p>
            <a:r>
              <a:rPr lang="en-US" sz="1200" b="1" i="1">
                <a:latin typeface="+mj-lt"/>
              </a:rPr>
              <a:t>PERFORMANCE</a:t>
            </a:r>
          </a:p>
        </p:txBody>
      </p:sp>
      <p:sp>
        <p:nvSpPr>
          <p:cNvPr id="39" name="TextBox 38">
            <a:extLst>
              <a:ext uri="{FF2B5EF4-FFF2-40B4-BE49-F238E27FC236}">
                <a16:creationId xmlns="" xmlns:a16="http://schemas.microsoft.com/office/drawing/2014/main" id="{BC366B93-A760-4C67-864A-E25608095B79}"/>
              </a:ext>
            </a:extLst>
          </p:cNvPr>
          <p:cNvSpPr txBox="1"/>
          <p:nvPr/>
        </p:nvSpPr>
        <p:spPr>
          <a:xfrm>
            <a:off x="786961" y="4926309"/>
            <a:ext cx="1103187" cy="276999"/>
          </a:xfrm>
          <a:prstGeom prst="rect">
            <a:avLst/>
          </a:prstGeom>
          <a:noFill/>
        </p:spPr>
        <p:txBody>
          <a:bodyPr wrap="none" rtlCol="0" anchor="ctr">
            <a:spAutoFit/>
          </a:bodyPr>
          <a:lstStyle/>
          <a:p>
            <a:r>
              <a:rPr lang="en-US" sz="1200" b="1" i="1">
                <a:latin typeface="+mj-lt"/>
              </a:rPr>
              <a:t>DISCIPLINE</a:t>
            </a:r>
          </a:p>
        </p:txBody>
      </p:sp>
      <p:sp>
        <p:nvSpPr>
          <p:cNvPr id="40" name="TextBox 39">
            <a:extLst>
              <a:ext uri="{FF2B5EF4-FFF2-40B4-BE49-F238E27FC236}">
                <a16:creationId xmlns="" xmlns:a16="http://schemas.microsoft.com/office/drawing/2014/main" id="{C54BDA05-51DA-4C6E-BA51-F92DFAC95554}"/>
              </a:ext>
            </a:extLst>
          </p:cNvPr>
          <p:cNvSpPr txBox="1"/>
          <p:nvPr/>
        </p:nvSpPr>
        <p:spPr>
          <a:xfrm>
            <a:off x="786961" y="5470220"/>
            <a:ext cx="1043876" cy="276999"/>
          </a:xfrm>
          <a:prstGeom prst="rect">
            <a:avLst/>
          </a:prstGeom>
          <a:noFill/>
        </p:spPr>
        <p:txBody>
          <a:bodyPr wrap="none" rtlCol="0" anchor="ctr">
            <a:spAutoFit/>
          </a:bodyPr>
          <a:lstStyle/>
          <a:p>
            <a:r>
              <a:rPr lang="en-US" sz="1200" b="1" i="1">
                <a:latin typeface="+mj-lt"/>
              </a:rPr>
              <a:t>NETWORK</a:t>
            </a:r>
          </a:p>
        </p:txBody>
      </p:sp>
      <p:pic>
        <p:nvPicPr>
          <p:cNvPr id="5" name="Picture Placeholder 4">
            <a:extLst>
              <a:ext uri="{FF2B5EF4-FFF2-40B4-BE49-F238E27FC236}">
                <a16:creationId xmlns="" xmlns:a16="http://schemas.microsoft.com/office/drawing/2014/main" id="{83EEF78E-B96B-4BBE-8A0B-D4FF588C0A6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7205" r="7205"/>
          <a:stretch>
            <a:fillRect/>
          </a:stretch>
        </p:blipFill>
        <p:spPr/>
      </p:pic>
    </p:spTree>
    <p:extLst>
      <p:ext uri="{BB962C8B-B14F-4D97-AF65-F5344CB8AC3E}">
        <p14:creationId xmlns:p14="http://schemas.microsoft.com/office/powerpoint/2010/main" val="26187904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500"/>
                                        <p:tgtEl>
                                          <p:spTgt spid="3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500"/>
                                        <p:tgtEl>
                                          <p:spTgt spid="39"/>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wipe(left)">
                                      <p:cBhvr>
                                        <p:cTn id="39" dur="500"/>
                                        <p:tgtEl>
                                          <p:spTgt spid="3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left)">
                                      <p:cBhvr>
                                        <p:cTn id="43" dur="500"/>
                                        <p:tgtEl>
                                          <p:spTgt spid="40"/>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ipe(left)">
                                      <p:cBhvr>
                                        <p:cTn id="47" dur="500"/>
                                        <p:tgtEl>
                                          <p:spTgt spid="36"/>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ipe(left)">
                                      <p:cBhvr>
                                        <p:cTn id="5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32" grpId="0" animBg="1"/>
      <p:bldP spid="33" grpId="0" animBg="1"/>
      <p:bldP spid="34" grpId="0" animBg="1"/>
      <p:bldP spid="35" grpId="0" animBg="1"/>
      <p:bldP spid="36" grpId="0" animBg="1"/>
      <p:bldP spid="37" grpId="0" animBg="1"/>
      <p:bldP spid="38" grpId="0"/>
      <p:bldP spid="39" grpId="0"/>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12986F71-3AF6-41CD-9196-275334C1BC92}"/>
              </a:ext>
            </a:extLst>
          </p:cNvPr>
          <p:cNvPicPr>
            <a:picLocks noChangeAspect="1"/>
          </p:cNvPicPr>
          <p:nvPr/>
        </p:nvPicPr>
        <p:blipFill>
          <a:blip r:embed="rId2">
            <a:extLst>
              <a:ext uri="{28A0092B-C50C-407E-A947-70E740481C1C}">
                <a14:useLocalDpi xmlns:a14="http://schemas.microsoft.com/office/drawing/2010/main" val="0"/>
              </a:ext>
            </a:extLst>
          </a:blip>
          <a:srcRect l="3353" t="23761" r="3353" b="23761"/>
          <a:stretch>
            <a:fillRect/>
          </a:stretch>
        </p:blipFill>
        <p:spPr>
          <a:xfrm>
            <a:off x="0" y="0"/>
            <a:ext cx="12192000" cy="6858000"/>
          </a:xfrm>
          <a:custGeom>
            <a:avLst/>
            <a:gdLst>
              <a:gd name="connsiteX0" fmla="*/ 1703958 w 12192000"/>
              <a:gd name="connsiteY0" fmla="*/ 0 h 6858000"/>
              <a:gd name="connsiteX1" fmla="*/ 12192000 w 12192000"/>
              <a:gd name="connsiteY1" fmla="*/ 0 h 6858000"/>
              <a:gd name="connsiteX2" fmla="*/ 12192000 w 12192000"/>
              <a:gd name="connsiteY2" fmla="*/ 3025436 h 6858000"/>
              <a:gd name="connsiteX3" fmla="*/ 10488042 w 12192000"/>
              <a:gd name="connsiteY3" fmla="*/ 6858000 h 6858000"/>
              <a:gd name="connsiteX4" fmla="*/ 0 w 12192000"/>
              <a:gd name="connsiteY4" fmla="*/ 6858000 h 6858000"/>
              <a:gd name="connsiteX5" fmla="*/ 0 w 12192000"/>
              <a:gd name="connsiteY5" fmla="*/ 383256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6858000">
                <a:moveTo>
                  <a:pt x="1703958" y="0"/>
                </a:moveTo>
                <a:lnTo>
                  <a:pt x="12192000" y="0"/>
                </a:lnTo>
                <a:lnTo>
                  <a:pt x="12192000" y="3025436"/>
                </a:lnTo>
                <a:lnTo>
                  <a:pt x="10488042" y="6858000"/>
                </a:lnTo>
                <a:lnTo>
                  <a:pt x="0" y="6858000"/>
                </a:lnTo>
                <a:lnTo>
                  <a:pt x="0" y="3832564"/>
                </a:lnTo>
                <a:close/>
              </a:path>
            </a:pathLst>
          </a:custGeom>
        </p:spPr>
      </p:pic>
      <p:sp>
        <p:nvSpPr>
          <p:cNvPr id="30" name="TextBox 29">
            <a:extLst>
              <a:ext uri="{FF2B5EF4-FFF2-40B4-BE49-F238E27FC236}">
                <a16:creationId xmlns="" xmlns:a16="http://schemas.microsoft.com/office/drawing/2014/main" id="{98CAF356-029B-462E-9BB7-88E6128E8386}"/>
              </a:ext>
            </a:extLst>
          </p:cNvPr>
          <p:cNvSpPr txBox="1"/>
          <p:nvPr/>
        </p:nvSpPr>
        <p:spPr>
          <a:xfrm>
            <a:off x="1403497" y="2147776"/>
            <a:ext cx="4031873" cy="430887"/>
          </a:xfrm>
          <a:prstGeom prst="rect">
            <a:avLst/>
          </a:prstGeom>
          <a:noFill/>
        </p:spPr>
        <p:txBody>
          <a:bodyPr wrap="none" rtlCol="0" anchor="ctr">
            <a:spAutoFit/>
          </a:bodyPr>
          <a:lstStyle/>
          <a:p>
            <a:r>
              <a:rPr lang="en-US" sz="2200" b="1" i="1">
                <a:solidFill>
                  <a:schemeClr val="tx2"/>
                </a:solidFill>
                <a:latin typeface="+mj-lt"/>
              </a:rPr>
              <a:t>LIFE IS A BEAUTIFUL RIDE</a:t>
            </a:r>
          </a:p>
        </p:txBody>
      </p:sp>
      <p:sp>
        <p:nvSpPr>
          <p:cNvPr id="31" name="TextBox 30">
            <a:extLst>
              <a:ext uri="{FF2B5EF4-FFF2-40B4-BE49-F238E27FC236}">
                <a16:creationId xmlns="" xmlns:a16="http://schemas.microsoft.com/office/drawing/2014/main" id="{8F1BEB1D-A8E5-45E8-A67C-9AF50E02CE7B}"/>
              </a:ext>
            </a:extLst>
          </p:cNvPr>
          <p:cNvSpPr txBox="1"/>
          <p:nvPr/>
        </p:nvSpPr>
        <p:spPr>
          <a:xfrm>
            <a:off x="1403497" y="2474812"/>
            <a:ext cx="4809461" cy="1163845"/>
          </a:xfrm>
          <a:prstGeom prst="rect">
            <a:avLst/>
          </a:prstGeom>
          <a:noFill/>
        </p:spPr>
        <p:txBody>
          <a:bodyPr wrap="square" rtlCol="0" anchor="ctr">
            <a:spAutoFit/>
          </a:bodyPr>
          <a:lstStyle/>
          <a:p>
            <a:pPr algn="just">
              <a:lnSpc>
                <a:spcPct val="150000"/>
              </a:lnSpc>
            </a:pPr>
            <a:r>
              <a:rPr lang="en-US" sz="1200">
                <a:solidFill>
                  <a:schemeClr val="tx2"/>
                </a:solidFill>
              </a:rPr>
              <a:t>One morning, when Gregor Samsa woke from troubled dreams, he found himself transformed in his bed into a horrible vermin. He lay on his armour-like back, and if he lifted his head a little he could see his brown belly, slightly domed and divided</a:t>
            </a:r>
          </a:p>
        </p:txBody>
      </p:sp>
    </p:spTree>
    <p:extLst>
      <p:ext uri="{BB962C8B-B14F-4D97-AF65-F5344CB8AC3E}">
        <p14:creationId xmlns:p14="http://schemas.microsoft.com/office/powerpoint/2010/main" val="35729690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up)">
                                      <p:cBhvr>
                                        <p:cTn id="1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51C353-43DC-4AFA-BF0A-32420FD5F352}"/>
              </a:ext>
            </a:extLst>
          </p:cNvPr>
          <p:cNvSpPr>
            <a:spLocks noGrp="1"/>
          </p:cNvSpPr>
          <p:nvPr>
            <p:ph type="title"/>
          </p:nvPr>
        </p:nvSpPr>
        <p:spPr/>
        <p:txBody>
          <a:bodyPr anchor="ctr"/>
          <a:lstStyle/>
          <a:p>
            <a:r>
              <a:rPr lang="en-US"/>
              <a:t>OUR PORTFOLIO</a:t>
            </a:r>
          </a:p>
        </p:txBody>
      </p:sp>
      <p:sp>
        <p:nvSpPr>
          <p:cNvPr id="3" name="Rectangle 2">
            <a:extLst>
              <a:ext uri="{FF2B5EF4-FFF2-40B4-BE49-F238E27FC236}">
                <a16:creationId xmlns="" xmlns:a16="http://schemas.microsoft.com/office/drawing/2014/main" id="{AB0A834E-DE44-4EE5-8B5B-2BE583251231}"/>
              </a:ext>
            </a:extLst>
          </p:cNvPr>
          <p:cNvSpPr/>
          <p:nvPr/>
        </p:nvSpPr>
        <p:spPr>
          <a:xfrm>
            <a:off x="513910" y="4534201"/>
            <a:ext cx="1812261" cy="1812261"/>
          </a:xfrm>
          <a:prstGeom prst="rect">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4F3E6C4A-CB33-46EC-A7A2-24A9E6D47C56}"/>
              </a:ext>
            </a:extLst>
          </p:cNvPr>
          <p:cNvSpPr/>
          <p:nvPr/>
        </p:nvSpPr>
        <p:spPr>
          <a:xfrm>
            <a:off x="4254678" y="4534201"/>
            <a:ext cx="1812261" cy="1812261"/>
          </a:xfrm>
          <a:prstGeom prst="rect">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AE4CF2B5-2825-4D03-8C3B-0AF6D27CF20E}"/>
              </a:ext>
            </a:extLst>
          </p:cNvPr>
          <p:cNvSpPr/>
          <p:nvPr/>
        </p:nvSpPr>
        <p:spPr>
          <a:xfrm>
            <a:off x="7995446" y="4534201"/>
            <a:ext cx="1812261" cy="1812261"/>
          </a:xfrm>
          <a:prstGeom prst="rect">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3C101777-C48F-4E6D-A284-0D0E1E1C9181}"/>
              </a:ext>
            </a:extLst>
          </p:cNvPr>
          <p:cNvSpPr/>
          <p:nvPr/>
        </p:nvSpPr>
        <p:spPr>
          <a:xfrm>
            <a:off x="2384292" y="2668775"/>
            <a:ext cx="1812261" cy="1812261"/>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B56AE591-3CAA-4987-9440-AE9E521E6172}"/>
              </a:ext>
            </a:extLst>
          </p:cNvPr>
          <p:cNvSpPr/>
          <p:nvPr/>
        </p:nvSpPr>
        <p:spPr>
          <a:xfrm>
            <a:off x="6125060" y="2668775"/>
            <a:ext cx="1812261" cy="1812261"/>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8F2EE3A8-BA09-41FF-AE44-B13E50BE59B1}"/>
              </a:ext>
            </a:extLst>
          </p:cNvPr>
          <p:cNvSpPr/>
          <p:nvPr/>
        </p:nvSpPr>
        <p:spPr>
          <a:xfrm>
            <a:off x="9865829" y="2668775"/>
            <a:ext cx="1812261" cy="1812261"/>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 xmlns:a16="http://schemas.microsoft.com/office/drawing/2014/main" id="{704F93F9-1147-4DCC-9C48-8DCF51B07922}"/>
              </a:ext>
            </a:extLst>
          </p:cNvPr>
          <p:cNvSpPr txBox="1"/>
          <p:nvPr/>
        </p:nvSpPr>
        <p:spPr>
          <a:xfrm>
            <a:off x="709804" y="4872664"/>
            <a:ext cx="1415772" cy="338554"/>
          </a:xfrm>
          <a:prstGeom prst="rect">
            <a:avLst/>
          </a:prstGeom>
          <a:noFill/>
        </p:spPr>
        <p:txBody>
          <a:bodyPr wrap="none" rtlCol="0" anchor="ctr">
            <a:spAutoFit/>
          </a:bodyPr>
          <a:lstStyle/>
          <a:p>
            <a:pPr algn="ctr"/>
            <a:r>
              <a:rPr lang="en-US" sz="1600" b="1" i="1">
                <a:solidFill>
                  <a:schemeClr val="bg2"/>
                </a:solidFill>
                <a:latin typeface="+mj-lt"/>
              </a:rPr>
              <a:t>TITLE HERE</a:t>
            </a:r>
          </a:p>
        </p:txBody>
      </p:sp>
      <p:sp>
        <p:nvSpPr>
          <p:cNvPr id="28" name="TextBox 27">
            <a:extLst>
              <a:ext uri="{FF2B5EF4-FFF2-40B4-BE49-F238E27FC236}">
                <a16:creationId xmlns="" xmlns:a16="http://schemas.microsoft.com/office/drawing/2014/main" id="{01FFF890-7298-4ADC-9A5C-6F252B6AD7BE}"/>
              </a:ext>
            </a:extLst>
          </p:cNvPr>
          <p:cNvSpPr txBox="1"/>
          <p:nvPr/>
        </p:nvSpPr>
        <p:spPr>
          <a:xfrm>
            <a:off x="509211" y="5121152"/>
            <a:ext cx="1812261" cy="886846"/>
          </a:xfrm>
          <a:prstGeom prst="rect">
            <a:avLst/>
          </a:prstGeom>
          <a:noFill/>
        </p:spPr>
        <p:txBody>
          <a:bodyPr wrap="square" rtlCol="0" anchor="ctr">
            <a:spAutoFit/>
          </a:bodyPr>
          <a:lstStyle/>
          <a:p>
            <a:pPr algn="ctr">
              <a:lnSpc>
                <a:spcPct val="150000"/>
              </a:lnSpc>
            </a:pPr>
            <a:r>
              <a:rPr lang="en-GB" sz="1200" dirty="0">
                <a:solidFill>
                  <a:schemeClr val="bg2"/>
                </a:solidFill>
              </a:rPr>
              <a:t>Suitable for all categories business and </a:t>
            </a:r>
            <a:r>
              <a:rPr lang="en-GB" sz="1200">
                <a:solidFill>
                  <a:schemeClr val="bg2"/>
                </a:solidFill>
              </a:rPr>
              <a:t>personal presentation</a:t>
            </a:r>
            <a:endParaRPr lang="en-GB" sz="1200" dirty="0">
              <a:solidFill>
                <a:schemeClr val="bg2"/>
              </a:solidFill>
            </a:endParaRPr>
          </a:p>
        </p:txBody>
      </p:sp>
      <p:sp>
        <p:nvSpPr>
          <p:cNvPr id="31" name="TextBox 30">
            <a:extLst>
              <a:ext uri="{FF2B5EF4-FFF2-40B4-BE49-F238E27FC236}">
                <a16:creationId xmlns="" xmlns:a16="http://schemas.microsoft.com/office/drawing/2014/main" id="{7F94C22A-F118-478A-8332-ECB8542D69BA}"/>
              </a:ext>
            </a:extLst>
          </p:cNvPr>
          <p:cNvSpPr txBox="1"/>
          <p:nvPr/>
        </p:nvSpPr>
        <p:spPr>
          <a:xfrm>
            <a:off x="4457618" y="4866362"/>
            <a:ext cx="1415772" cy="338554"/>
          </a:xfrm>
          <a:prstGeom prst="rect">
            <a:avLst/>
          </a:prstGeom>
          <a:noFill/>
        </p:spPr>
        <p:txBody>
          <a:bodyPr wrap="none" rtlCol="0" anchor="ctr">
            <a:spAutoFit/>
          </a:bodyPr>
          <a:lstStyle/>
          <a:p>
            <a:pPr algn="ctr"/>
            <a:r>
              <a:rPr lang="en-US" sz="1600" b="1" i="1">
                <a:solidFill>
                  <a:schemeClr val="bg2"/>
                </a:solidFill>
                <a:latin typeface="+mj-lt"/>
              </a:rPr>
              <a:t>TITLE HERE</a:t>
            </a:r>
          </a:p>
        </p:txBody>
      </p:sp>
      <p:sp>
        <p:nvSpPr>
          <p:cNvPr id="32" name="TextBox 31">
            <a:extLst>
              <a:ext uri="{FF2B5EF4-FFF2-40B4-BE49-F238E27FC236}">
                <a16:creationId xmlns="" xmlns:a16="http://schemas.microsoft.com/office/drawing/2014/main" id="{4C032B2E-C3AC-40F4-8156-913B31E0440A}"/>
              </a:ext>
            </a:extLst>
          </p:cNvPr>
          <p:cNvSpPr txBox="1"/>
          <p:nvPr/>
        </p:nvSpPr>
        <p:spPr>
          <a:xfrm>
            <a:off x="4257025" y="5114850"/>
            <a:ext cx="1812261" cy="886846"/>
          </a:xfrm>
          <a:prstGeom prst="rect">
            <a:avLst/>
          </a:prstGeom>
          <a:noFill/>
        </p:spPr>
        <p:txBody>
          <a:bodyPr wrap="square" rtlCol="0" anchor="ctr">
            <a:spAutoFit/>
          </a:bodyPr>
          <a:lstStyle/>
          <a:p>
            <a:pPr algn="ctr">
              <a:lnSpc>
                <a:spcPct val="150000"/>
              </a:lnSpc>
            </a:pPr>
            <a:r>
              <a:rPr lang="en-GB" sz="1200" dirty="0">
                <a:solidFill>
                  <a:schemeClr val="bg2"/>
                </a:solidFill>
              </a:rPr>
              <a:t>Suitable for all categories business and </a:t>
            </a:r>
            <a:r>
              <a:rPr lang="en-GB" sz="1200">
                <a:solidFill>
                  <a:schemeClr val="bg2"/>
                </a:solidFill>
              </a:rPr>
              <a:t>personal presentation</a:t>
            </a:r>
            <a:endParaRPr lang="en-GB" sz="1200" dirty="0">
              <a:solidFill>
                <a:schemeClr val="bg2"/>
              </a:solidFill>
            </a:endParaRPr>
          </a:p>
        </p:txBody>
      </p:sp>
      <p:sp>
        <p:nvSpPr>
          <p:cNvPr id="34" name="TextBox 33">
            <a:extLst>
              <a:ext uri="{FF2B5EF4-FFF2-40B4-BE49-F238E27FC236}">
                <a16:creationId xmlns="" xmlns:a16="http://schemas.microsoft.com/office/drawing/2014/main" id="{190456DC-2576-4B97-B32D-1BA5FB86AD87}"/>
              </a:ext>
            </a:extLst>
          </p:cNvPr>
          <p:cNvSpPr txBox="1"/>
          <p:nvPr/>
        </p:nvSpPr>
        <p:spPr>
          <a:xfrm>
            <a:off x="8191340" y="4866362"/>
            <a:ext cx="1415772" cy="338554"/>
          </a:xfrm>
          <a:prstGeom prst="rect">
            <a:avLst/>
          </a:prstGeom>
          <a:noFill/>
        </p:spPr>
        <p:txBody>
          <a:bodyPr wrap="none" rtlCol="0" anchor="ctr">
            <a:spAutoFit/>
          </a:bodyPr>
          <a:lstStyle/>
          <a:p>
            <a:pPr algn="ctr"/>
            <a:r>
              <a:rPr lang="en-US" sz="1600" b="1" i="1">
                <a:solidFill>
                  <a:schemeClr val="bg2"/>
                </a:solidFill>
                <a:latin typeface="+mj-lt"/>
              </a:rPr>
              <a:t>TITLE HERE</a:t>
            </a:r>
          </a:p>
        </p:txBody>
      </p:sp>
      <p:sp>
        <p:nvSpPr>
          <p:cNvPr id="35" name="TextBox 34">
            <a:extLst>
              <a:ext uri="{FF2B5EF4-FFF2-40B4-BE49-F238E27FC236}">
                <a16:creationId xmlns="" xmlns:a16="http://schemas.microsoft.com/office/drawing/2014/main" id="{E8299452-27F4-4EEE-9A01-B7E8796A60E0}"/>
              </a:ext>
            </a:extLst>
          </p:cNvPr>
          <p:cNvSpPr txBox="1"/>
          <p:nvPr/>
        </p:nvSpPr>
        <p:spPr>
          <a:xfrm>
            <a:off x="7990747" y="5114850"/>
            <a:ext cx="1812261" cy="886846"/>
          </a:xfrm>
          <a:prstGeom prst="rect">
            <a:avLst/>
          </a:prstGeom>
          <a:noFill/>
        </p:spPr>
        <p:txBody>
          <a:bodyPr wrap="square" rtlCol="0" anchor="ctr">
            <a:spAutoFit/>
          </a:bodyPr>
          <a:lstStyle/>
          <a:p>
            <a:pPr algn="ctr">
              <a:lnSpc>
                <a:spcPct val="150000"/>
              </a:lnSpc>
            </a:pPr>
            <a:r>
              <a:rPr lang="en-GB" sz="1200" dirty="0">
                <a:solidFill>
                  <a:schemeClr val="bg2"/>
                </a:solidFill>
              </a:rPr>
              <a:t>Suitable for all categories business and </a:t>
            </a:r>
            <a:r>
              <a:rPr lang="en-GB" sz="1200">
                <a:solidFill>
                  <a:schemeClr val="bg2"/>
                </a:solidFill>
              </a:rPr>
              <a:t>personal presentation</a:t>
            </a:r>
            <a:endParaRPr lang="en-GB" sz="1200" dirty="0">
              <a:solidFill>
                <a:schemeClr val="bg2"/>
              </a:solidFill>
            </a:endParaRPr>
          </a:p>
        </p:txBody>
      </p:sp>
      <p:sp>
        <p:nvSpPr>
          <p:cNvPr id="37" name="TextBox 36">
            <a:extLst>
              <a:ext uri="{FF2B5EF4-FFF2-40B4-BE49-F238E27FC236}">
                <a16:creationId xmlns="" xmlns:a16="http://schemas.microsoft.com/office/drawing/2014/main" id="{C2FAAFEE-A794-4C0F-981B-3728A4CB5CB9}"/>
              </a:ext>
            </a:extLst>
          </p:cNvPr>
          <p:cNvSpPr txBox="1"/>
          <p:nvPr/>
        </p:nvSpPr>
        <p:spPr>
          <a:xfrm>
            <a:off x="2587235" y="3002952"/>
            <a:ext cx="1415772" cy="338554"/>
          </a:xfrm>
          <a:prstGeom prst="rect">
            <a:avLst/>
          </a:prstGeom>
          <a:noFill/>
        </p:spPr>
        <p:txBody>
          <a:bodyPr wrap="none" rtlCol="0" anchor="ctr">
            <a:spAutoFit/>
          </a:bodyPr>
          <a:lstStyle/>
          <a:p>
            <a:pPr algn="ctr"/>
            <a:r>
              <a:rPr lang="en-US" sz="1600" b="1" i="1">
                <a:solidFill>
                  <a:schemeClr val="bg2"/>
                </a:solidFill>
                <a:latin typeface="+mj-lt"/>
              </a:rPr>
              <a:t>TITLE HERE</a:t>
            </a:r>
          </a:p>
        </p:txBody>
      </p:sp>
      <p:sp>
        <p:nvSpPr>
          <p:cNvPr id="38" name="TextBox 37">
            <a:extLst>
              <a:ext uri="{FF2B5EF4-FFF2-40B4-BE49-F238E27FC236}">
                <a16:creationId xmlns="" xmlns:a16="http://schemas.microsoft.com/office/drawing/2014/main" id="{5C718DD0-1DC8-4413-A866-46B54B29ED57}"/>
              </a:ext>
            </a:extLst>
          </p:cNvPr>
          <p:cNvSpPr txBox="1"/>
          <p:nvPr/>
        </p:nvSpPr>
        <p:spPr>
          <a:xfrm>
            <a:off x="2386642" y="3251440"/>
            <a:ext cx="1812261" cy="886846"/>
          </a:xfrm>
          <a:prstGeom prst="rect">
            <a:avLst/>
          </a:prstGeom>
          <a:noFill/>
        </p:spPr>
        <p:txBody>
          <a:bodyPr wrap="square" rtlCol="0" anchor="ctr">
            <a:spAutoFit/>
          </a:bodyPr>
          <a:lstStyle/>
          <a:p>
            <a:pPr algn="ctr">
              <a:lnSpc>
                <a:spcPct val="150000"/>
              </a:lnSpc>
            </a:pPr>
            <a:r>
              <a:rPr lang="en-GB" sz="1200" dirty="0">
                <a:solidFill>
                  <a:schemeClr val="bg2"/>
                </a:solidFill>
              </a:rPr>
              <a:t>Suitable for all categories business and </a:t>
            </a:r>
            <a:r>
              <a:rPr lang="en-GB" sz="1200">
                <a:solidFill>
                  <a:schemeClr val="bg2"/>
                </a:solidFill>
              </a:rPr>
              <a:t>personal presentation</a:t>
            </a:r>
            <a:endParaRPr lang="en-GB" sz="1200" dirty="0">
              <a:solidFill>
                <a:schemeClr val="bg2"/>
              </a:solidFill>
            </a:endParaRPr>
          </a:p>
        </p:txBody>
      </p:sp>
      <p:sp>
        <p:nvSpPr>
          <p:cNvPr id="44" name="TextBox 43">
            <a:extLst>
              <a:ext uri="{FF2B5EF4-FFF2-40B4-BE49-F238E27FC236}">
                <a16:creationId xmlns="" xmlns:a16="http://schemas.microsoft.com/office/drawing/2014/main" id="{5160E2E8-7489-4721-999D-81A3F6BD1899}"/>
              </a:ext>
            </a:extLst>
          </p:cNvPr>
          <p:cNvSpPr txBox="1"/>
          <p:nvPr/>
        </p:nvSpPr>
        <p:spPr>
          <a:xfrm>
            <a:off x="6325653" y="3002952"/>
            <a:ext cx="1415772" cy="338554"/>
          </a:xfrm>
          <a:prstGeom prst="rect">
            <a:avLst/>
          </a:prstGeom>
          <a:noFill/>
        </p:spPr>
        <p:txBody>
          <a:bodyPr wrap="none" rtlCol="0" anchor="ctr">
            <a:spAutoFit/>
          </a:bodyPr>
          <a:lstStyle/>
          <a:p>
            <a:pPr algn="ctr"/>
            <a:r>
              <a:rPr lang="en-US" sz="1600" b="1" i="1">
                <a:solidFill>
                  <a:schemeClr val="bg2"/>
                </a:solidFill>
                <a:latin typeface="+mj-lt"/>
              </a:rPr>
              <a:t>TITLE HERE</a:t>
            </a:r>
          </a:p>
        </p:txBody>
      </p:sp>
      <p:sp>
        <p:nvSpPr>
          <p:cNvPr id="45" name="TextBox 44">
            <a:extLst>
              <a:ext uri="{FF2B5EF4-FFF2-40B4-BE49-F238E27FC236}">
                <a16:creationId xmlns="" xmlns:a16="http://schemas.microsoft.com/office/drawing/2014/main" id="{59111FE0-F9E6-45D2-BE8B-BB68D288A545}"/>
              </a:ext>
            </a:extLst>
          </p:cNvPr>
          <p:cNvSpPr txBox="1"/>
          <p:nvPr/>
        </p:nvSpPr>
        <p:spPr>
          <a:xfrm>
            <a:off x="6125060" y="3251440"/>
            <a:ext cx="1812261" cy="886846"/>
          </a:xfrm>
          <a:prstGeom prst="rect">
            <a:avLst/>
          </a:prstGeom>
          <a:noFill/>
        </p:spPr>
        <p:txBody>
          <a:bodyPr wrap="square" rtlCol="0" anchor="ctr">
            <a:spAutoFit/>
          </a:bodyPr>
          <a:lstStyle/>
          <a:p>
            <a:pPr algn="ctr">
              <a:lnSpc>
                <a:spcPct val="150000"/>
              </a:lnSpc>
            </a:pPr>
            <a:r>
              <a:rPr lang="en-GB" sz="1200" dirty="0">
                <a:solidFill>
                  <a:schemeClr val="bg2"/>
                </a:solidFill>
              </a:rPr>
              <a:t>Suitable for all categories business and </a:t>
            </a:r>
            <a:r>
              <a:rPr lang="en-GB" sz="1200">
                <a:solidFill>
                  <a:schemeClr val="bg2"/>
                </a:solidFill>
              </a:rPr>
              <a:t>personal presentation</a:t>
            </a:r>
            <a:endParaRPr lang="en-GB" sz="1200" dirty="0">
              <a:solidFill>
                <a:schemeClr val="bg2"/>
              </a:solidFill>
            </a:endParaRPr>
          </a:p>
        </p:txBody>
      </p:sp>
      <p:sp>
        <p:nvSpPr>
          <p:cNvPr id="47" name="TextBox 46">
            <a:extLst>
              <a:ext uri="{FF2B5EF4-FFF2-40B4-BE49-F238E27FC236}">
                <a16:creationId xmlns="" xmlns:a16="http://schemas.microsoft.com/office/drawing/2014/main" id="{74FAFF52-0412-416C-AAAD-4C4278394CB8}"/>
              </a:ext>
            </a:extLst>
          </p:cNvPr>
          <p:cNvSpPr txBox="1"/>
          <p:nvPr/>
        </p:nvSpPr>
        <p:spPr>
          <a:xfrm>
            <a:off x="10061724" y="3002952"/>
            <a:ext cx="1415772" cy="338554"/>
          </a:xfrm>
          <a:prstGeom prst="rect">
            <a:avLst/>
          </a:prstGeom>
          <a:noFill/>
        </p:spPr>
        <p:txBody>
          <a:bodyPr wrap="none" rtlCol="0" anchor="ctr">
            <a:spAutoFit/>
          </a:bodyPr>
          <a:lstStyle/>
          <a:p>
            <a:pPr algn="ctr"/>
            <a:r>
              <a:rPr lang="en-US" sz="1600" b="1" i="1">
                <a:solidFill>
                  <a:schemeClr val="bg2"/>
                </a:solidFill>
                <a:latin typeface="+mj-lt"/>
              </a:rPr>
              <a:t>TITLE HERE</a:t>
            </a:r>
          </a:p>
        </p:txBody>
      </p:sp>
      <p:sp>
        <p:nvSpPr>
          <p:cNvPr id="48" name="TextBox 47">
            <a:extLst>
              <a:ext uri="{FF2B5EF4-FFF2-40B4-BE49-F238E27FC236}">
                <a16:creationId xmlns="" xmlns:a16="http://schemas.microsoft.com/office/drawing/2014/main" id="{2411CD0C-B398-469E-8B6E-CB177980B70D}"/>
              </a:ext>
            </a:extLst>
          </p:cNvPr>
          <p:cNvSpPr txBox="1"/>
          <p:nvPr/>
        </p:nvSpPr>
        <p:spPr>
          <a:xfrm>
            <a:off x="9861131" y="3251440"/>
            <a:ext cx="1812261" cy="886846"/>
          </a:xfrm>
          <a:prstGeom prst="rect">
            <a:avLst/>
          </a:prstGeom>
          <a:noFill/>
        </p:spPr>
        <p:txBody>
          <a:bodyPr wrap="square" rtlCol="0" anchor="ctr">
            <a:spAutoFit/>
          </a:bodyPr>
          <a:lstStyle/>
          <a:p>
            <a:pPr algn="ctr">
              <a:lnSpc>
                <a:spcPct val="150000"/>
              </a:lnSpc>
            </a:pPr>
            <a:r>
              <a:rPr lang="en-GB" sz="1200" dirty="0">
                <a:solidFill>
                  <a:schemeClr val="bg2"/>
                </a:solidFill>
              </a:rPr>
              <a:t>Suitable for all categories business and </a:t>
            </a:r>
            <a:r>
              <a:rPr lang="en-GB" sz="1200">
                <a:solidFill>
                  <a:schemeClr val="bg2"/>
                </a:solidFill>
              </a:rPr>
              <a:t>personal presentation</a:t>
            </a:r>
            <a:endParaRPr lang="en-GB" sz="1200" dirty="0">
              <a:solidFill>
                <a:schemeClr val="bg2"/>
              </a:solidFill>
            </a:endParaRPr>
          </a:p>
        </p:txBody>
      </p:sp>
      <p:sp>
        <p:nvSpPr>
          <p:cNvPr id="49" name="TextBox 48">
            <a:extLst>
              <a:ext uri="{FF2B5EF4-FFF2-40B4-BE49-F238E27FC236}">
                <a16:creationId xmlns="" xmlns:a16="http://schemas.microsoft.com/office/drawing/2014/main" id="{5CC0017B-FA9D-4262-A7F2-CDA0BCD3D745}"/>
              </a:ext>
            </a:extLst>
          </p:cNvPr>
          <p:cNvSpPr txBox="1"/>
          <p:nvPr/>
        </p:nvSpPr>
        <p:spPr>
          <a:xfrm>
            <a:off x="509211" y="1625475"/>
            <a:ext cx="11403389" cy="609847"/>
          </a:xfrm>
          <a:prstGeom prst="rect">
            <a:avLst/>
          </a:prstGeom>
          <a:noFill/>
        </p:spPr>
        <p:txBody>
          <a:bodyPr wrap="square" rtlCol="0" anchor="ctr">
            <a:spAutoFit/>
          </a:bodyPr>
          <a:lstStyle/>
          <a:p>
            <a:pPr algn="ctr">
              <a:lnSpc>
                <a:spcPct val="150000"/>
              </a:lnSpc>
            </a:pPr>
            <a:r>
              <a:rPr lang="en-US" sz="1200" dirty="0"/>
              <a:t>A collection of textile samples lay spread out on the table - </a:t>
            </a:r>
            <a:r>
              <a:rPr lang="en-US" sz="1200" dirty="0" err="1"/>
              <a:t>Samsa</a:t>
            </a:r>
            <a:r>
              <a:rPr lang="en-US" sz="1200" dirty="0"/>
              <a:t> was a travelling salesman - and above it there hung a picture that he had recently cut out of an illustrated magazine and housed in a nice, gilded frame. It showed a lady fitted out with a fur hat and fur boa who sat upright, raising a heavy fur muff that covered the</a:t>
            </a:r>
          </a:p>
        </p:txBody>
      </p:sp>
      <p:pic>
        <p:nvPicPr>
          <p:cNvPr id="6" name="Picture Placeholder 5">
            <a:extLst>
              <a:ext uri="{FF2B5EF4-FFF2-40B4-BE49-F238E27FC236}">
                <a16:creationId xmlns="" xmlns:a16="http://schemas.microsoft.com/office/drawing/2014/main" id="{7239E879-15FD-4E79-994E-4DF045934F1A}"/>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l="175" r="175"/>
          <a:stretch>
            <a:fillRect/>
          </a:stretch>
        </p:blipFill>
        <p:spPr/>
      </p:pic>
      <p:pic>
        <p:nvPicPr>
          <p:cNvPr id="11" name="Picture Placeholder 10">
            <a:extLst>
              <a:ext uri="{FF2B5EF4-FFF2-40B4-BE49-F238E27FC236}">
                <a16:creationId xmlns="" xmlns:a16="http://schemas.microsoft.com/office/drawing/2014/main" id="{5A6881CE-D614-4DE6-99E0-BA6A1039E467}"/>
              </a:ext>
            </a:extLst>
          </p:cNvPr>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l="131" r="131"/>
          <a:stretch>
            <a:fillRect/>
          </a:stretch>
        </p:blipFill>
        <p:spPr/>
      </p:pic>
      <p:pic>
        <p:nvPicPr>
          <p:cNvPr id="16" name="Picture Placeholder 15">
            <a:extLst>
              <a:ext uri="{FF2B5EF4-FFF2-40B4-BE49-F238E27FC236}">
                <a16:creationId xmlns="" xmlns:a16="http://schemas.microsoft.com/office/drawing/2014/main" id="{C465E61F-FC33-4DB2-A4A6-D56C1DF333F7}"/>
              </a:ext>
            </a:extLst>
          </p:cNvPr>
          <p:cNvPicPr>
            <a:picLocks noGrp="1" noChangeAspect="1"/>
          </p:cNvPicPr>
          <p:nvPr>
            <p:ph type="pic" sz="quarter" idx="12"/>
          </p:nvPr>
        </p:nvPicPr>
        <p:blipFill>
          <a:blip r:embed="rId2" cstate="print">
            <a:extLst>
              <a:ext uri="{28A0092B-C50C-407E-A947-70E740481C1C}">
                <a14:useLocalDpi xmlns:a14="http://schemas.microsoft.com/office/drawing/2010/main" val="0"/>
              </a:ext>
            </a:extLst>
          </a:blip>
          <a:srcRect l="131" r="131"/>
          <a:stretch>
            <a:fillRect/>
          </a:stretch>
        </p:blipFill>
        <p:spPr/>
      </p:pic>
      <p:pic>
        <p:nvPicPr>
          <p:cNvPr id="21" name="Picture Placeholder 20">
            <a:extLst>
              <a:ext uri="{FF2B5EF4-FFF2-40B4-BE49-F238E27FC236}">
                <a16:creationId xmlns="" xmlns:a16="http://schemas.microsoft.com/office/drawing/2014/main" id="{4D729CA6-130C-49F2-9187-8BA3133C4DE5}"/>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131" r="131"/>
          <a:stretch>
            <a:fillRect/>
          </a:stretch>
        </p:blipFill>
        <p:spPr/>
      </p:pic>
      <p:pic>
        <p:nvPicPr>
          <p:cNvPr id="24" name="Picture Placeholder 23">
            <a:extLst>
              <a:ext uri="{FF2B5EF4-FFF2-40B4-BE49-F238E27FC236}">
                <a16:creationId xmlns="" xmlns:a16="http://schemas.microsoft.com/office/drawing/2014/main" id="{6FBFA15C-CE9A-4911-9998-EEC37693A294}"/>
              </a:ext>
            </a:extLst>
          </p:cNvPr>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l="175" r="175"/>
          <a:stretch>
            <a:fillRect/>
          </a:stretch>
        </p:blipFill>
        <p:spPr/>
      </p:pic>
      <p:pic>
        <p:nvPicPr>
          <p:cNvPr id="26" name="Picture Placeholder 25">
            <a:extLst>
              <a:ext uri="{FF2B5EF4-FFF2-40B4-BE49-F238E27FC236}">
                <a16:creationId xmlns="" xmlns:a16="http://schemas.microsoft.com/office/drawing/2014/main" id="{FBE2D1AF-AC2B-4F21-ADD8-562F6780D2CD}"/>
              </a:ext>
            </a:extLst>
          </p:cNvPr>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l="175" r="175"/>
          <a:stretch>
            <a:fillRect/>
          </a:stretch>
        </p:blipFill>
        <p:spPr/>
      </p:pic>
    </p:spTree>
    <p:extLst>
      <p:ext uri="{BB962C8B-B14F-4D97-AF65-F5344CB8AC3E}">
        <p14:creationId xmlns:p14="http://schemas.microsoft.com/office/powerpoint/2010/main" val="32406451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up)">
                                      <p:cBhvr>
                                        <p:cTn id="11" dur="500"/>
                                        <p:tgtEl>
                                          <p:spTgt spid="4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up)">
                                      <p:cBhvr>
                                        <p:cTn id="23" dur="500"/>
                                        <p:tgtEl>
                                          <p:spTgt spid="2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up)">
                                      <p:cBhvr>
                                        <p:cTn id="35" dur="500"/>
                                        <p:tgtEl>
                                          <p:spTgt spid="38"/>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500"/>
                                        <p:tgtEl>
                                          <p:spTgt spid="31"/>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up)">
                                      <p:cBhvr>
                                        <p:cTn id="47" dur="500"/>
                                        <p:tgtEl>
                                          <p:spTgt spid="32"/>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wipe(left)">
                                      <p:cBhvr>
                                        <p:cTn id="55" dur="500"/>
                                        <p:tgtEl>
                                          <p:spTgt spid="44"/>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Effect transition="in" filter="wipe(up)">
                                      <p:cBhvr>
                                        <p:cTn id="59" dur="500"/>
                                        <p:tgtEl>
                                          <p:spTgt spid="45"/>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500"/>
                                        <p:tgtEl>
                                          <p:spTgt spid="8"/>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500"/>
                                        <p:tgtEl>
                                          <p:spTgt spid="34"/>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wipe(up)">
                                      <p:cBhvr>
                                        <p:cTn id="71" dur="500"/>
                                        <p:tgtEl>
                                          <p:spTgt spid="35"/>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500"/>
                                        <p:tgtEl>
                                          <p:spTgt spid="17"/>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47"/>
                                        </p:tgtEl>
                                        <p:attrNameLst>
                                          <p:attrName>style.visibility</p:attrName>
                                        </p:attrNameLst>
                                      </p:cBhvr>
                                      <p:to>
                                        <p:strVal val="visible"/>
                                      </p:to>
                                    </p:set>
                                    <p:animEffect transition="in" filter="wipe(left)">
                                      <p:cBhvr>
                                        <p:cTn id="79" dur="500"/>
                                        <p:tgtEl>
                                          <p:spTgt spid="47"/>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48"/>
                                        </p:tgtEl>
                                        <p:attrNameLst>
                                          <p:attrName>style.visibility</p:attrName>
                                        </p:attrNameLst>
                                      </p:cBhvr>
                                      <p:to>
                                        <p:strVal val="visible"/>
                                      </p:to>
                                    </p:set>
                                    <p:animEffect transition="in" filter="wipe(up)">
                                      <p:cBhvr>
                                        <p:cTn id="8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8" grpId="0" animBg="1"/>
      <p:bldP spid="13" grpId="0" animBg="1"/>
      <p:bldP spid="15" grpId="0" animBg="1"/>
      <p:bldP spid="17" grpId="0" animBg="1"/>
      <p:bldP spid="27" grpId="0"/>
      <p:bldP spid="28" grpId="0"/>
      <p:bldP spid="31" grpId="0"/>
      <p:bldP spid="32" grpId="0"/>
      <p:bldP spid="34" grpId="0"/>
      <p:bldP spid="35" grpId="0"/>
      <p:bldP spid="37" grpId="0"/>
      <p:bldP spid="38" grpId="0"/>
      <p:bldP spid="44" grpId="0"/>
      <p:bldP spid="45" grpId="0"/>
      <p:bldP spid="47" grpId="0"/>
      <p:bldP spid="48" grpId="0"/>
      <p:bldP spid="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 xmlns:a16="http://schemas.microsoft.com/office/drawing/2014/main" id="{5F3425D5-3EE2-4306-BF0F-CCBD8A4ED741}"/>
              </a:ext>
            </a:extLst>
          </p:cNvPr>
          <p:cNvPicPr>
            <a:picLocks noChangeAspect="1"/>
          </p:cNvPicPr>
          <p:nvPr/>
        </p:nvPicPr>
        <p:blipFill>
          <a:blip r:embed="rId2">
            <a:extLst>
              <a:ext uri="{28A0092B-C50C-407E-A947-70E740481C1C}">
                <a14:useLocalDpi xmlns:a14="http://schemas.microsoft.com/office/drawing/2010/main" val="0"/>
              </a:ext>
            </a:extLst>
          </a:blip>
          <a:srcRect l="7692" t="15418" r="1788" b="15418"/>
          <a:stretch>
            <a:fillRect/>
          </a:stretch>
        </p:blipFill>
        <p:spPr>
          <a:xfrm>
            <a:off x="0" y="0"/>
            <a:ext cx="8975558" cy="6858000"/>
          </a:xfrm>
          <a:custGeom>
            <a:avLst/>
            <a:gdLst>
              <a:gd name="connsiteX0" fmla="*/ 5108975 w 8975558"/>
              <a:gd name="connsiteY0" fmla="*/ 0 h 6858000"/>
              <a:gd name="connsiteX1" fmla="*/ 8975558 w 8975558"/>
              <a:gd name="connsiteY1" fmla="*/ 0 h 6858000"/>
              <a:gd name="connsiteX2" fmla="*/ 5926491 w 8975558"/>
              <a:gd name="connsiteY2" fmla="*/ 6858000 h 6858000"/>
              <a:gd name="connsiteX3" fmla="*/ 2059907 w 8975558"/>
              <a:gd name="connsiteY3" fmla="*/ 6858000 h 6858000"/>
              <a:gd name="connsiteX4" fmla="*/ 1122927 w 8975558"/>
              <a:gd name="connsiteY4" fmla="*/ 0 h 6858000"/>
              <a:gd name="connsiteX5" fmla="*/ 4981075 w 8975558"/>
              <a:gd name="connsiteY5" fmla="*/ 0 h 6858000"/>
              <a:gd name="connsiteX6" fmla="*/ 1923573 w 8975558"/>
              <a:gd name="connsiteY6" fmla="*/ 6858000 h 6858000"/>
              <a:gd name="connsiteX7" fmla="*/ 0 w 8975558"/>
              <a:gd name="connsiteY7" fmla="*/ 6858000 h 6858000"/>
              <a:gd name="connsiteX8" fmla="*/ 0 w 8975558"/>
              <a:gd name="connsiteY8" fmla="*/ 25187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75558" h="6858000">
                <a:moveTo>
                  <a:pt x="5108975" y="0"/>
                </a:moveTo>
                <a:lnTo>
                  <a:pt x="8975558" y="0"/>
                </a:lnTo>
                <a:lnTo>
                  <a:pt x="5926491" y="6858000"/>
                </a:lnTo>
                <a:lnTo>
                  <a:pt x="2059907" y="6858000"/>
                </a:lnTo>
                <a:close/>
                <a:moveTo>
                  <a:pt x="1122927" y="0"/>
                </a:moveTo>
                <a:lnTo>
                  <a:pt x="4981075" y="0"/>
                </a:lnTo>
                <a:lnTo>
                  <a:pt x="1923573" y="6858000"/>
                </a:lnTo>
                <a:lnTo>
                  <a:pt x="0" y="6858000"/>
                </a:lnTo>
                <a:lnTo>
                  <a:pt x="0" y="2518732"/>
                </a:lnTo>
                <a:close/>
              </a:path>
            </a:pathLst>
          </a:custGeom>
        </p:spPr>
      </p:pic>
      <p:sp>
        <p:nvSpPr>
          <p:cNvPr id="14" name="Title 13">
            <a:extLst>
              <a:ext uri="{FF2B5EF4-FFF2-40B4-BE49-F238E27FC236}">
                <a16:creationId xmlns="" xmlns:a16="http://schemas.microsoft.com/office/drawing/2014/main" id="{2E00AF3B-6A89-492B-9E34-2BA48BB3A6E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OUR WORKS</a:t>
            </a:r>
          </a:p>
        </p:txBody>
      </p:sp>
      <p:sp>
        <p:nvSpPr>
          <p:cNvPr id="10" name="TextBox 9">
            <a:extLst>
              <a:ext uri="{FF2B5EF4-FFF2-40B4-BE49-F238E27FC236}">
                <a16:creationId xmlns="" xmlns:a16="http://schemas.microsoft.com/office/drawing/2014/main" id="{8341886F-F083-47C5-B499-B909769D9863}"/>
              </a:ext>
            </a:extLst>
          </p:cNvPr>
          <p:cNvSpPr txBox="1"/>
          <p:nvPr/>
        </p:nvSpPr>
        <p:spPr>
          <a:xfrm>
            <a:off x="7091916" y="3400125"/>
            <a:ext cx="4652219" cy="1200329"/>
          </a:xfrm>
          <a:prstGeom prst="rect">
            <a:avLst/>
          </a:prstGeom>
          <a:noFill/>
        </p:spPr>
        <p:txBody>
          <a:bodyPr wrap="square" rtlCol="0" anchor="ctr">
            <a:spAutoFit/>
          </a:bodyPr>
          <a:lstStyle/>
          <a:p>
            <a:pPr algn="r">
              <a:lnSpc>
                <a:spcPct val="150000"/>
              </a:lnSpc>
            </a:pPr>
            <a:r>
              <a:rPr lang="en-US" sz="1200" dirty="0">
                <a:latin typeface="Arial" panose="020B0604020202020204" pitchFamily="34" charset="0"/>
                <a:cs typeface="Arial" panose="020B0604020202020204" pitchFamily="34" charset="0"/>
              </a:rPr>
              <a:t>No one rejects, dislikes, or avoids pleasure itself, because it pleasure, but because those who do not know how to pursue pleasure rationally encounter consequences that are extremely painful. Nor again is there anyone who loves or pursues or desires</a:t>
            </a:r>
          </a:p>
        </p:txBody>
      </p:sp>
      <p:sp>
        <p:nvSpPr>
          <p:cNvPr id="16" name="Parallelogram 15">
            <a:extLst>
              <a:ext uri="{FF2B5EF4-FFF2-40B4-BE49-F238E27FC236}">
                <a16:creationId xmlns="" xmlns:a16="http://schemas.microsoft.com/office/drawing/2014/main" id="{462B481A-6213-471C-8247-E5B462F6CE91}"/>
              </a:ext>
            </a:extLst>
          </p:cNvPr>
          <p:cNvSpPr/>
          <p:nvPr/>
        </p:nvSpPr>
        <p:spPr>
          <a:xfrm>
            <a:off x="6802943" y="4825254"/>
            <a:ext cx="1283230" cy="810370"/>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TextBox 10">
            <a:extLst>
              <a:ext uri="{FF2B5EF4-FFF2-40B4-BE49-F238E27FC236}">
                <a16:creationId xmlns="" xmlns:a16="http://schemas.microsoft.com/office/drawing/2014/main" id="{84CA3225-BAF1-4EA5-87F6-0CB937F2A164}"/>
              </a:ext>
            </a:extLst>
          </p:cNvPr>
          <p:cNvSpPr txBox="1"/>
          <p:nvPr/>
        </p:nvSpPr>
        <p:spPr>
          <a:xfrm>
            <a:off x="6969387" y="5649225"/>
            <a:ext cx="630301" cy="369332"/>
          </a:xfrm>
          <a:prstGeom prst="rect">
            <a:avLst/>
          </a:prstGeom>
          <a:noFill/>
        </p:spPr>
        <p:txBody>
          <a:bodyPr wrap="none" rtlCol="0" anchor="ctr">
            <a:spAutoFit/>
          </a:bodyPr>
          <a:lstStyle/>
          <a:p>
            <a:pPr algn="ctr"/>
            <a:r>
              <a:rPr lang="en-US" b="1">
                <a:latin typeface="+mj-lt"/>
              </a:rPr>
              <a:t>280</a:t>
            </a:r>
          </a:p>
        </p:txBody>
      </p:sp>
      <p:sp>
        <p:nvSpPr>
          <p:cNvPr id="12" name="TextBox 11">
            <a:extLst>
              <a:ext uri="{FF2B5EF4-FFF2-40B4-BE49-F238E27FC236}">
                <a16:creationId xmlns="" xmlns:a16="http://schemas.microsoft.com/office/drawing/2014/main" id="{1B72D582-1309-4EE2-A0D9-3405E9D4D33D}"/>
              </a:ext>
            </a:extLst>
          </p:cNvPr>
          <p:cNvSpPr txBox="1"/>
          <p:nvPr/>
        </p:nvSpPr>
        <p:spPr>
          <a:xfrm>
            <a:off x="6612720" y="5896737"/>
            <a:ext cx="1343638" cy="276999"/>
          </a:xfrm>
          <a:prstGeom prst="rect">
            <a:avLst/>
          </a:prstGeom>
          <a:noFill/>
        </p:spPr>
        <p:txBody>
          <a:bodyPr wrap="none" rtlCol="0" anchor="ctr">
            <a:spAutoFit/>
          </a:bodyPr>
          <a:lstStyle/>
          <a:p>
            <a:pPr algn="ctr"/>
            <a:r>
              <a:rPr lang="en-US" sz="1200"/>
              <a:t>Project Accepted</a:t>
            </a:r>
          </a:p>
        </p:txBody>
      </p:sp>
      <p:sp>
        <p:nvSpPr>
          <p:cNvPr id="20" name="Parallelogram 19">
            <a:extLst>
              <a:ext uri="{FF2B5EF4-FFF2-40B4-BE49-F238E27FC236}">
                <a16:creationId xmlns="" xmlns:a16="http://schemas.microsoft.com/office/drawing/2014/main" id="{74CF1CAC-1430-4D6D-A865-EE0177AEFA9A}"/>
              </a:ext>
            </a:extLst>
          </p:cNvPr>
          <p:cNvSpPr/>
          <p:nvPr/>
        </p:nvSpPr>
        <p:spPr>
          <a:xfrm>
            <a:off x="8610665" y="4825254"/>
            <a:ext cx="1283230" cy="810370"/>
          </a:xfrm>
          <a:prstGeom prst="parallelogram">
            <a:avLst>
              <a:gd name="adj" fmla="val 4458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TextBox 23">
            <a:extLst>
              <a:ext uri="{FF2B5EF4-FFF2-40B4-BE49-F238E27FC236}">
                <a16:creationId xmlns="" xmlns:a16="http://schemas.microsoft.com/office/drawing/2014/main" id="{720B6D6E-ABC9-4F6D-94F8-48378DD59B09}"/>
              </a:ext>
            </a:extLst>
          </p:cNvPr>
          <p:cNvSpPr txBox="1"/>
          <p:nvPr/>
        </p:nvSpPr>
        <p:spPr>
          <a:xfrm>
            <a:off x="8703372" y="5649225"/>
            <a:ext cx="777777" cy="369332"/>
          </a:xfrm>
          <a:prstGeom prst="rect">
            <a:avLst/>
          </a:prstGeom>
          <a:noFill/>
        </p:spPr>
        <p:txBody>
          <a:bodyPr wrap="none" rtlCol="0" anchor="ctr">
            <a:spAutoFit/>
          </a:bodyPr>
          <a:lstStyle/>
          <a:p>
            <a:pPr algn="ctr"/>
            <a:r>
              <a:rPr lang="en-US" b="1">
                <a:latin typeface="+mj-lt"/>
              </a:rPr>
              <a:t>7200</a:t>
            </a:r>
          </a:p>
        </p:txBody>
      </p:sp>
      <p:sp>
        <p:nvSpPr>
          <p:cNvPr id="26" name="TextBox 25">
            <a:extLst>
              <a:ext uri="{FF2B5EF4-FFF2-40B4-BE49-F238E27FC236}">
                <a16:creationId xmlns="" xmlns:a16="http://schemas.microsoft.com/office/drawing/2014/main" id="{B0C0846B-553F-4C89-880C-7D652AEF03AC}"/>
              </a:ext>
            </a:extLst>
          </p:cNvPr>
          <p:cNvSpPr txBox="1"/>
          <p:nvPr/>
        </p:nvSpPr>
        <p:spPr>
          <a:xfrm>
            <a:off x="8582601" y="5896737"/>
            <a:ext cx="1019318" cy="276999"/>
          </a:xfrm>
          <a:prstGeom prst="rect">
            <a:avLst/>
          </a:prstGeom>
          <a:noFill/>
        </p:spPr>
        <p:txBody>
          <a:bodyPr wrap="none" rtlCol="0" anchor="ctr">
            <a:spAutoFit/>
          </a:bodyPr>
          <a:lstStyle/>
          <a:p>
            <a:pPr algn="ctr"/>
            <a:r>
              <a:rPr lang="en-US" sz="1200"/>
              <a:t>People Likes</a:t>
            </a:r>
          </a:p>
        </p:txBody>
      </p:sp>
      <p:sp>
        <p:nvSpPr>
          <p:cNvPr id="22" name="Parallelogram 21">
            <a:extLst>
              <a:ext uri="{FF2B5EF4-FFF2-40B4-BE49-F238E27FC236}">
                <a16:creationId xmlns="" xmlns:a16="http://schemas.microsoft.com/office/drawing/2014/main" id="{C8BE7ECF-A43A-4004-9E2F-3D5B09C921FA}"/>
              </a:ext>
            </a:extLst>
          </p:cNvPr>
          <p:cNvSpPr/>
          <p:nvPr/>
        </p:nvSpPr>
        <p:spPr>
          <a:xfrm>
            <a:off x="10388182" y="4825254"/>
            <a:ext cx="1283230" cy="810370"/>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TextBox 27">
            <a:extLst>
              <a:ext uri="{FF2B5EF4-FFF2-40B4-BE49-F238E27FC236}">
                <a16:creationId xmlns="" xmlns:a16="http://schemas.microsoft.com/office/drawing/2014/main" id="{68EB1DDC-C9F0-4F6C-8189-219F01F44521}"/>
              </a:ext>
            </a:extLst>
          </p:cNvPr>
          <p:cNvSpPr txBox="1"/>
          <p:nvPr/>
        </p:nvSpPr>
        <p:spPr>
          <a:xfrm>
            <a:off x="10467264" y="5649225"/>
            <a:ext cx="805029" cy="369332"/>
          </a:xfrm>
          <a:prstGeom prst="rect">
            <a:avLst/>
          </a:prstGeom>
          <a:noFill/>
        </p:spPr>
        <p:txBody>
          <a:bodyPr wrap="none" rtlCol="0" anchor="ctr">
            <a:spAutoFit/>
          </a:bodyPr>
          <a:lstStyle/>
          <a:p>
            <a:pPr algn="ctr"/>
            <a:r>
              <a:rPr lang="en-US" b="1">
                <a:latin typeface="+mj-lt"/>
              </a:rPr>
              <a:t>6400</a:t>
            </a:r>
          </a:p>
        </p:txBody>
      </p:sp>
      <p:sp>
        <p:nvSpPr>
          <p:cNvPr id="29" name="TextBox 28">
            <a:extLst>
              <a:ext uri="{FF2B5EF4-FFF2-40B4-BE49-F238E27FC236}">
                <a16:creationId xmlns="" xmlns:a16="http://schemas.microsoft.com/office/drawing/2014/main" id="{767B4E60-7EFF-4948-AD79-628860EB014C}"/>
              </a:ext>
            </a:extLst>
          </p:cNvPr>
          <p:cNvSpPr txBox="1"/>
          <p:nvPr/>
        </p:nvSpPr>
        <p:spPr>
          <a:xfrm>
            <a:off x="10329919" y="5896737"/>
            <a:ext cx="1079719" cy="276999"/>
          </a:xfrm>
          <a:prstGeom prst="rect">
            <a:avLst/>
          </a:prstGeom>
          <a:noFill/>
        </p:spPr>
        <p:txBody>
          <a:bodyPr wrap="none" rtlCol="0" anchor="ctr">
            <a:spAutoFit/>
          </a:bodyPr>
          <a:lstStyle/>
          <a:p>
            <a:pPr algn="ctr"/>
            <a:r>
              <a:rPr lang="en-US" sz="1200"/>
              <a:t>People Loved</a:t>
            </a:r>
          </a:p>
        </p:txBody>
      </p:sp>
      <p:grpSp>
        <p:nvGrpSpPr>
          <p:cNvPr id="32" name="Group 31">
            <a:extLst>
              <a:ext uri="{FF2B5EF4-FFF2-40B4-BE49-F238E27FC236}">
                <a16:creationId xmlns="" xmlns:a16="http://schemas.microsoft.com/office/drawing/2014/main" id="{AF892EA1-12EB-4921-ADE4-384EFC2D823E}"/>
              </a:ext>
            </a:extLst>
          </p:cNvPr>
          <p:cNvGrpSpPr/>
          <p:nvPr/>
        </p:nvGrpSpPr>
        <p:grpSpPr>
          <a:xfrm>
            <a:off x="7187212" y="4975833"/>
            <a:ext cx="514693" cy="509212"/>
            <a:chOff x="2667007" y="34857"/>
            <a:chExt cx="6857412" cy="6784393"/>
          </a:xfrm>
          <a:solidFill>
            <a:schemeClr val="bg2"/>
          </a:solidFill>
        </p:grpSpPr>
        <p:sp>
          <p:nvSpPr>
            <p:cNvPr id="33" name="Freeform: Shape 32">
              <a:extLst>
                <a:ext uri="{FF2B5EF4-FFF2-40B4-BE49-F238E27FC236}">
                  <a16:creationId xmlns="" xmlns:a16="http://schemas.microsoft.com/office/drawing/2014/main" id="{4D126E08-D4AE-401C-9193-3F1092675232}"/>
                </a:ext>
              </a:extLst>
            </p:cNvPr>
            <p:cNvSpPr/>
            <p:nvPr/>
          </p:nvSpPr>
          <p:spPr>
            <a:xfrm>
              <a:off x="2667007" y="34857"/>
              <a:ext cx="4061820" cy="4061820"/>
            </a:xfrm>
            <a:custGeom>
              <a:avLst/>
              <a:gdLst>
                <a:gd name="connsiteX0" fmla="*/ 450325 w 4061819"/>
                <a:gd name="connsiteY0" fmla="*/ 2478306 h 4061819"/>
                <a:gd name="connsiteX1" fmla="*/ 599700 w 4061819"/>
                <a:gd name="connsiteY1" fmla="*/ 2832980 h 4061819"/>
                <a:gd name="connsiteX2" fmla="*/ 419420 w 4061819"/>
                <a:gd name="connsiteY2" fmla="*/ 3060353 h 4061819"/>
                <a:gd name="connsiteX3" fmla="*/ 433401 w 4061819"/>
                <a:gd name="connsiteY3" fmla="*/ 3307594 h 4061819"/>
                <a:gd name="connsiteX4" fmla="*/ 743924 w 4061819"/>
                <a:gd name="connsiteY4" fmla="*/ 3618117 h 4061819"/>
                <a:gd name="connsiteX5" fmla="*/ 991165 w 4061819"/>
                <a:gd name="connsiteY5" fmla="*/ 3632091 h 4061819"/>
                <a:gd name="connsiteX6" fmla="*/ 1217067 w 4061819"/>
                <a:gd name="connsiteY6" fmla="*/ 3453283 h 4061819"/>
                <a:gd name="connsiteX7" fmla="*/ 1585721 w 4061819"/>
                <a:gd name="connsiteY7" fmla="*/ 3609280 h 4061819"/>
                <a:gd name="connsiteX8" fmla="*/ 1619570 w 4061819"/>
                <a:gd name="connsiteY8" fmla="*/ 3899936 h 4061819"/>
                <a:gd name="connsiteX9" fmla="*/ 1804265 w 4061819"/>
                <a:gd name="connsiteY9" fmla="*/ 4064763 h 4061819"/>
                <a:gd name="connsiteX10" fmla="*/ 2243559 w 4061819"/>
                <a:gd name="connsiteY10" fmla="*/ 4064763 h 4061819"/>
                <a:gd name="connsiteX11" fmla="*/ 2428255 w 4061819"/>
                <a:gd name="connsiteY11" fmla="*/ 3899936 h 4061819"/>
                <a:gd name="connsiteX12" fmla="*/ 2460631 w 4061819"/>
                <a:gd name="connsiteY12" fmla="*/ 3619582 h 4061819"/>
                <a:gd name="connsiteX13" fmla="*/ 2855776 w 4061819"/>
                <a:gd name="connsiteY13" fmla="*/ 3459905 h 4061819"/>
                <a:gd name="connsiteX14" fmla="*/ 3074319 w 4061819"/>
                <a:gd name="connsiteY14" fmla="*/ 3632827 h 4061819"/>
                <a:gd name="connsiteX15" fmla="*/ 3321561 w 4061819"/>
                <a:gd name="connsiteY15" fmla="*/ 3618846 h 4061819"/>
                <a:gd name="connsiteX16" fmla="*/ 3632084 w 4061819"/>
                <a:gd name="connsiteY16" fmla="*/ 3308323 h 4061819"/>
                <a:gd name="connsiteX17" fmla="*/ 3646065 w 4061819"/>
                <a:gd name="connsiteY17" fmla="*/ 3061082 h 4061819"/>
                <a:gd name="connsiteX18" fmla="*/ 3476086 w 4061819"/>
                <a:gd name="connsiteY18" fmla="*/ 2845482 h 4061819"/>
                <a:gd name="connsiteX19" fmla="*/ 3638706 w 4061819"/>
                <a:gd name="connsiteY19" fmla="*/ 2456960 h 4061819"/>
                <a:gd name="connsiteX20" fmla="*/ 3900664 w 4061819"/>
                <a:gd name="connsiteY20" fmla="*/ 2426790 h 4061819"/>
                <a:gd name="connsiteX21" fmla="*/ 4065492 w 4061819"/>
                <a:gd name="connsiteY21" fmla="*/ 2242095 h 4061819"/>
                <a:gd name="connsiteX22" fmla="*/ 4065492 w 4061819"/>
                <a:gd name="connsiteY22" fmla="*/ 1802800 h 4061819"/>
                <a:gd name="connsiteX23" fmla="*/ 3900664 w 4061819"/>
                <a:gd name="connsiteY23" fmla="*/ 1618105 h 4061819"/>
                <a:gd name="connsiteX24" fmla="*/ 3642385 w 4061819"/>
                <a:gd name="connsiteY24" fmla="*/ 1587936 h 4061819"/>
                <a:gd name="connsiteX25" fmla="*/ 3486395 w 4061819"/>
                <a:gd name="connsiteY25" fmla="*/ 1203829 h 4061819"/>
                <a:gd name="connsiteX26" fmla="*/ 3645336 w 4061819"/>
                <a:gd name="connsiteY26" fmla="*/ 1002946 h 4061819"/>
                <a:gd name="connsiteX27" fmla="*/ 3631355 w 4061819"/>
                <a:gd name="connsiteY27" fmla="*/ 755705 h 4061819"/>
                <a:gd name="connsiteX28" fmla="*/ 3321568 w 4061819"/>
                <a:gd name="connsiteY28" fmla="*/ 445917 h 4061819"/>
                <a:gd name="connsiteX29" fmla="*/ 3074327 w 4061819"/>
                <a:gd name="connsiteY29" fmla="*/ 431936 h 4061819"/>
                <a:gd name="connsiteX30" fmla="*/ 2879330 w 4061819"/>
                <a:gd name="connsiteY30" fmla="*/ 586462 h 4061819"/>
                <a:gd name="connsiteX31" fmla="*/ 2475355 w 4061819"/>
                <a:gd name="connsiteY31" fmla="*/ 417220 h 4061819"/>
                <a:gd name="connsiteX32" fmla="*/ 2445922 w 4061819"/>
                <a:gd name="connsiteY32" fmla="*/ 164827 h 4061819"/>
                <a:gd name="connsiteX33" fmla="*/ 2261227 w 4061819"/>
                <a:gd name="connsiteY33" fmla="*/ 0 h 4061819"/>
                <a:gd name="connsiteX34" fmla="*/ 1821932 w 4061819"/>
                <a:gd name="connsiteY34" fmla="*/ 0 h 4061819"/>
                <a:gd name="connsiteX35" fmla="*/ 1637237 w 4061819"/>
                <a:gd name="connsiteY35" fmla="*/ 164827 h 4061819"/>
                <a:gd name="connsiteX36" fmla="*/ 1607804 w 4061819"/>
                <a:gd name="connsiteY36" fmla="*/ 417220 h 4061819"/>
                <a:gd name="connsiteX37" fmla="*/ 1193528 w 4061819"/>
                <a:gd name="connsiteY37" fmla="*/ 592349 h 4061819"/>
                <a:gd name="connsiteX38" fmla="*/ 991172 w 4061819"/>
                <a:gd name="connsiteY38" fmla="*/ 431936 h 4061819"/>
                <a:gd name="connsiteX39" fmla="*/ 743931 w 4061819"/>
                <a:gd name="connsiteY39" fmla="*/ 445917 h 4061819"/>
                <a:gd name="connsiteX40" fmla="*/ 433408 w 4061819"/>
                <a:gd name="connsiteY40" fmla="*/ 756440 h 4061819"/>
                <a:gd name="connsiteX41" fmla="*/ 419427 w 4061819"/>
                <a:gd name="connsiteY41" fmla="*/ 1003682 h 4061819"/>
                <a:gd name="connsiteX42" fmla="*/ 588670 w 4061819"/>
                <a:gd name="connsiteY42" fmla="*/ 1217810 h 4061819"/>
                <a:gd name="connsiteX43" fmla="*/ 435615 w 4061819"/>
                <a:gd name="connsiteY43" fmla="*/ 1605596 h 4061819"/>
                <a:gd name="connsiteX44" fmla="*/ 164827 w 4061819"/>
                <a:gd name="connsiteY44" fmla="*/ 1636501 h 4061819"/>
                <a:gd name="connsiteX45" fmla="*/ 0 w 4061819"/>
                <a:gd name="connsiteY45" fmla="*/ 1821196 h 4061819"/>
                <a:gd name="connsiteX46" fmla="*/ 0 w 4061819"/>
                <a:gd name="connsiteY46" fmla="*/ 2260491 h 4061819"/>
                <a:gd name="connsiteX47" fmla="*/ 164827 w 4061819"/>
                <a:gd name="connsiteY47" fmla="*/ 2445186 h 4061819"/>
                <a:gd name="connsiteX48" fmla="*/ 450325 w 4061819"/>
                <a:gd name="connsiteY48" fmla="*/ 2478306 h 4061819"/>
                <a:gd name="connsiteX49" fmla="*/ 2041940 w 4061819"/>
                <a:gd name="connsiteY49" fmla="*/ 1289929 h 4061819"/>
                <a:gd name="connsiteX50" fmla="*/ 2768211 w 4061819"/>
                <a:gd name="connsiteY50" fmla="*/ 2016201 h 4061819"/>
                <a:gd name="connsiteX51" fmla="*/ 2041940 w 4061819"/>
                <a:gd name="connsiteY51" fmla="*/ 2742472 h 4061819"/>
                <a:gd name="connsiteX52" fmla="*/ 1315669 w 4061819"/>
                <a:gd name="connsiteY52" fmla="*/ 2016201 h 4061819"/>
                <a:gd name="connsiteX53" fmla="*/ 2041940 w 4061819"/>
                <a:gd name="connsiteY53" fmla="*/ 1289929 h 4061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061819" h="4061819">
                  <a:moveTo>
                    <a:pt x="450325" y="2478306"/>
                  </a:moveTo>
                  <a:cubicBezTo>
                    <a:pt x="486381" y="2601927"/>
                    <a:pt x="536418" y="2721132"/>
                    <a:pt x="599700" y="2832980"/>
                  </a:cubicBezTo>
                  <a:lnTo>
                    <a:pt x="419420" y="3060353"/>
                  </a:lnTo>
                  <a:cubicBezTo>
                    <a:pt x="360553" y="3134673"/>
                    <a:pt x="367175" y="3240633"/>
                    <a:pt x="433401" y="3307594"/>
                  </a:cubicBezTo>
                  <a:lnTo>
                    <a:pt x="743924" y="3618117"/>
                  </a:lnTo>
                  <a:cubicBezTo>
                    <a:pt x="810885" y="3685079"/>
                    <a:pt x="916845" y="3690958"/>
                    <a:pt x="991165" y="3632091"/>
                  </a:cubicBezTo>
                  <a:lnTo>
                    <a:pt x="1217067" y="3453283"/>
                  </a:lnTo>
                  <a:cubicBezTo>
                    <a:pt x="1333329" y="3520251"/>
                    <a:pt x="1456950" y="3572488"/>
                    <a:pt x="1585721" y="3609280"/>
                  </a:cubicBezTo>
                  <a:lnTo>
                    <a:pt x="1619570" y="3899936"/>
                  </a:lnTo>
                  <a:cubicBezTo>
                    <a:pt x="1630607" y="3994123"/>
                    <a:pt x="1710078" y="4064763"/>
                    <a:pt x="1804265" y="4064763"/>
                  </a:cubicBezTo>
                  <a:lnTo>
                    <a:pt x="2243559" y="4064763"/>
                  </a:lnTo>
                  <a:cubicBezTo>
                    <a:pt x="2337747" y="4064763"/>
                    <a:pt x="2417217" y="3994116"/>
                    <a:pt x="2428255" y="3899936"/>
                  </a:cubicBezTo>
                  <a:lnTo>
                    <a:pt x="2460631" y="3619582"/>
                  </a:lnTo>
                  <a:cubicBezTo>
                    <a:pt x="2598969" y="3583526"/>
                    <a:pt x="2731419" y="3529810"/>
                    <a:pt x="2855776" y="3459905"/>
                  </a:cubicBezTo>
                  <a:lnTo>
                    <a:pt x="3074319" y="3632827"/>
                  </a:lnTo>
                  <a:cubicBezTo>
                    <a:pt x="3148639" y="3691694"/>
                    <a:pt x="3254599" y="3685071"/>
                    <a:pt x="3321561" y="3618846"/>
                  </a:cubicBezTo>
                  <a:lnTo>
                    <a:pt x="3632084" y="3308323"/>
                  </a:lnTo>
                  <a:cubicBezTo>
                    <a:pt x="3699045" y="3241362"/>
                    <a:pt x="3704932" y="3135401"/>
                    <a:pt x="3646065" y="3061082"/>
                  </a:cubicBezTo>
                  <a:lnTo>
                    <a:pt x="3476086" y="2845482"/>
                  </a:lnTo>
                  <a:cubicBezTo>
                    <a:pt x="3546727" y="2723325"/>
                    <a:pt x="3601914" y="2593089"/>
                    <a:pt x="3638706" y="2456960"/>
                  </a:cubicBezTo>
                  <a:lnTo>
                    <a:pt x="3900664" y="2426790"/>
                  </a:lnTo>
                  <a:cubicBezTo>
                    <a:pt x="3994859" y="2415753"/>
                    <a:pt x="4065492" y="2336282"/>
                    <a:pt x="4065492" y="2242095"/>
                  </a:cubicBezTo>
                  <a:lnTo>
                    <a:pt x="4065492" y="1802800"/>
                  </a:lnTo>
                  <a:cubicBezTo>
                    <a:pt x="4065492" y="1708613"/>
                    <a:pt x="3994852" y="1629143"/>
                    <a:pt x="3900664" y="1618105"/>
                  </a:cubicBezTo>
                  <a:lnTo>
                    <a:pt x="3642385" y="1587936"/>
                  </a:lnTo>
                  <a:cubicBezTo>
                    <a:pt x="3607058" y="1453278"/>
                    <a:pt x="3554085" y="1324506"/>
                    <a:pt x="3486395" y="1203829"/>
                  </a:cubicBezTo>
                  <a:lnTo>
                    <a:pt x="3645336" y="1002946"/>
                  </a:lnTo>
                  <a:cubicBezTo>
                    <a:pt x="3704203" y="928626"/>
                    <a:pt x="3697581" y="822666"/>
                    <a:pt x="3631355" y="755705"/>
                  </a:cubicBezTo>
                  <a:lnTo>
                    <a:pt x="3321568" y="445917"/>
                  </a:lnTo>
                  <a:cubicBezTo>
                    <a:pt x="3254607" y="378956"/>
                    <a:pt x="3148646" y="373069"/>
                    <a:pt x="3074327" y="431936"/>
                  </a:cubicBezTo>
                  <a:lnTo>
                    <a:pt x="2879330" y="586462"/>
                  </a:lnTo>
                  <a:cubicBezTo>
                    <a:pt x="2752766" y="512142"/>
                    <a:pt x="2617365" y="455483"/>
                    <a:pt x="2475355" y="417220"/>
                  </a:cubicBezTo>
                  <a:lnTo>
                    <a:pt x="2445922" y="164827"/>
                  </a:lnTo>
                  <a:cubicBezTo>
                    <a:pt x="2434884" y="70640"/>
                    <a:pt x="2355414" y="0"/>
                    <a:pt x="2261227" y="0"/>
                  </a:cubicBezTo>
                  <a:lnTo>
                    <a:pt x="1821932" y="0"/>
                  </a:lnTo>
                  <a:cubicBezTo>
                    <a:pt x="1727745" y="0"/>
                    <a:pt x="1648275" y="70640"/>
                    <a:pt x="1637237" y="164827"/>
                  </a:cubicBezTo>
                  <a:lnTo>
                    <a:pt x="1607804" y="417220"/>
                  </a:lnTo>
                  <a:cubicBezTo>
                    <a:pt x="1462108" y="456219"/>
                    <a:pt x="1323035" y="515086"/>
                    <a:pt x="1193528" y="592349"/>
                  </a:cubicBezTo>
                  <a:lnTo>
                    <a:pt x="991172" y="431936"/>
                  </a:lnTo>
                  <a:cubicBezTo>
                    <a:pt x="916853" y="373069"/>
                    <a:pt x="810892" y="379692"/>
                    <a:pt x="743931" y="445917"/>
                  </a:cubicBezTo>
                  <a:lnTo>
                    <a:pt x="433408" y="756440"/>
                  </a:lnTo>
                  <a:cubicBezTo>
                    <a:pt x="366447" y="823402"/>
                    <a:pt x="360560" y="929362"/>
                    <a:pt x="419427" y="1003682"/>
                  </a:cubicBezTo>
                  <a:lnTo>
                    <a:pt x="588670" y="1217810"/>
                  </a:lnTo>
                  <a:cubicBezTo>
                    <a:pt x="520973" y="1339959"/>
                    <a:pt x="469464" y="1470202"/>
                    <a:pt x="435615" y="1605596"/>
                  </a:cubicBezTo>
                  <a:lnTo>
                    <a:pt x="164827" y="1636501"/>
                  </a:lnTo>
                  <a:cubicBezTo>
                    <a:pt x="70640" y="1647539"/>
                    <a:pt x="0" y="1727009"/>
                    <a:pt x="0" y="1821196"/>
                  </a:cubicBezTo>
                  <a:lnTo>
                    <a:pt x="0" y="2260491"/>
                  </a:lnTo>
                  <a:cubicBezTo>
                    <a:pt x="0" y="2354678"/>
                    <a:pt x="70640" y="2434149"/>
                    <a:pt x="164827" y="2445186"/>
                  </a:cubicBezTo>
                  <a:lnTo>
                    <a:pt x="450325" y="2478306"/>
                  </a:lnTo>
                  <a:close/>
                  <a:moveTo>
                    <a:pt x="2041940" y="1289929"/>
                  </a:moveTo>
                  <a:cubicBezTo>
                    <a:pt x="2442235" y="1289929"/>
                    <a:pt x="2768211" y="1615905"/>
                    <a:pt x="2768211" y="2016201"/>
                  </a:cubicBezTo>
                  <a:cubicBezTo>
                    <a:pt x="2768211" y="2416496"/>
                    <a:pt x="2442235" y="2742472"/>
                    <a:pt x="2041940" y="2742472"/>
                  </a:cubicBezTo>
                  <a:cubicBezTo>
                    <a:pt x="1641652" y="2742472"/>
                    <a:pt x="1315669" y="2416496"/>
                    <a:pt x="1315669" y="2016201"/>
                  </a:cubicBezTo>
                  <a:cubicBezTo>
                    <a:pt x="1315669" y="1615905"/>
                    <a:pt x="1641645" y="1289929"/>
                    <a:pt x="2041940" y="1289929"/>
                  </a:cubicBezTo>
                  <a:close/>
                </a:path>
              </a:pathLst>
            </a:custGeom>
            <a:grpFill/>
            <a:ln w="7358" cap="flat">
              <a:noFill/>
              <a:prstDash val="solid"/>
              <a:miter/>
            </a:ln>
          </p:spPr>
          <p:txBody>
            <a:bodyPr rtlCol="0" anchor="ctr"/>
            <a:lstStyle/>
            <a:p>
              <a:endParaRPr lang="en-US"/>
            </a:p>
          </p:txBody>
        </p:sp>
        <p:sp>
          <p:nvSpPr>
            <p:cNvPr id="34" name="Freeform: Shape 33">
              <a:extLst>
                <a:ext uri="{FF2B5EF4-FFF2-40B4-BE49-F238E27FC236}">
                  <a16:creationId xmlns="" xmlns:a16="http://schemas.microsoft.com/office/drawing/2014/main" id="{72243CE0-449C-4EC9-8388-1B1179CA6D6F}"/>
                </a:ext>
              </a:extLst>
            </p:cNvPr>
            <p:cNvSpPr/>
            <p:nvPr/>
          </p:nvSpPr>
          <p:spPr>
            <a:xfrm>
              <a:off x="6183719" y="2117437"/>
              <a:ext cx="3340700" cy="3340700"/>
            </a:xfrm>
            <a:custGeom>
              <a:avLst/>
              <a:gdLst>
                <a:gd name="connsiteX0" fmla="*/ 2868130 w 3340699"/>
                <a:gd name="connsiteY0" fmla="*/ 503893 h 3340699"/>
                <a:gd name="connsiteX1" fmla="*/ 2636341 w 3340699"/>
                <a:gd name="connsiteY1" fmla="*/ 308161 h 3340699"/>
                <a:gd name="connsiteX2" fmla="*/ 2392051 w 3340699"/>
                <a:gd name="connsiteY2" fmla="*/ 314783 h 3340699"/>
                <a:gd name="connsiteX3" fmla="*/ 2264015 w 3340699"/>
                <a:gd name="connsiteY3" fmla="*/ 434725 h 3340699"/>
                <a:gd name="connsiteX4" fmla="*/ 1922587 w 3340699"/>
                <a:gd name="connsiteY4" fmla="*/ 324349 h 3340699"/>
                <a:gd name="connsiteX5" fmla="*/ 1886546 w 3340699"/>
                <a:gd name="connsiteY5" fmla="*/ 147748 h 3340699"/>
                <a:gd name="connsiteX6" fmla="*/ 1690799 w 3340699"/>
                <a:gd name="connsiteY6" fmla="*/ 581 h 3340699"/>
                <a:gd name="connsiteX7" fmla="*/ 1388369 w 3340699"/>
                <a:gd name="connsiteY7" fmla="*/ 26335 h 3340699"/>
                <a:gd name="connsiteX8" fmla="*/ 1219863 w 3340699"/>
                <a:gd name="connsiteY8" fmla="*/ 203672 h 3340699"/>
                <a:gd name="connsiteX9" fmla="*/ 1213984 w 3340699"/>
                <a:gd name="connsiteY9" fmla="*/ 383216 h 3340699"/>
                <a:gd name="connsiteX10" fmla="*/ 888000 w 3340699"/>
                <a:gd name="connsiteY10" fmla="*/ 554666 h 3340699"/>
                <a:gd name="connsiteX11" fmla="*/ 734954 w 3340699"/>
                <a:gd name="connsiteY11" fmla="*/ 453121 h 3340699"/>
                <a:gd name="connsiteX12" fmla="*/ 492863 w 3340699"/>
                <a:gd name="connsiteY12" fmla="*/ 487705 h 3340699"/>
                <a:gd name="connsiteX13" fmla="*/ 297131 w 3340699"/>
                <a:gd name="connsiteY13" fmla="*/ 720965 h 3340699"/>
                <a:gd name="connsiteX14" fmla="*/ 303738 w 3340699"/>
                <a:gd name="connsiteY14" fmla="*/ 965263 h 3340699"/>
                <a:gd name="connsiteX15" fmla="*/ 437668 w 3340699"/>
                <a:gd name="connsiteY15" fmla="*/ 1108008 h 3340699"/>
                <a:gd name="connsiteX16" fmla="*/ 339066 w 3340699"/>
                <a:gd name="connsiteY16" fmla="*/ 1434720 h 3340699"/>
                <a:gd name="connsiteX17" fmla="*/ 147748 w 3340699"/>
                <a:gd name="connsiteY17" fmla="*/ 1473719 h 3340699"/>
                <a:gd name="connsiteX18" fmla="*/ 581 w 3340699"/>
                <a:gd name="connsiteY18" fmla="*/ 1669459 h 3340699"/>
                <a:gd name="connsiteX19" fmla="*/ 26335 w 3340699"/>
                <a:gd name="connsiteY19" fmla="*/ 1971888 h 3340699"/>
                <a:gd name="connsiteX20" fmla="*/ 203672 w 3340699"/>
                <a:gd name="connsiteY20" fmla="*/ 2140395 h 3340699"/>
                <a:gd name="connsiteX21" fmla="*/ 410442 w 3340699"/>
                <a:gd name="connsiteY21" fmla="*/ 2147010 h 3340699"/>
                <a:gd name="connsiteX22" fmla="*/ 556874 w 3340699"/>
                <a:gd name="connsiteY22" fmla="*/ 2426628 h 3340699"/>
                <a:gd name="connsiteX23" fmla="*/ 441355 w 3340699"/>
                <a:gd name="connsiteY23" fmla="*/ 2601021 h 3340699"/>
                <a:gd name="connsiteX24" fmla="*/ 475932 w 3340699"/>
                <a:gd name="connsiteY24" fmla="*/ 2843112 h 3340699"/>
                <a:gd name="connsiteX25" fmla="*/ 707720 w 3340699"/>
                <a:gd name="connsiteY25" fmla="*/ 3038844 h 3340699"/>
                <a:gd name="connsiteX26" fmla="*/ 952026 w 3340699"/>
                <a:gd name="connsiteY26" fmla="*/ 3032222 h 3340699"/>
                <a:gd name="connsiteX27" fmla="*/ 1103608 w 3340699"/>
                <a:gd name="connsiteY27" fmla="*/ 2890205 h 3340699"/>
                <a:gd name="connsiteX28" fmla="*/ 1414860 w 3340699"/>
                <a:gd name="connsiteY28" fmla="*/ 2991751 h 3340699"/>
                <a:gd name="connsiteX29" fmla="*/ 1456810 w 3340699"/>
                <a:gd name="connsiteY29" fmla="*/ 3199257 h 3340699"/>
                <a:gd name="connsiteX30" fmla="*/ 1652542 w 3340699"/>
                <a:gd name="connsiteY30" fmla="*/ 3346424 h 3340699"/>
                <a:gd name="connsiteX31" fmla="*/ 1954971 w 3340699"/>
                <a:gd name="connsiteY31" fmla="*/ 3320670 h 3340699"/>
                <a:gd name="connsiteX32" fmla="*/ 2123478 w 3340699"/>
                <a:gd name="connsiteY32" fmla="*/ 3143333 h 3340699"/>
                <a:gd name="connsiteX33" fmla="*/ 2130101 w 3340699"/>
                <a:gd name="connsiteY33" fmla="*/ 2940235 h 3340699"/>
                <a:gd name="connsiteX34" fmla="*/ 2441352 w 3340699"/>
                <a:gd name="connsiteY34" fmla="*/ 2782773 h 3340699"/>
                <a:gd name="connsiteX35" fmla="*/ 2608395 w 3340699"/>
                <a:gd name="connsiteY35" fmla="*/ 2893149 h 3340699"/>
                <a:gd name="connsiteX36" fmla="*/ 2850485 w 3340699"/>
                <a:gd name="connsiteY36" fmla="*/ 2858564 h 3340699"/>
                <a:gd name="connsiteX37" fmla="*/ 3046218 w 3340699"/>
                <a:gd name="connsiteY37" fmla="*/ 2626776 h 3340699"/>
                <a:gd name="connsiteX38" fmla="*/ 3039595 w 3340699"/>
                <a:gd name="connsiteY38" fmla="*/ 2382478 h 3340699"/>
                <a:gd name="connsiteX39" fmla="*/ 2904930 w 3340699"/>
                <a:gd name="connsiteY39" fmla="*/ 2239733 h 3340699"/>
                <a:gd name="connsiteX40" fmla="*/ 3010890 w 3340699"/>
                <a:gd name="connsiteY40" fmla="*/ 1911542 h 3340699"/>
                <a:gd name="connsiteX41" fmla="*/ 3194849 w 3340699"/>
                <a:gd name="connsiteY41" fmla="*/ 1874015 h 3340699"/>
                <a:gd name="connsiteX42" fmla="*/ 3342016 w 3340699"/>
                <a:gd name="connsiteY42" fmla="*/ 1678274 h 3340699"/>
                <a:gd name="connsiteX43" fmla="*/ 3316262 w 3340699"/>
                <a:gd name="connsiteY43" fmla="*/ 1375845 h 3340699"/>
                <a:gd name="connsiteX44" fmla="*/ 3138926 w 3340699"/>
                <a:gd name="connsiteY44" fmla="*/ 1207339 h 3340699"/>
                <a:gd name="connsiteX45" fmla="*/ 2954231 w 3340699"/>
                <a:gd name="connsiteY45" fmla="*/ 1201452 h 3340699"/>
                <a:gd name="connsiteX46" fmla="*/ 2800441 w 3340699"/>
                <a:gd name="connsiteY46" fmla="*/ 898287 h 3340699"/>
                <a:gd name="connsiteX47" fmla="*/ 2901243 w 3340699"/>
                <a:gd name="connsiteY47" fmla="*/ 746705 h 3340699"/>
                <a:gd name="connsiteX48" fmla="*/ 2868130 w 3340699"/>
                <a:gd name="connsiteY48" fmla="*/ 503893 h 3340699"/>
                <a:gd name="connsiteX49" fmla="*/ 1728334 w 3340699"/>
                <a:gd name="connsiteY49" fmla="*/ 2252234 h 3340699"/>
                <a:gd name="connsiteX50" fmla="*/ 1085941 w 3340699"/>
                <a:gd name="connsiteY50" fmla="*/ 1709930 h 3340699"/>
                <a:gd name="connsiteX51" fmla="*/ 1628245 w 3340699"/>
                <a:gd name="connsiteY51" fmla="*/ 1067537 h 3340699"/>
                <a:gd name="connsiteX52" fmla="*/ 2270638 w 3340699"/>
                <a:gd name="connsiteY52" fmla="*/ 1609849 h 3340699"/>
                <a:gd name="connsiteX53" fmla="*/ 1728334 w 3340699"/>
                <a:gd name="connsiteY53" fmla="*/ 2252234 h 3340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40699" h="3340699">
                  <a:moveTo>
                    <a:pt x="2868130" y="503893"/>
                  </a:moveTo>
                  <a:lnTo>
                    <a:pt x="2636341" y="308161"/>
                  </a:lnTo>
                  <a:cubicBezTo>
                    <a:pt x="2564973" y="247822"/>
                    <a:pt x="2459741" y="250766"/>
                    <a:pt x="2392051" y="314783"/>
                  </a:cubicBezTo>
                  <a:lnTo>
                    <a:pt x="2264015" y="434725"/>
                  </a:lnTo>
                  <a:cubicBezTo>
                    <a:pt x="2155855" y="382480"/>
                    <a:pt x="2041064" y="345689"/>
                    <a:pt x="1922587" y="324349"/>
                  </a:cubicBezTo>
                  <a:lnTo>
                    <a:pt x="1886546" y="147748"/>
                  </a:lnTo>
                  <a:cubicBezTo>
                    <a:pt x="1868150" y="56504"/>
                    <a:pt x="1783529" y="-6777"/>
                    <a:pt x="1690799" y="581"/>
                  </a:cubicBezTo>
                  <a:lnTo>
                    <a:pt x="1388369" y="26335"/>
                  </a:lnTo>
                  <a:cubicBezTo>
                    <a:pt x="1295654" y="34429"/>
                    <a:pt x="1222806" y="110221"/>
                    <a:pt x="1219863" y="203672"/>
                  </a:cubicBezTo>
                  <a:lnTo>
                    <a:pt x="1213984" y="383216"/>
                  </a:lnTo>
                  <a:cubicBezTo>
                    <a:pt x="1097714" y="425159"/>
                    <a:pt x="988074" y="482554"/>
                    <a:pt x="888000" y="554666"/>
                  </a:cubicBezTo>
                  <a:lnTo>
                    <a:pt x="734954" y="453121"/>
                  </a:lnTo>
                  <a:cubicBezTo>
                    <a:pt x="656940" y="401612"/>
                    <a:pt x="553194" y="416329"/>
                    <a:pt x="492863" y="487705"/>
                  </a:cubicBezTo>
                  <a:lnTo>
                    <a:pt x="297131" y="720965"/>
                  </a:lnTo>
                  <a:cubicBezTo>
                    <a:pt x="236785" y="792341"/>
                    <a:pt x="239728" y="897566"/>
                    <a:pt x="303738" y="965263"/>
                  </a:cubicBezTo>
                  <a:lnTo>
                    <a:pt x="437668" y="1108008"/>
                  </a:lnTo>
                  <a:cubicBezTo>
                    <a:pt x="391303" y="1212497"/>
                    <a:pt x="358190" y="1322144"/>
                    <a:pt x="339066" y="1434720"/>
                  </a:cubicBezTo>
                  <a:lnTo>
                    <a:pt x="147748" y="1473719"/>
                  </a:lnTo>
                  <a:cubicBezTo>
                    <a:pt x="56505" y="1492115"/>
                    <a:pt x="-6777" y="1576736"/>
                    <a:pt x="581" y="1669459"/>
                  </a:cubicBezTo>
                  <a:lnTo>
                    <a:pt x="26335" y="1971888"/>
                  </a:lnTo>
                  <a:cubicBezTo>
                    <a:pt x="34430" y="2064604"/>
                    <a:pt x="110221" y="2137451"/>
                    <a:pt x="203672" y="2140395"/>
                  </a:cubicBezTo>
                  <a:lnTo>
                    <a:pt x="410442" y="2147010"/>
                  </a:lnTo>
                  <a:cubicBezTo>
                    <a:pt x="447985" y="2245612"/>
                    <a:pt x="497278" y="2339071"/>
                    <a:pt x="556874" y="2426628"/>
                  </a:cubicBezTo>
                  <a:lnTo>
                    <a:pt x="441355" y="2601021"/>
                  </a:lnTo>
                  <a:cubicBezTo>
                    <a:pt x="389846" y="2679020"/>
                    <a:pt x="404563" y="2782773"/>
                    <a:pt x="475932" y="2843112"/>
                  </a:cubicBezTo>
                  <a:lnTo>
                    <a:pt x="707720" y="3038844"/>
                  </a:lnTo>
                  <a:cubicBezTo>
                    <a:pt x="779104" y="3099183"/>
                    <a:pt x="884321" y="3096240"/>
                    <a:pt x="952026" y="3032222"/>
                  </a:cubicBezTo>
                  <a:lnTo>
                    <a:pt x="1103608" y="2890205"/>
                  </a:lnTo>
                  <a:cubicBezTo>
                    <a:pt x="1202946" y="2936563"/>
                    <a:pt x="1307427" y="2971147"/>
                    <a:pt x="1414860" y="2991751"/>
                  </a:cubicBezTo>
                  <a:lnTo>
                    <a:pt x="1456810" y="3199257"/>
                  </a:lnTo>
                  <a:cubicBezTo>
                    <a:pt x="1475206" y="3290501"/>
                    <a:pt x="1559827" y="3353782"/>
                    <a:pt x="1652542" y="3346424"/>
                  </a:cubicBezTo>
                  <a:lnTo>
                    <a:pt x="1954971" y="3320670"/>
                  </a:lnTo>
                  <a:cubicBezTo>
                    <a:pt x="2047687" y="3312576"/>
                    <a:pt x="2120535" y="3236792"/>
                    <a:pt x="2123478" y="3143333"/>
                  </a:cubicBezTo>
                  <a:lnTo>
                    <a:pt x="2130101" y="2940235"/>
                  </a:lnTo>
                  <a:cubicBezTo>
                    <a:pt x="2240476" y="2901236"/>
                    <a:pt x="2344957" y="2848255"/>
                    <a:pt x="2441352" y="2782773"/>
                  </a:cubicBezTo>
                  <a:lnTo>
                    <a:pt x="2608395" y="2893149"/>
                  </a:lnTo>
                  <a:cubicBezTo>
                    <a:pt x="2686393" y="2944657"/>
                    <a:pt x="2790139" y="2929941"/>
                    <a:pt x="2850485" y="2858564"/>
                  </a:cubicBezTo>
                  <a:lnTo>
                    <a:pt x="3046218" y="2626776"/>
                  </a:lnTo>
                  <a:cubicBezTo>
                    <a:pt x="3106549" y="2555399"/>
                    <a:pt x="3103606" y="2450175"/>
                    <a:pt x="3039595" y="2382478"/>
                  </a:cubicBezTo>
                  <a:lnTo>
                    <a:pt x="2904930" y="2239733"/>
                  </a:lnTo>
                  <a:cubicBezTo>
                    <a:pt x="2954238" y="2135244"/>
                    <a:pt x="2990301" y="2024868"/>
                    <a:pt x="3010890" y="1911542"/>
                  </a:cubicBezTo>
                  <a:lnTo>
                    <a:pt x="3194849" y="1874015"/>
                  </a:lnTo>
                  <a:cubicBezTo>
                    <a:pt x="3286093" y="1855619"/>
                    <a:pt x="3349375" y="1770997"/>
                    <a:pt x="3342016" y="1678274"/>
                  </a:cubicBezTo>
                  <a:lnTo>
                    <a:pt x="3316262" y="1375845"/>
                  </a:lnTo>
                  <a:cubicBezTo>
                    <a:pt x="3308168" y="1283130"/>
                    <a:pt x="3232377" y="1210282"/>
                    <a:pt x="3138926" y="1207339"/>
                  </a:cubicBezTo>
                  <a:lnTo>
                    <a:pt x="2954231" y="1201452"/>
                  </a:lnTo>
                  <a:cubicBezTo>
                    <a:pt x="2915959" y="1094020"/>
                    <a:pt x="2864451" y="992482"/>
                    <a:pt x="2800441" y="898287"/>
                  </a:cubicBezTo>
                  <a:lnTo>
                    <a:pt x="2901243" y="746705"/>
                  </a:lnTo>
                  <a:cubicBezTo>
                    <a:pt x="2954231" y="668721"/>
                    <a:pt x="2939514" y="564232"/>
                    <a:pt x="2868130" y="503893"/>
                  </a:cubicBezTo>
                  <a:close/>
                  <a:moveTo>
                    <a:pt x="1728334" y="2252234"/>
                  </a:moveTo>
                  <a:cubicBezTo>
                    <a:pt x="1401622" y="2280204"/>
                    <a:pt x="1113159" y="2036634"/>
                    <a:pt x="1085941" y="1709930"/>
                  </a:cubicBezTo>
                  <a:cubicBezTo>
                    <a:pt x="1057971" y="1383219"/>
                    <a:pt x="1301548" y="1094763"/>
                    <a:pt x="1628245" y="1067537"/>
                  </a:cubicBezTo>
                  <a:cubicBezTo>
                    <a:pt x="1954957" y="1039575"/>
                    <a:pt x="2243420" y="1283145"/>
                    <a:pt x="2270638" y="1609849"/>
                  </a:cubicBezTo>
                  <a:cubicBezTo>
                    <a:pt x="2298607" y="1936568"/>
                    <a:pt x="2055030" y="2225016"/>
                    <a:pt x="1728334" y="2252234"/>
                  </a:cubicBezTo>
                  <a:close/>
                </a:path>
              </a:pathLst>
            </a:custGeom>
            <a:grpFill/>
            <a:ln w="7358" cap="flat">
              <a:noFill/>
              <a:prstDash val="solid"/>
              <a:miter/>
            </a:ln>
          </p:spPr>
          <p:txBody>
            <a:bodyPr rtlCol="0" anchor="ctr"/>
            <a:lstStyle/>
            <a:p>
              <a:endParaRPr lang="en-US"/>
            </a:p>
          </p:txBody>
        </p:sp>
        <p:sp>
          <p:nvSpPr>
            <p:cNvPr id="35" name="Freeform: Shape 34">
              <a:extLst>
                <a:ext uri="{FF2B5EF4-FFF2-40B4-BE49-F238E27FC236}">
                  <a16:creationId xmlns="" xmlns:a16="http://schemas.microsoft.com/office/drawing/2014/main" id="{62ED17C4-6070-4017-9834-C187A111062C}"/>
                </a:ext>
              </a:extLst>
            </p:cNvPr>
            <p:cNvSpPr/>
            <p:nvPr/>
          </p:nvSpPr>
          <p:spPr>
            <a:xfrm>
              <a:off x="4008408" y="4111370"/>
              <a:ext cx="2707880" cy="2707880"/>
            </a:xfrm>
            <a:custGeom>
              <a:avLst/>
              <a:gdLst>
                <a:gd name="connsiteX0" fmla="*/ 167058 w 2707879"/>
                <a:gd name="connsiteY0" fmla="*/ 1072145 h 2707879"/>
                <a:gd name="connsiteX1" fmla="*/ 2231 w 2707879"/>
                <a:gd name="connsiteY1" fmla="*/ 1253161 h 2707879"/>
                <a:gd name="connsiteX2" fmla="*/ 23 w 2707879"/>
                <a:gd name="connsiteY2" fmla="*/ 1439328 h 2707879"/>
                <a:gd name="connsiteX3" fmla="*/ 160436 w 2707879"/>
                <a:gd name="connsiteY3" fmla="*/ 1624030 h 2707879"/>
                <a:gd name="connsiteX4" fmla="*/ 297301 w 2707879"/>
                <a:gd name="connsiteY4" fmla="*/ 1641683 h 2707879"/>
                <a:gd name="connsiteX5" fmla="*/ 394432 w 2707879"/>
                <a:gd name="connsiteY5" fmla="*/ 1879365 h 2707879"/>
                <a:gd name="connsiteX6" fmla="*/ 306131 w 2707879"/>
                <a:gd name="connsiteY6" fmla="*/ 1988269 h 2707879"/>
                <a:gd name="connsiteX7" fmla="*/ 317169 w 2707879"/>
                <a:gd name="connsiteY7" fmla="*/ 2232567 h 2707879"/>
                <a:gd name="connsiteX8" fmla="*/ 447412 w 2707879"/>
                <a:gd name="connsiteY8" fmla="*/ 2365754 h 2707879"/>
                <a:gd name="connsiteX9" fmla="*/ 691710 w 2707879"/>
                <a:gd name="connsiteY9" fmla="*/ 2382678 h 2707879"/>
                <a:gd name="connsiteX10" fmla="*/ 801342 w 2707879"/>
                <a:gd name="connsiteY10" fmla="*/ 2298057 h 2707879"/>
                <a:gd name="connsiteX11" fmla="*/ 1045640 w 2707879"/>
                <a:gd name="connsiteY11" fmla="*/ 2404753 h 2707879"/>
                <a:gd name="connsiteX12" fmla="*/ 1060357 w 2707879"/>
                <a:gd name="connsiteY12" fmla="*/ 2546034 h 2707879"/>
                <a:gd name="connsiteX13" fmla="*/ 1241373 w 2707879"/>
                <a:gd name="connsiteY13" fmla="*/ 2710861 h 2707879"/>
                <a:gd name="connsiteX14" fmla="*/ 1427547 w 2707879"/>
                <a:gd name="connsiteY14" fmla="*/ 2713069 h 2707879"/>
                <a:gd name="connsiteX15" fmla="*/ 1612242 w 2707879"/>
                <a:gd name="connsiteY15" fmla="*/ 2552656 h 2707879"/>
                <a:gd name="connsiteX16" fmla="*/ 1629166 w 2707879"/>
                <a:gd name="connsiteY16" fmla="*/ 2418734 h 2707879"/>
                <a:gd name="connsiteX17" fmla="*/ 1894067 w 2707879"/>
                <a:gd name="connsiteY17" fmla="*/ 2315717 h 2707879"/>
                <a:gd name="connsiteX18" fmla="*/ 1997085 w 2707879"/>
                <a:gd name="connsiteY18" fmla="*/ 2398866 h 2707879"/>
                <a:gd name="connsiteX19" fmla="*/ 2241390 w 2707879"/>
                <a:gd name="connsiteY19" fmla="*/ 2387829 h 2707879"/>
                <a:gd name="connsiteX20" fmla="*/ 2374576 w 2707879"/>
                <a:gd name="connsiteY20" fmla="*/ 2257586 h 2707879"/>
                <a:gd name="connsiteX21" fmla="*/ 2391508 w 2707879"/>
                <a:gd name="connsiteY21" fmla="*/ 2013288 h 2707879"/>
                <a:gd name="connsiteX22" fmla="*/ 2312759 w 2707879"/>
                <a:gd name="connsiteY22" fmla="*/ 1910999 h 2707879"/>
                <a:gd name="connsiteX23" fmla="*/ 2424613 w 2707879"/>
                <a:gd name="connsiteY23" fmla="*/ 1653456 h 2707879"/>
                <a:gd name="connsiteX24" fmla="*/ 2546762 w 2707879"/>
                <a:gd name="connsiteY24" fmla="*/ 1640947 h 2707879"/>
                <a:gd name="connsiteX25" fmla="*/ 2711590 w 2707879"/>
                <a:gd name="connsiteY25" fmla="*/ 1459931 h 2707879"/>
                <a:gd name="connsiteX26" fmla="*/ 2713789 w 2707879"/>
                <a:gd name="connsiteY26" fmla="*/ 1273757 h 2707879"/>
                <a:gd name="connsiteX27" fmla="*/ 2553385 w 2707879"/>
                <a:gd name="connsiteY27" fmla="*/ 1089062 h 2707879"/>
                <a:gd name="connsiteX28" fmla="*/ 2434171 w 2707879"/>
                <a:gd name="connsiteY28" fmla="*/ 1073609 h 2707879"/>
                <a:gd name="connsiteX29" fmla="*/ 2333369 w 2707879"/>
                <a:gd name="connsiteY29" fmla="*/ 816066 h 2707879"/>
                <a:gd name="connsiteX30" fmla="*/ 2407689 w 2707879"/>
                <a:gd name="connsiteY30" fmla="*/ 724822 h 2707879"/>
                <a:gd name="connsiteX31" fmla="*/ 2396651 w 2707879"/>
                <a:gd name="connsiteY31" fmla="*/ 480524 h 2707879"/>
                <a:gd name="connsiteX32" fmla="*/ 2266416 w 2707879"/>
                <a:gd name="connsiteY32" fmla="*/ 347338 h 2707879"/>
                <a:gd name="connsiteX33" fmla="*/ 2022110 w 2707879"/>
                <a:gd name="connsiteY33" fmla="*/ 330414 h 2707879"/>
                <a:gd name="connsiteX34" fmla="*/ 1933067 w 2707879"/>
                <a:gd name="connsiteY34" fmla="*/ 398847 h 2707879"/>
                <a:gd name="connsiteX35" fmla="*/ 1665229 w 2707879"/>
                <a:gd name="connsiteY35" fmla="*/ 282585 h 2707879"/>
                <a:gd name="connsiteX36" fmla="*/ 1653449 w 2707879"/>
                <a:gd name="connsiteY36" fmla="*/ 167058 h 2707879"/>
                <a:gd name="connsiteX37" fmla="*/ 1472433 w 2707879"/>
                <a:gd name="connsiteY37" fmla="*/ 2230 h 2707879"/>
                <a:gd name="connsiteX38" fmla="*/ 1286266 w 2707879"/>
                <a:gd name="connsiteY38" fmla="*/ 23 h 2707879"/>
                <a:gd name="connsiteX39" fmla="*/ 1101564 w 2707879"/>
                <a:gd name="connsiteY39" fmla="*/ 160435 h 2707879"/>
                <a:gd name="connsiteX40" fmla="*/ 1086847 w 2707879"/>
                <a:gd name="connsiteY40" fmla="*/ 275233 h 2707879"/>
                <a:gd name="connsiteX41" fmla="*/ 809444 w 2707879"/>
                <a:gd name="connsiteY41" fmla="*/ 388545 h 2707879"/>
                <a:gd name="connsiteX42" fmla="*/ 717464 w 2707879"/>
                <a:gd name="connsiteY42" fmla="*/ 313489 h 2707879"/>
                <a:gd name="connsiteX43" fmla="*/ 473159 w 2707879"/>
                <a:gd name="connsiteY43" fmla="*/ 324527 h 2707879"/>
                <a:gd name="connsiteX44" fmla="*/ 339237 w 2707879"/>
                <a:gd name="connsiteY44" fmla="*/ 455513 h 2707879"/>
                <a:gd name="connsiteX45" fmla="*/ 322312 w 2707879"/>
                <a:gd name="connsiteY45" fmla="*/ 699804 h 2707879"/>
                <a:gd name="connsiteX46" fmla="*/ 401047 w 2707879"/>
                <a:gd name="connsiteY46" fmla="*/ 801357 h 2707879"/>
                <a:gd name="connsiteX47" fmla="*/ 295822 w 2707879"/>
                <a:gd name="connsiteY47" fmla="*/ 1058900 h 2707879"/>
                <a:gd name="connsiteX48" fmla="*/ 167058 w 2707879"/>
                <a:gd name="connsiteY48" fmla="*/ 1072145 h 2707879"/>
                <a:gd name="connsiteX49" fmla="*/ 1368680 w 2707879"/>
                <a:gd name="connsiteY49" fmla="*/ 861688 h 2707879"/>
                <a:gd name="connsiteX50" fmla="*/ 1846974 w 2707879"/>
                <a:gd name="connsiteY50" fmla="*/ 1351763 h 2707879"/>
                <a:gd name="connsiteX51" fmla="*/ 1356899 w 2707879"/>
                <a:gd name="connsiteY51" fmla="*/ 1830057 h 2707879"/>
                <a:gd name="connsiteX52" fmla="*/ 878605 w 2707879"/>
                <a:gd name="connsiteY52" fmla="*/ 1339982 h 2707879"/>
                <a:gd name="connsiteX53" fmla="*/ 1368680 w 2707879"/>
                <a:gd name="connsiteY53" fmla="*/ 861688 h 270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707879" h="2707879">
                  <a:moveTo>
                    <a:pt x="167058" y="1072145"/>
                  </a:moveTo>
                  <a:cubicBezTo>
                    <a:pt x="74343" y="1081711"/>
                    <a:pt x="2966" y="1159702"/>
                    <a:pt x="2231" y="1253161"/>
                  </a:cubicBezTo>
                  <a:lnTo>
                    <a:pt x="23" y="1439328"/>
                  </a:lnTo>
                  <a:cubicBezTo>
                    <a:pt x="-1449" y="1532779"/>
                    <a:pt x="67720" y="1612249"/>
                    <a:pt x="160436" y="1624030"/>
                  </a:cubicBezTo>
                  <a:lnTo>
                    <a:pt x="297301" y="1641683"/>
                  </a:lnTo>
                  <a:cubicBezTo>
                    <a:pt x="320112" y="1724839"/>
                    <a:pt x="352489" y="1804310"/>
                    <a:pt x="394432" y="1879365"/>
                  </a:cubicBezTo>
                  <a:lnTo>
                    <a:pt x="306131" y="1988269"/>
                  </a:lnTo>
                  <a:cubicBezTo>
                    <a:pt x="247264" y="2061110"/>
                    <a:pt x="251679" y="2165606"/>
                    <a:pt x="317169" y="2232567"/>
                  </a:cubicBezTo>
                  <a:lnTo>
                    <a:pt x="447412" y="2365754"/>
                  </a:lnTo>
                  <a:cubicBezTo>
                    <a:pt x="512901" y="2432715"/>
                    <a:pt x="617390" y="2440073"/>
                    <a:pt x="691710" y="2382678"/>
                  </a:cubicBezTo>
                  <a:lnTo>
                    <a:pt x="801342" y="2298057"/>
                  </a:lnTo>
                  <a:cubicBezTo>
                    <a:pt x="878605" y="2343679"/>
                    <a:pt x="960290" y="2379742"/>
                    <a:pt x="1045640" y="2404753"/>
                  </a:cubicBezTo>
                  <a:lnTo>
                    <a:pt x="1060357" y="2546034"/>
                  </a:lnTo>
                  <a:cubicBezTo>
                    <a:pt x="1069923" y="2638749"/>
                    <a:pt x="1147921" y="2710125"/>
                    <a:pt x="1241373" y="2710861"/>
                  </a:cubicBezTo>
                  <a:lnTo>
                    <a:pt x="1427547" y="2713069"/>
                  </a:lnTo>
                  <a:cubicBezTo>
                    <a:pt x="1520991" y="2714540"/>
                    <a:pt x="1600468" y="2645372"/>
                    <a:pt x="1612242" y="2552656"/>
                  </a:cubicBezTo>
                  <a:lnTo>
                    <a:pt x="1629166" y="2418734"/>
                  </a:lnTo>
                  <a:cubicBezTo>
                    <a:pt x="1721889" y="2395916"/>
                    <a:pt x="1810189" y="2361338"/>
                    <a:pt x="1894067" y="2315717"/>
                  </a:cubicBezTo>
                  <a:lnTo>
                    <a:pt x="1997085" y="2398866"/>
                  </a:lnTo>
                  <a:cubicBezTo>
                    <a:pt x="2069932" y="2457733"/>
                    <a:pt x="2174429" y="2453318"/>
                    <a:pt x="2241390" y="2387829"/>
                  </a:cubicBezTo>
                  <a:lnTo>
                    <a:pt x="2374576" y="2257586"/>
                  </a:lnTo>
                  <a:cubicBezTo>
                    <a:pt x="2441537" y="2192104"/>
                    <a:pt x="2448896" y="2087607"/>
                    <a:pt x="2391508" y="2013288"/>
                  </a:cubicBezTo>
                  <a:lnTo>
                    <a:pt x="2312759" y="1910999"/>
                  </a:lnTo>
                  <a:cubicBezTo>
                    <a:pt x="2361324" y="1830057"/>
                    <a:pt x="2398859" y="1743964"/>
                    <a:pt x="2424613" y="1653456"/>
                  </a:cubicBezTo>
                  <a:lnTo>
                    <a:pt x="2546762" y="1640947"/>
                  </a:lnTo>
                  <a:cubicBezTo>
                    <a:pt x="2639477" y="1631381"/>
                    <a:pt x="2710846" y="1553382"/>
                    <a:pt x="2711590" y="1459931"/>
                  </a:cubicBezTo>
                  <a:lnTo>
                    <a:pt x="2713789" y="1273757"/>
                  </a:lnTo>
                  <a:cubicBezTo>
                    <a:pt x="2715269" y="1180313"/>
                    <a:pt x="2646100" y="1100835"/>
                    <a:pt x="2553385" y="1089062"/>
                  </a:cubicBezTo>
                  <a:lnTo>
                    <a:pt x="2434171" y="1073609"/>
                  </a:lnTo>
                  <a:cubicBezTo>
                    <a:pt x="2411361" y="983837"/>
                    <a:pt x="2377520" y="897008"/>
                    <a:pt x="2333369" y="816066"/>
                  </a:cubicBezTo>
                  <a:lnTo>
                    <a:pt x="2407689" y="724822"/>
                  </a:lnTo>
                  <a:cubicBezTo>
                    <a:pt x="2466556" y="651974"/>
                    <a:pt x="2462141" y="547486"/>
                    <a:pt x="2396651" y="480524"/>
                  </a:cubicBezTo>
                  <a:lnTo>
                    <a:pt x="2266416" y="347338"/>
                  </a:lnTo>
                  <a:cubicBezTo>
                    <a:pt x="2200926" y="280370"/>
                    <a:pt x="2096423" y="273011"/>
                    <a:pt x="2022110" y="330414"/>
                  </a:cubicBezTo>
                  <a:lnTo>
                    <a:pt x="1933067" y="398847"/>
                  </a:lnTo>
                  <a:cubicBezTo>
                    <a:pt x="1849189" y="348074"/>
                    <a:pt x="1759409" y="309075"/>
                    <a:pt x="1665229" y="282585"/>
                  </a:cubicBezTo>
                  <a:lnTo>
                    <a:pt x="1653449" y="167058"/>
                  </a:lnTo>
                  <a:cubicBezTo>
                    <a:pt x="1643883" y="74335"/>
                    <a:pt x="1565891" y="2967"/>
                    <a:pt x="1472433" y="2230"/>
                  </a:cubicBezTo>
                  <a:lnTo>
                    <a:pt x="1286266" y="23"/>
                  </a:lnTo>
                  <a:cubicBezTo>
                    <a:pt x="1192815" y="-1449"/>
                    <a:pt x="1113344" y="67720"/>
                    <a:pt x="1101564" y="160435"/>
                  </a:cubicBezTo>
                  <a:lnTo>
                    <a:pt x="1086847" y="275233"/>
                  </a:lnTo>
                  <a:cubicBezTo>
                    <a:pt x="989724" y="300244"/>
                    <a:pt x="896272" y="338515"/>
                    <a:pt x="809444" y="388545"/>
                  </a:cubicBezTo>
                  <a:lnTo>
                    <a:pt x="717464" y="313489"/>
                  </a:lnTo>
                  <a:cubicBezTo>
                    <a:pt x="644616" y="254622"/>
                    <a:pt x="540120" y="259045"/>
                    <a:pt x="473159" y="324527"/>
                  </a:cubicBezTo>
                  <a:lnTo>
                    <a:pt x="339237" y="455513"/>
                  </a:lnTo>
                  <a:cubicBezTo>
                    <a:pt x="272275" y="520996"/>
                    <a:pt x="264917" y="625492"/>
                    <a:pt x="322312" y="699804"/>
                  </a:cubicBezTo>
                  <a:lnTo>
                    <a:pt x="401047" y="801357"/>
                  </a:lnTo>
                  <a:cubicBezTo>
                    <a:pt x="355425" y="882299"/>
                    <a:pt x="319369" y="968384"/>
                    <a:pt x="295822" y="1058900"/>
                  </a:cubicBezTo>
                  <a:lnTo>
                    <a:pt x="167058" y="1072145"/>
                  </a:lnTo>
                  <a:close/>
                  <a:moveTo>
                    <a:pt x="1368680" y="861688"/>
                  </a:moveTo>
                  <a:cubicBezTo>
                    <a:pt x="1635789" y="864631"/>
                    <a:pt x="1849910" y="1084654"/>
                    <a:pt x="1846974" y="1351763"/>
                  </a:cubicBezTo>
                  <a:cubicBezTo>
                    <a:pt x="1844030" y="1618872"/>
                    <a:pt x="1624008" y="1832993"/>
                    <a:pt x="1356899" y="1830057"/>
                  </a:cubicBezTo>
                  <a:cubicBezTo>
                    <a:pt x="1089790" y="1827114"/>
                    <a:pt x="875669" y="1607098"/>
                    <a:pt x="878605" y="1339982"/>
                  </a:cubicBezTo>
                  <a:cubicBezTo>
                    <a:pt x="881556" y="1072881"/>
                    <a:pt x="1101571" y="858752"/>
                    <a:pt x="1368680" y="861688"/>
                  </a:cubicBezTo>
                  <a:close/>
                </a:path>
              </a:pathLst>
            </a:custGeom>
            <a:grpFill/>
            <a:ln w="7358" cap="flat">
              <a:noFill/>
              <a:prstDash val="solid"/>
              <a:miter/>
            </a:ln>
          </p:spPr>
          <p:txBody>
            <a:bodyPr rtlCol="0" anchor="ctr"/>
            <a:lstStyle/>
            <a:p>
              <a:endParaRPr lang="en-US"/>
            </a:p>
          </p:txBody>
        </p:sp>
      </p:grpSp>
      <p:sp>
        <p:nvSpPr>
          <p:cNvPr id="39" name="Freeform: Shape 38">
            <a:extLst>
              <a:ext uri="{FF2B5EF4-FFF2-40B4-BE49-F238E27FC236}">
                <a16:creationId xmlns="" xmlns:a16="http://schemas.microsoft.com/office/drawing/2014/main" id="{D3E1B830-AB70-49C5-ADB1-52E98552F6C3}"/>
              </a:ext>
            </a:extLst>
          </p:cNvPr>
          <p:cNvSpPr/>
          <p:nvPr/>
        </p:nvSpPr>
        <p:spPr>
          <a:xfrm>
            <a:off x="10759278" y="4975833"/>
            <a:ext cx="541038" cy="509212"/>
          </a:xfrm>
          <a:custGeom>
            <a:avLst/>
            <a:gdLst>
              <a:gd name="connsiteX0" fmla="*/ 494450 w 485775"/>
              <a:gd name="connsiteY0" fmla="*/ 137312 h 457200"/>
              <a:gd name="connsiteX1" fmla="*/ 360414 w 485775"/>
              <a:gd name="connsiteY1" fmla="*/ 10 h 457200"/>
              <a:gd name="connsiteX2" fmla="*/ 246267 w 485775"/>
              <a:gd name="connsiteY2" fmla="*/ 65780 h 457200"/>
              <a:gd name="connsiteX3" fmla="*/ 134853 w 485775"/>
              <a:gd name="connsiteY3" fmla="*/ 0 h 457200"/>
              <a:gd name="connsiteX4" fmla="*/ 826 w 485775"/>
              <a:gd name="connsiteY4" fmla="*/ 137303 h 457200"/>
              <a:gd name="connsiteX5" fmla="*/ 5036 w 485775"/>
              <a:gd name="connsiteY5" fmla="*/ 189481 h 457200"/>
              <a:gd name="connsiteX6" fmla="*/ 73607 w 485775"/>
              <a:gd name="connsiteY6" fmla="*/ 303905 h 457200"/>
              <a:gd name="connsiteX7" fmla="*/ 246152 w 485775"/>
              <a:gd name="connsiteY7" fmla="*/ 460486 h 457200"/>
              <a:gd name="connsiteX8" fmla="*/ 421660 w 485775"/>
              <a:gd name="connsiteY8" fmla="*/ 303914 h 457200"/>
              <a:gd name="connsiteX9" fmla="*/ 490230 w 485775"/>
              <a:gd name="connsiteY9" fmla="*/ 189481 h 457200"/>
              <a:gd name="connsiteX10" fmla="*/ 494450 w 485775"/>
              <a:gd name="connsiteY10" fmla="*/ 137312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85775" h="457200">
                <a:moveTo>
                  <a:pt x="494450" y="137312"/>
                </a:moveTo>
                <a:cubicBezTo>
                  <a:pt x="487221" y="57741"/>
                  <a:pt x="430899" y="10"/>
                  <a:pt x="360414" y="10"/>
                </a:cubicBezTo>
                <a:cubicBezTo>
                  <a:pt x="313456" y="10"/>
                  <a:pt x="270460" y="25279"/>
                  <a:pt x="246267" y="65780"/>
                </a:cubicBezTo>
                <a:cubicBezTo>
                  <a:pt x="222292" y="24755"/>
                  <a:pt x="181058" y="0"/>
                  <a:pt x="134853" y="0"/>
                </a:cubicBezTo>
                <a:cubicBezTo>
                  <a:pt x="64377" y="0"/>
                  <a:pt x="8046" y="57731"/>
                  <a:pt x="826" y="137303"/>
                </a:cubicBezTo>
                <a:cubicBezTo>
                  <a:pt x="255" y="140818"/>
                  <a:pt x="-2088" y="159315"/>
                  <a:pt x="5036" y="189481"/>
                </a:cubicBezTo>
                <a:cubicBezTo>
                  <a:pt x="15304" y="232991"/>
                  <a:pt x="39022" y="272567"/>
                  <a:pt x="73607" y="303905"/>
                </a:cubicBezTo>
                <a:lnTo>
                  <a:pt x="246152" y="460486"/>
                </a:lnTo>
                <a:lnTo>
                  <a:pt x="421660" y="303914"/>
                </a:lnTo>
                <a:cubicBezTo>
                  <a:pt x="456245" y="272567"/>
                  <a:pt x="479963" y="233001"/>
                  <a:pt x="490230" y="189481"/>
                </a:cubicBezTo>
                <a:cubicBezTo>
                  <a:pt x="497355" y="159325"/>
                  <a:pt x="495012" y="140827"/>
                  <a:pt x="494450" y="137312"/>
                </a:cubicBezTo>
                <a:close/>
              </a:path>
            </a:pathLst>
          </a:custGeom>
          <a:solidFill>
            <a:schemeClr val="bg2"/>
          </a:solidFill>
          <a:ln w="9525" cap="flat">
            <a:noFill/>
            <a:prstDash val="solid"/>
            <a:miter/>
          </a:ln>
        </p:spPr>
        <p:txBody>
          <a:bodyPr rtlCol="0" anchor="ctr"/>
          <a:lstStyle/>
          <a:p>
            <a:endParaRPr lang="en-US"/>
          </a:p>
        </p:txBody>
      </p:sp>
      <p:grpSp>
        <p:nvGrpSpPr>
          <p:cNvPr id="46" name="Group 45">
            <a:extLst>
              <a:ext uri="{FF2B5EF4-FFF2-40B4-BE49-F238E27FC236}">
                <a16:creationId xmlns="" xmlns:a16="http://schemas.microsoft.com/office/drawing/2014/main" id="{14FA2A85-AED5-4437-B898-44F280CA0168}"/>
              </a:ext>
            </a:extLst>
          </p:cNvPr>
          <p:cNvGrpSpPr/>
          <p:nvPr/>
        </p:nvGrpSpPr>
        <p:grpSpPr>
          <a:xfrm>
            <a:off x="8986802" y="4975462"/>
            <a:ext cx="530957" cy="509955"/>
            <a:chOff x="3919537" y="1339557"/>
            <a:chExt cx="4343771" cy="4171950"/>
          </a:xfrm>
          <a:solidFill>
            <a:schemeClr val="bg2"/>
          </a:solidFill>
        </p:grpSpPr>
        <p:sp>
          <p:nvSpPr>
            <p:cNvPr id="44" name="Freeform: Shape 43">
              <a:extLst>
                <a:ext uri="{FF2B5EF4-FFF2-40B4-BE49-F238E27FC236}">
                  <a16:creationId xmlns="" xmlns:a16="http://schemas.microsoft.com/office/drawing/2014/main" id="{20919E6D-AB1D-4727-BE91-76CC0E01AEA8}"/>
                </a:ext>
              </a:extLst>
            </p:cNvPr>
            <p:cNvSpPr/>
            <p:nvPr/>
          </p:nvSpPr>
          <p:spPr>
            <a:xfrm>
              <a:off x="5224833" y="1339557"/>
              <a:ext cx="3038475" cy="4171950"/>
            </a:xfrm>
            <a:custGeom>
              <a:avLst/>
              <a:gdLst>
                <a:gd name="connsiteX0" fmla="*/ 2896276 w 3038475"/>
                <a:gd name="connsiteY0" fmla="*/ 2319728 h 4171950"/>
                <a:gd name="connsiteX1" fmla="*/ 3045857 w 3038475"/>
                <a:gd name="connsiteY1" fmla="*/ 1914535 h 4171950"/>
                <a:gd name="connsiteX2" fmla="*/ 2890990 w 3038475"/>
                <a:gd name="connsiteY2" fmla="*/ 1547374 h 4171950"/>
                <a:gd name="connsiteX3" fmla="*/ 2523887 w 3038475"/>
                <a:gd name="connsiteY3" fmla="*/ 1392326 h 4171950"/>
                <a:gd name="connsiteX4" fmla="*/ 1770631 w 3038475"/>
                <a:gd name="connsiteY4" fmla="*/ 1392326 h 4171950"/>
                <a:gd name="connsiteX5" fmla="*/ 1792367 w 3038475"/>
                <a:gd name="connsiteY5" fmla="*/ 1327071 h 4171950"/>
                <a:gd name="connsiteX6" fmla="*/ 1822256 w 3038475"/>
                <a:gd name="connsiteY6" fmla="*/ 1267225 h 4171950"/>
                <a:gd name="connsiteX7" fmla="*/ 1849422 w 3038475"/>
                <a:gd name="connsiteY7" fmla="*/ 1218276 h 4171950"/>
                <a:gd name="connsiteX8" fmla="*/ 1924260 w 3038475"/>
                <a:gd name="connsiteY8" fmla="*/ 1066019 h 4171950"/>
                <a:gd name="connsiteX9" fmla="*/ 1975885 w 3038475"/>
                <a:gd name="connsiteY9" fmla="*/ 902827 h 4171950"/>
                <a:gd name="connsiteX10" fmla="*/ 2001707 w 3038475"/>
                <a:gd name="connsiteY10" fmla="*/ 696154 h 4171950"/>
                <a:gd name="connsiteX11" fmla="*/ 2000326 w 3038475"/>
                <a:gd name="connsiteY11" fmla="*/ 590102 h 4171950"/>
                <a:gd name="connsiteX12" fmla="*/ 1986772 w 3038475"/>
                <a:gd name="connsiteY12" fmla="*/ 467706 h 4171950"/>
                <a:gd name="connsiteX13" fmla="*/ 1954101 w 3038475"/>
                <a:gd name="connsiteY13" fmla="*/ 331765 h 4171950"/>
                <a:gd name="connsiteX14" fmla="*/ 1888846 w 3038475"/>
                <a:gd name="connsiteY14" fmla="*/ 209398 h 4171950"/>
                <a:gd name="connsiteX15" fmla="*/ 1780032 w 3038475"/>
                <a:gd name="connsiteY15" fmla="*/ 99241 h 4171950"/>
                <a:gd name="connsiteX16" fmla="*/ 1616859 w 3038475"/>
                <a:gd name="connsiteY16" fmla="*/ 28556 h 4171950"/>
                <a:gd name="connsiteX17" fmla="*/ 1392431 w 3038475"/>
                <a:gd name="connsiteY17" fmla="*/ 0 h 4171950"/>
                <a:gd name="connsiteX18" fmla="*/ 1270064 w 3038475"/>
                <a:gd name="connsiteY18" fmla="*/ 51683 h 4171950"/>
                <a:gd name="connsiteX19" fmla="*/ 1177585 w 3038475"/>
                <a:gd name="connsiteY19" fmla="*/ 187623 h 4171950"/>
                <a:gd name="connsiteX20" fmla="*/ 1124522 w 3038475"/>
                <a:gd name="connsiteY20" fmla="*/ 329060 h 4171950"/>
                <a:gd name="connsiteX21" fmla="*/ 1090565 w 3038475"/>
                <a:gd name="connsiteY21" fmla="*/ 494938 h 4171950"/>
                <a:gd name="connsiteX22" fmla="*/ 1053798 w 3038475"/>
                <a:gd name="connsiteY22" fmla="*/ 659463 h 4171950"/>
                <a:gd name="connsiteX23" fmla="*/ 1006202 w 3038475"/>
                <a:gd name="connsiteY23" fmla="*/ 791337 h 4171950"/>
                <a:gd name="connsiteX24" fmla="*/ 921896 w 3038475"/>
                <a:gd name="connsiteY24" fmla="*/ 921887 h 4171950"/>
                <a:gd name="connsiteX25" fmla="*/ 647224 w 3038475"/>
                <a:gd name="connsiteY25" fmla="*/ 1248204 h 4171950"/>
                <a:gd name="connsiteX26" fmla="*/ 372551 w 3038475"/>
                <a:gd name="connsiteY26" fmla="*/ 1577245 h 4171950"/>
                <a:gd name="connsiteX27" fmla="*/ 165878 w 3038475"/>
                <a:gd name="connsiteY27" fmla="*/ 1737712 h 4171950"/>
                <a:gd name="connsiteX28" fmla="*/ 48958 w 3038475"/>
                <a:gd name="connsiteY28" fmla="*/ 1793472 h 4171950"/>
                <a:gd name="connsiteX29" fmla="*/ 0 w 3038475"/>
                <a:gd name="connsiteY29" fmla="*/ 1911763 h 4171950"/>
                <a:gd name="connsiteX30" fmla="*/ 0 w 3038475"/>
                <a:gd name="connsiteY30" fmla="*/ 3654933 h 4171950"/>
                <a:gd name="connsiteX31" fmla="*/ 51664 w 3038475"/>
                <a:gd name="connsiteY31" fmla="*/ 3775929 h 4171950"/>
                <a:gd name="connsiteX32" fmla="*/ 174031 w 3038475"/>
                <a:gd name="connsiteY32" fmla="*/ 3828993 h 4171950"/>
                <a:gd name="connsiteX33" fmla="*/ 603714 w 3038475"/>
                <a:gd name="connsiteY33" fmla="*/ 3948684 h 4171950"/>
                <a:gd name="connsiteX34" fmla="*/ 931374 w 3038475"/>
                <a:gd name="connsiteY34" fmla="*/ 4056050 h 4171950"/>
                <a:gd name="connsiteX35" fmla="*/ 1261739 w 3038475"/>
                <a:gd name="connsiteY35" fmla="*/ 4134936 h 4171950"/>
                <a:gd name="connsiteX36" fmla="*/ 1653311 w 3038475"/>
                <a:gd name="connsiteY36" fmla="*/ 4177113 h 4171950"/>
                <a:gd name="connsiteX37" fmla="*/ 1699555 w 3038475"/>
                <a:gd name="connsiteY37" fmla="*/ 4177113 h 4171950"/>
                <a:gd name="connsiteX38" fmla="*/ 1906248 w 3038475"/>
                <a:gd name="connsiteY38" fmla="*/ 4177113 h 4171950"/>
                <a:gd name="connsiteX39" fmla="*/ 2004127 w 3038475"/>
                <a:gd name="connsiteY39" fmla="*/ 4177113 h 4171950"/>
                <a:gd name="connsiteX40" fmla="*/ 2539879 w 3038475"/>
                <a:gd name="connsiteY40" fmla="*/ 3965010 h 4171950"/>
                <a:gd name="connsiteX41" fmla="*/ 2673134 w 3038475"/>
                <a:gd name="connsiteY41" fmla="*/ 3472767 h 4171950"/>
                <a:gd name="connsiteX42" fmla="*/ 2819972 w 3038475"/>
                <a:gd name="connsiteY42" fmla="*/ 3217154 h 4171950"/>
                <a:gd name="connsiteX43" fmla="*/ 2819972 w 3038475"/>
                <a:gd name="connsiteY43" fmla="*/ 2899048 h 4171950"/>
                <a:gd name="connsiteX44" fmla="*/ 2936862 w 3038475"/>
                <a:gd name="connsiteY44" fmla="*/ 2526478 h 4171950"/>
                <a:gd name="connsiteX45" fmla="*/ 2896276 w 3038475"/>
                <a:gd name="connsiteY45" fmla="*/ 2319728 h 417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038475" h="4171950">
                  <a:moveTo>
                    <a:pt x="2896276" y="2319728"/>
                  </a:moveTo>
                  <a:cubicBezTo>
                    <a:pt x="2995984" y="2205523"/>
                    <a:pt x="3045857" y="2070468"/>
                    <a:pt x="3045857" y="1914535"/>
                  </a:cubicBezTo>
                  <a:cubicBezTo>
                    <a:pt x="3045857" y="1773126"/>
                    <a:pt x="2994117" y="1650768"/>
                    <a:pt x="2890990" y="1547374"/>
                  </a:cubicBezTo>
                  <a:cubicBezTo>
                    <a:pt x="2787653" y="1443990"/>
                    <a:pt x="2665295" y="1392326"/>
                    <a:pt x="2523887" y="1392326"/>
                  </a:cubicBezTo>
                  <a:lnTo>
                    <a:pt x="1770631" y="1392326"/>
                  </a:lnTo>
                  <a:cubicBezTo>
                    <a:pt x="1777870" y="1366952"/>
                    <a:pt x="1785128" y="1345197"/>
                    <a:pt x="1792367" y="1327071"/>
                  </a:cubicBezTo>
                  <a:cubicBezTo>
                    <a:pt x="1799539" y="1308945"/>
                    <a:pt x="1809617" y="1288980"/>
                    <a:pt x="1822256" y="1267225"/>
                  </a:cubicBezTo>
                  <a:cubicBezTo>
                    <a:pt x="1834906" y="1245461"/>
                    <a:pt x="1844002" y="1229135"/>
                    <a:pt x="1849422" y="1218276"/>
                  </a:cubicBezTo>
                  <a:cubicBezTo>
                    <a:pt x="1882045" y="1156668"/>
                    <a:pt x="1907019" y="1105872"/>
                    <a:pt x="1924260" y="1066019"/>
                  </a:cubicBezTo>
                  <a:cubicBezTo>
                    <a:pt x="1941471" y="1026090"/>
                    <a:pt x="1958607" y="971721"/>
                    <a:pt x="1975885" y="902827"/>
                  </a:cubicBezTo>
                  <a:cubicBezTo>
                    <a:pt x="1993135" y="833971"/>
                    <a:pt x="2001707" y="765048"/>
                    <a:pt x="2001707" y="696154"/>
                  </a:cubicBezTo>
                  <a:cubicBezTo>
                    <a:pt x="2001707" y="652663"/>
                    <a:pt x="2001183" y="617277"/>
                    <a:pt x="2000326" y="590102"/>
                  </a:cubicBezTo>
                  <a:cubicBezTo>
                    <a:pt x="1999479" y="562908"/>
                    <a:pt x="1994859" y="522103"/>
                    <a:pt x="1986772" y="467706"/>
                  </a:cubicBezTo>
                  <a:cubicBezTo>
                    <a:pt x="1978562" y="413337"/>
                    <a:pt x="1967665" y="368008"/>
                    <a:pt x="1954101" y="331765"/>
                  </a:cubicBezTo>
                  <a:cubicBezTo>
                    <a:pt x="1940481" y="295513"/>
                    <a:pt x="1918706" y="254689"/>
                    <a:pt x="1888846" y="209398"/>
                  </a:cubicBezTo>
                  <a:cubicBezTo>
                    <a:pt x="1858918" y="164021"/>
                    <a:pt x="1822675" y="127359"/>
                    <a:pt x="1780032" y="99241"/>
                  </a:cubicBezTo>
                  <a:cubicBezTo>
                    <a:pt x="1737398" y="71142"/>
                    <a:pt x="1683029" y="47577"/>
                    <a:pt x="1616859" y="28556"/>
                  </a:cubicBezTo>
                  <a:cubicBezTo>
                    <a:pt x="1550623" y="9515"/>
                    <a:pt x="1475880" y="0"/>
                    <a:pt x="1392431" y="0"/>
                  </a:cubicBezTo>
                  <a:cubicBezTo>
                    <a:pt x="1345302" y="0"/>
                    <a:pt x="1304544" y="17231"/>
                    <a:pt x="1270064" y="51683"/>
                  </a:cubicBezTo>
                  <a:cubicBezTo>
                    <a:pt x="1233811" y="87935"/>
                    <a:pt x="1202941" y="133255"/>
                    <a:pt x="1177585" y="187623"/>
                  </a:cubicBezTo>
                  <a:cubicBezTo>
                    <a:pt x="1152192" y="242021"/>
                    <a:pt x="1134504" y="289160"/>
                    <a:pt x="1124522" y="329060"/>
                  </a:cubicBezTo>
                  <a:cubicBezTo>
                    <a:pt x="1114549" y="368941"/>
                    <a:pt x="1103205" y="424253"/>
                    <a:pt x="1090565" y="494938"/>
                  </a:cubicBezTo>
                  <a:cubicBezTo>
                    <a:pt x="1074191" y="571119"/>
                    <a:pt x="1062009" y="625926"/>
                    <a:pt x="1053798" y="659463"/>
                  </a:cubicBezTo>
                  <a:cubicBezTo>
                    <a:pt x="1045655" y="693001"/>
                    <a:pt x="1029748" y="736959"/>
                    <a:pt x="1006202" y="791337"/>
                  </a:cubicBezTo>
                  <a:cubicBezTo>
                    <a:pt x="982609" y="845753"/>
                    <a:pt x="954538" y="889235"/>
                    <a:pt x="921896" y="921887"/>
                  </a:cubicBezTo>
                  <a:cubicBezTo>
                    <a:pt x="862079" y="981704"/>
                    <a:pt x="770534" y="1090489"/>
                    <a:pt x="647224" y="1248204"/>
                  </a:cubicBezTo>
                  <a:cubicBezTo>
                    <a:pt x="558365" y="1364218"/>
                    <a:pt x="466820" y="1473899"/>
                    <a:pt x="372551" y="1577245"/>
                  </a:cubicBezTo>
                  <a:cubicBezTo>
                    <a:pt x="278263" y="1680610"/>
                    <a:pt x="209379" y="1734083"/>
                    <a:pt x="165878" y="1737712"/>
                  </a:cubicBezTo>
                  <a:cubicBezTo>
                    <a:pt x="120587" y="1741332"/>
                    <a:pt x="81601" y="1759915"/>
                    <a:pt x="48958" y="1793472"/>
                  </a:cubicBezTo>
                  <a:cubicBezTo>
                    <a:pt x="16316" y="1827009"/>
                    <a:pt x="0" y="1866452"/>
                    <a:pt x="0" y="1911763"/>
                  </a:cubicBezTo>
                  <a:lnTo>
                    <a:pt x="0" y="3654933"/>
                  </a:lnTo>
                  <a:cubicBezTo>
                    <a:pt x="0" y="3702072"/>
                    <a:pt x="17212" y="3742392"/>
                    <a:pt x="51664" y="3775929"/>
                  </a:cubicBezTo>
                  <a:cubicBezTo>
                    <a:pt x="86096" y="3809505"/>
                    <a:pt x="126892" y="3827174"/>
                    <a:pt x="174031" y="3828993"/>
                  </a:cubicBezTo>
                  <a:cubicBezTo>
                    <a:pt x="237477" y="3830812"/>
                    <a:pt x="380705" y="3870655"/>
                    <a:pt x="603714" y="3948684"/>
                  </a:cubicBezTo>
                  <a:cubicBezTo>
                    <a:pt x="743293" y="3995747"/>
                    <a:pt x="852507" y="4031609"/>
                    <a:pt x="931374" y="4056050"/>
                  </a:cubicBezTo>
                  <a:cubicBezTo>
                    <a:pt x="1010222" y="4080491"/>
                    <a:pt x="1120435" y="4106799"/>
                    <a:pt x="1261739" y="4134936"/>
                  </a:cubicBezTo>
                  <a:cubicBezTo>
                    <a:pt x="1403175" y="4163025"/>
                    <a:pt x="1533687" y="4177113"/>
                    <a:pt x="1653311" y="4177113"/>
                  </a:cubicBezTo>
                  <a:lnTo>
                    <a:pt x="1699555" y="4177113"/>
                  </a:lnTo>
                  <a:lnTo>
                    <a:pt x="1906248" y="4177113"/>
                  </a:lnTo>
                  <a:lnTo>
                    <a:pt x="2004127" y="4177113"/>
                  </a:lnTo>
                  <a:cubicBezTo>
                    <a:pt x="2245309" y="4173493"/>
                    <a:pt x="2423808" y="4102761"/>
                    <a:pt x="2539879" y="3965010"/>
                  </a:cubicBezTo>
                  <a:cubicBezTo>
                    <a:pt x="2644997" y="3839899"/>
                    <a:pt x="2689394" y="3675822"/>
                    <a:pt x="2673134" y="3472767"/>
                  </a:cubicBezTo>
                  <a:cubicBezTo>
                    <a:pt x="2743829" y="3405692"/>
                    <a:pt x="2792816" y="3320520"/>
                    <a:pt x="2819972" y="3217154"/>
                  </a:cubicBezTo>
                  <a:cubicBezTo>
                    <a:pt x="2850747" y="3106626"/>
                    <a:pt x="2850747" y="3000556"/>
                    <a:pt x="2819972" y="2899048"/>
                  </a:cubicBezTo>
                  <a:cubicBezTo>
                    <a:pt x="2903353" y="2788453"/>
                    <a:pt x="2942339" y="2664266"/>
                    <a:pt x="2936862" y="2526478"/>
                  </a:cubicBezTo>
                  <a:cubicBezTo>
                    <a:pt x="2937091" y="2468404"/>
                    <a:pt x="2923527" y="2399529"/>
                    <a:pt x="2896276" y="2319728"/>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 xmlns:a16="http://schemas.microsoft.com/office/drawing/2014/main" id="{34263F49-1607-46FE-943C-27917CD493C1}"/>
                </a:ext>
              </a:extLst>
            </p:cNvPr>
            <p:cNvSpPr/>
            <p:nvPr/>
          </p:nvSpPr>
          <p:spPr>
            <a:xfrm>
              <a:off x="3919537" y="3080042"/>
              <a:ext cx="1123950" cy="2085975"/>
            </a:xfrm>
            <a:custGeom>
              <a:avLst/>
              <a:gdLst>
                <a:gd name="connsiteX0" fmla="*/ 957263 w 1123950"/>
                <a:gd name="connsiteY0" fmla="*/ 0 h 2085975"/>
                <a:gd name="connsiteX1" fmla="*/ 174079 w 1123950"/>
                <a:gd name="connsiteY1" fmla="*/ 0 h 2085975"/>
                <a:gd name="connsiteX2" fmla="*/ 51673 w 1123950"/>
                <a:gd name="connsiteY2" fmla="*/ 51683 h 2085975"/>
                <a:gd name="connsiteX3" fmla="*/ 0 w 1123950"/>
                <a:gd name="connsiteY3" fmla="*/ 174050 h 2085975"/>
                <a:gd name="connsiteX4" fmla="*/ 0 w 1123950"/>
                <a:gd name="connsiteY4" fmla="*/ 1914573 h 2085975"/>
                <a:gd name="connsiteX5" fmla="*/ 51683 w 1123950"/>
                <a:gd name="connsiteY5" fmla="*/ 2036940 h 2085975"/>
                <a:gd name="connsiteX6" fmla="*/ 174088 w 1123950"/>
                <a:gd name="connsiteY6" fmla="*/ 2088575 h 2085975"/>
                <a:gd name="connsiteX7" fmla="*/ 957263 w 1123950"/>
                <a:gd name="connsiteY7" fmla="*/ 2088575 h 2085975"/>
                <a:gd name="connsiteX8" fmla="*/ 1079630 w 1123950"/>
                <a:gd name="connsiteY8" fmla="*/ 2036940 h 2085975"/>
                <a:gd name="connsiteX9" fmla="*/ 1131294 w 1123950"/>
                <a:gd name="connsiteY9" fmla="*/ 1914573 h 2085975"/>
                <a:gd name="connsiteX10" fmla="*/ 1131294 w 1123950"/>
                <a:gd name="connsiteY10" fmla="*/ 174050 h 2085975"/>
                <a:gd name="connsiteX11" fmla="*/ 1079630 w 1123950"/>
                <a:gd name="connsiteY11" fmla="*/ 51683 h 2085975"/>
                <a:gd name="connsiteX12" fmla="*/ 957263 w 1123950"/>
                <a:gd name="connsiteY12" fmla="*/ 0 h 2085975"/>
                <a:gd name="connsiteX13" fmla="*/ 644509 w 1123950"/>
                <a:gd name="connsiteY13" fmla="*/ 1690154 h 2085975"/>
                <a:gd name="connsiteX14" fmla="*/ 522141 w 1123950"/>
                <a:gd name="connsiteY14" fmla="*/ 1740456 h 2085975"/>
                <a:gd name="connsiteX15" fmla="*/ 398412 w 1123950"/>
                <a:gd name="connsiteY15" fmla="*/ 1690154 h 2085975"/>
                <a:gd name="connsiteX16" fmla="*/ 348110 w 1123950"/>
                <a:gd name="connsiteY16" fmla="*/ 1566424 h 2085975"/>
                <a:gd name="connsiteX17" fmla="*/ 398412 w 1123950"/>
                <a:gd name="connsiteY17" fmla="*/ 1444057 h 2085975"/>
                <a:gd name="connsiteX18" fmla="*/ 522141 w 1123950"/>
                <a:gd name="connsiteY18" fmla="*/ 1392355 h 2085975"/>
                <a:gd name="connsiteX19" fmla="*/ 644509 w 1123950"/>
                <a:gd name="connsiteY19" fmla="*/ 1444057 h 2085975"/>
                <a:gd name="connsiteX20" fmla="*/ 696192 w 1123950"/>
                <a:gd name="connsiteY20" fmla="*/ 1566424 h 2085975"/>
                <a:gd name="connsiteX21" fmla="*/ 644509 w 1123950"/>
                <a:gd name="connsiteY21" fmla="*/ 1690154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3950" h="2085975">
                  <a:moveTo>
                    <a:pt x="957263" y="0"/>
                  </a:moveTo>
                  <a:lnTo>
                    <a:pt x="174079" y="0"/>
                  </a:lnTo>
                  <a:cubicBezTo>
                    <a:pt x="126911" y="0"/>
                    <a:pt x="86116" y="17231"/>
                    <a:pt x="51673" y="51683"/>
                  </a:cubicBezTo>
                  <a:cubicBezTo>
                    <a:pt x="17231" y="86116"/>
                    <a:pt x="0" y="126911"/>
                    <a:pt x="0" y="174050"/>
                  </a:cubicBezTo>
                  <a:lnTo>
                    <a:pt x="0" y="1914573"/>
                  </a:lnTo>
                  <a:cubicBezTo>
                    <a:pt x="0" y="1961645"/>
                    <a:pt x="17231" y="2002460"/>
                    <a:pt x="51683" y="2036940"/>
                  </a:cubicBezTo>
                  <a:cubicBezTo>
                    <a:pt x="86154" y="2071335"/>
                    <a:pt x="126949" y="2088575"/>
                    <a:pt x="174088" y="2088575"/>
                  </a:cubicBezTo>
                  <a:lnTo>
                    <a:pt x="957263" y="2088575"/>
                  </a:lnTo>
                  <a:cubicBezTo>
                    <a:pt x="1004392" y="2088575"/>
                    <a:pt x="1045169" y="2071335"/>
                    <a:pt x="1079630" y="2036940"/>
                  </a:cubicBezTo>
                  <a:cubicBezTo>
                    <a:pt x="1114073" y="2002460"/>
                    <a:pt x="1131294" y="1961655"/>
                    <a:pt x="1131294" y="1914573"/>
                  </a:cubicBezTo>
                  <a:lnTo>
                    <a:pt x="1131294" y="174050"/>
                  </a:lnTo>
                  <a:cubicBezTo>
                    <a:pt x="1131294" y="126911"/>
                    <a:pt x="1114063" y="86125"/>
                    <a:pt x="1079630" y="51683"/>
                  </a:cubicBezTo>
                  <a:cubicBezTo>
                    <a:pt x="1045178" y="17221"/>
                    <a:pt x="1004402" y="0"/>
                    <a:pt x="957263" y="0"/>
                  </a:cubicBezTo>
                  <a:close/>
                  <a:moveTo>
                    <a:pt x="644509" y="1690154"/>
                  </a:moveTo>
                  <a:cubicBezTo>
                    <a:pt x="610067" y="1723692"/>
                    <a:pt x="569281" y="1740456"/>
                    <a:pt x="522141" y="1740456"/>
                  </a:cubicBezTo>
                  <a:cubicBezTo>
                    <a:pt x="473183" y="1740456"/>
                    <a:pt x="431930" y="1723692"/>
                    <a:pt x="398412" y="1690154"/>
                  </a:cubicBezTo>
                  <a:cubicBezTo>
                    <a:pt x="364874" y="1656617"/>
                    <a:pt x="348110" y="1615383"/>
                    <a:pt x="348110" y="1566424"/>
                  </a:cubicBezTo>
                  <a:cubicBezTo>
                    <a:pt x="348110" y="1519295"/>
                    <a:pt x="364865" y="1478490"/>
                    <a:pt x="398412" y="1444057"/>
                  </a:cubicBezTo>
                  <a:cubicBezTo>
                    <a:pt x="431940" y="1409605"/>
                    <a:pt x="473183" y="1392355"/>
                    <a:pt x="522141" y="1392355"/>
                  </a:cubicBezTo>
                  <a:cubicBezTo>
                    <a:pt x="569281" y="1392355"/>
                    <a:pt x="610067" y="1409605"/>
                    <a:pt x="644509" y="1444057"/>
                  </a:cubicBezTo>
                  <a:cubicBezTo>
                    <a:pt x="678961" y="1478480"/>
                    <a:pt x="696192" y="1519285"/>
                    <a:pt x="696192" y="1566424"/>
                  </a:cubicBezTo>
                  <a:cubicBezTo>
                    <a:pt x="696192" y="1615383"/>
                    <a:pt x="678999" y="1656607"/>
                    <a:pt x="644509" y="1690154"/>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9844215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p:cTn id="20" dur="500" fill="hold"/>
                                        <p:tgtEl>
                                          <p:spTgt spid="32"/>
                                        </p:tgtEl>
                                        <p:attrNameLst>
                                          <p:attrName>ppt_w</p:attrName>
                                        </p:attrNameLst>
                                      </p:cBhvr>
                                      <p:tavLst>
                                        <p:tav tm="0">
                                          <p:val>
                                            <p:fltVal val="0"/>
                                          </p:val>
                                        </p:tav>
                                        <p:tav tm="100000">
                                          <p:val>
                                            <p:strVal val="#ppt_w"/>
                                          </p:val>
                                        </p:tav>
                                      </p:tavLst>
                                    </p:anim>
                                    <p:anim calcmode="lin" valueType="num">
                                      <p:cBhvr>
                                        <p:cTn id="21" dur="500" fill="hold"/>
                                        <p:tgtEl>
                                          <p:spTgt spid="32"/>
                                        </p:tgtEl>
                                        <p:attrNameLst>
                                          <p:attrName>ppt_h</p:attrName>
                                        </p:attrNameLst>
                                      </p:cBhvr>
                                      <p:tavLst>
                                        <p:tav tm="0">
                                          <p:val>
                                            <p:fltVal val="0"/>
                                          </p:val>
                                        </p:tav>
                                        <p:tav tm="100000">
                                          <p:val>
                                            <p:strVal val="#ppt_h"/>
                                          </p:val>
                                        </p:tav>
                                      </p:tavLst>
                                    </p:anim>
                                    <p:animEffect transition="in" filter="fade">
                                      <p:cBhvr>
                                        <p:cTn id="22" dur="500"/>
                                        <p:tgtEl>
                                          <p:spTgt spid="32"/>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par>
                          <p:cTn id="31" fill="hold">
                            <p:stCondLst>
                              <p:cond delay="3000"/>
                            </p:stCondLst>
                            <p:childTnLst>
                              <p:par>
                                <p:cTn id="32" presetID="2" presetClass="entr" presetSubtype="2"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500" fill="hold"/>
                                        <p:tgtEl>
                                          <p:spTgt spid="20"/>
                                        </p:tgtEl>
                                        <p:attrNameLst>
                                          <p:attrName>ppt_x</p:attrName>
                                        </p:attrNameLst>
                                      </p:cBhvr>
                                      <p:tavLst>
                                        <p:tav tm="0">
                                          <p:val>
                                            <p:strVal val="1+#ppt_w/2"/>
                                          </p:val>
                                        </p:tav>
                                        <p:tav tm="100000">
                                          <p:val>
                                            <p:strVal val="#ppt_x"/>
                                          </p:val>
                                        </p:tav>
                                      </p:tavLst>
                                    </p:anim>
                                    <p:anim calcmode="lin" valueType="num">
                                      <p:cBhvr additive="base">
                                        <p:cTn id="35" dur="500" fill="hold"/>
                                        <p:tgtEl>
                                          <p:spTgt spid="20"/>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p:cTn id="39" dur="500" fill="hold"/>
                                        <p:tgtEl>
                                          <p:spTgt spid="46"/>
                                        </p:tgtEl>
                                        <p:attrNameLst>
                                          <p:attrName>ppt_w</p:attrName>
                                        </p:attrNameLst>
                                      </p:cBhvr>
                                      <p:tavLst>
                                        <p:tav tm="0">
                                          <p:val>
                                            <p:fltVal val="0"/>
                                          </p:val>
                                        </p:tav>
                                        <p:tav tm="100000">
                                          <p:val>
                                            <p:strVal val="#ppt_w"/>
                                          </p:val>
                                        </p:tav>
                                      </p:tavLst>
                                    </p:anim>
                                    <p:anim calcmode="lin" valueType="num">
                                      <p:cBhvr>
                                        <p:cTn id="40" dur="500" fill="hold"/>
                                        <p:tgtEl>
                                          <p:spTgt spid="46"/>
                                        </p:tgtEl>
                                        <p:attrNameLst>
                                          <p:attrName>ppt_h</p:attrName>
                                        </p:attrNameLst>
                                      </p:cBhvr>
                                      <p:tavLst>
                                        <p:tav tm="0">
                                          <p:val>
                                            <p:fltVal val="0"/>
                                          </p:val>
                                        </p:tav>
                                        <p:tav tm="100000">
                                          <p:val>
                                            <p:strVal val="#ppt_h"/>
                                          </p:val>
                                        </p:tav>
                                      </p:tavLst>
                                    </p:anim>
                                    <p:animEffect transition="in" filter="fade">
                                      <p:cBhvr>
                                        <p:cTn id="41" dur="500"/>
                                        <p:tgtEl>
                                          <p:spTgt spid="46"/>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childTnLst>
                          </p:cTn>
                        </p:par>
                        <p:par>
                          <p:cTn id="50" fill="hold">
                            <p:stCondLst>
                              <p:cond delay="5000"/>
                            </p:stCondLst>
                            <p:childTnLst>
                              <p:par>
                                <p:cTn id="51" presetID="2" presetClass="entr" presetSubtype="2"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1+#ppt_w/2"/>
                                          </p:val>
                                        </p:tav>
                                        <p:tav tm="100000">
                                          <p:val>
                                            <p:strVal val="#ppt_x"/>
                                          </p:val>
                                        </p:tav>
                                      </p:tavLst>
                                    </p:anim>
                                    <p:anim calcmode="lin" valueType="num">
                                      <p:cBhvr additive="base">
                                        <p:cTn id="54" dur="500" fill="hold"/>
                                        <p:tgtEl>
                                          <p:spTgt spid="22"/>
                                        </p:tgtEl>
                                        <p:attrNameLst>
                                          <p:attrName>ppt_y</p:attrName>
                                        </p:attrNameLst>
                                      </p:cBhvr>
                                      <p:tavLst>
                                        <p:tav tm="0">
                                          <p:val>
                                            <p:strVal val="#ppt_y"/>
                                          </p:val>
                                        </p:tav>
                                        <p:tav tm="100000">
                                          <p:val>
                                            <p:strVal val="#ppt_y"/>
                                          </p:val>
                                        </p:tav>
                                      </p:tavLst>
                                    </p:anim>
                                  </p:childTnLst>
                                </p:cTn>
                              </p:par>
                            </p:childTnLst>
                          </p:cTn>
                        </p:par>
                        <p:par>
                          <p:cTn id="55" fill="hold">
                            <p:stCondLst>
                              <p:cond delay="5500"/>
                            </p:stCondLst>
                            <p:childTnLst>
                              <p:par>
                                <p:cTn id="56" presetID="53" presetClass="entr" presetSubtype="16"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Effect transition="in" filter="fade">
                                      <p:cBhvr>
                                        <p:cTn id="60" dur="500"/>
                                        <p:tgtEl>
                                          <p:spTgt spid="39"/>
                                        </p:tgtEl>
                                      </p:cBhvr>
                                    </p:animEffect>
                                  </p:childTnLst>
                                </p:cTn>
                              </p:par>
                            </p:childTnLst>
                          </p:cTn>
                        </p:par>
                        <p:par>
                          <p:cTn id="61" fill="hold">
                            <p:stCondLst>
                              <p:cond delay="6000"/>
                            </p:stCondLst>
                            <p:childTnLst>
                              <p:par>
                                <p:cTn id="62" presetID="10"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500"/>
                                        <p:tgtEl>
                                          <p:spTgt spid="28"/>
                                        </p:tgtEl>
                                      </p:cBhvr>
                                    </p:animEffect>
                                  </p:childTnLst>
                                </p:cTn>
                              </p:par>
                            </p:childTnLst>
                          </p:cTn>
                        </p:par>
                        <p:par>
                          <p:cTn id="65" fill="hold">
                            <p:stCondLst>
                              <p:cond delay="6500"/>
                            </p:stCondLst>
                            <p:childTnLst>
                              <p:par>
                                <p:cTn id="66" presetID="10" presetClass="entr" presetSubtype="0"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fade">
                                      <p:cBhvr>
                                        <p:cTn id="6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p:bldP spid="16" grpId="0" animBg="1"/>
      <p:bldP spid="11" grpId="0"/>
      <p:bldP spid="12" grpId="0"/>
      <p:bldP spid="20" grpId="0" animBg="1"/>
      <p:bldP spid="24" grpId="0"/>
      <p:bldP spid="26" grpId="0"/>
      <p:bldP spid="22" grpId="0" animBg="1"/>
      <p:bldP spid="28" grpId="0"/>
      <p:bldP spid="29" grpId="0"/>
      <p:bldP spid="3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 xmlns:a16="http://schemas.microsoft.com/office/drawing/2014/main" id="{0C149DD1-80A9-4A30-975F-9DD16E73705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38177" b="38177"/>
          <a:stretch>
            <a:fillRect/>
          </a:stretch>
        </p:blipFill>
        <p:spPr/>
      </p:pic>
      <p:sp>
        <p:nvSpPr>
          <p:cNvPr id="66" name="Rectangle 65">
            <a:extLst>
              <a:ext uri="{FF2B5EF4-FFF2-40B4-BE49-F238E27FC236}">
                <a16:creationId xmlns="" xmlns:a16="http://schemas.microsoft.com/office/drawing/2014/main" id="{196AD544-EEB9-4AAC-AD31-7788A5FA6793}"/>
              </a:ext>
            </a:extLst>
          </p:cNvPr>
          <p:cNvSpPr/>
          <p:nvPr/>
        </p:nvSpPr>
        <p:spPr>
          <a:xfrm>
            <a:off x="0" y="3255156"/>
            <a:ext cx="12192000" cy="2882886"/>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itle 8">
            <a:extLst>
              <a:ext uri="{FF2B5EF4-FFF2-40B4-BE49-F238E27FC236}">
                <a16:creationId xmlns="" xmlns:a16="http://schemas.microsoft.com/office/drawing/2014/main" id="{5605D9FA-A40E-4128-B85A-CE5D32319AB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LATEST PROJECT</a:t>
            </a:r>
          </a:p>
        </p:txBody>
      </p:sp>
      <p:sp>
        <p:nvSpPr>
          <p:cNvPr id="13" name="TextBox 12">
            <a:extLst>
              <a:ext uri="{FF2B5EF4-FFF2-40B4-BE49-F238E27FC236}">
                <a16:creationId xmlns="" xmlns:a16="http://schemas.microsoft.com/office/drawing/2014/main" id="{BB1F2095-B7AB-457B-A867-679DF442D7F7}"/>
              </a:ext>
            </a:extLst>
          </p:cNvPr>
          <p:cNvSpPr txBox="1"/>
          <p:nvPr/>
        </p:nvSpPr>
        <p:spPr>
          <a:xfrm>
            <a:off x="549349" y="1872264"/>
            <a:ext cx="2018501" cy="369332"/>
          </a:xfrm>
          <a:prstGeom prst="rect">
            <a:avLst/>
          </a:prstGeom>
          <a:noFill/>
        </p:spPr>
        <p:txBody>
          <a:bodyPr wrap="none" rtlCol="0" anchor="ctr">
            <a:spAutoFit/>
          </a:bodyPr>
          <a:lstStyle/>
          <a:p>
            <a:r>
              <a:rPr lang="en-US" b="1" i="1" dirty="0">
                <a:latin typeface="Arial" panose="020B0604020202020204" pitchFamily="34" charset="0"/>
                <a:cs typeface="Arial" panose="020B0604020202020204" pitchFamily="34" charset="0"/>
              </a:rPr>
              <a:t>PROJECT NAME</a:t>
            </a:r>
          </a:p>
        </p:txBody>
      </p:sp>
      <p:sp>
        <p:nvSpPr>
          <p:cNvPr id="14" name="TextBox 13">
            <a:extLst>
              <a:ext uri="{FF2B5EF4-FFF2-40B4-BE49-F238E27FC236}">
                <a16:creationId xmlns="" xmlns:a16="http://schemas.microsoft.com/office/drawing/2014/main" id="{EB50A3F5-2394-4A24-832C-77043E588449}"/>
              </a:ext>
            </a:extLst>
          </p:cNvPr>
          <p:cNvSpPr txBox="1"/>
          <p:nvPr/>
        </p:nvSpPr>
        <p:spPr>
          <a:xfrm>
            <a:off x="549349" y="2159900"/>
            <a:ext cx="4830725" cy="886846"/>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The Big </a:t>
            </a:r>
            <a:r>
              <a:rPr lang="en-US" sz="1200" dirty="0" err="1">
                <a:latin typeface="Arial" panose="020B0604020202020204" pitchFamily="34" charset="0"/>
                <a:cs typeface="Arial" panose="020B0604020202020204" pitchFamily="34" charset="0"/>
              </a:rPr>
              <a:t>Oxmox</a:t>
            </a:r>
            <a:r>
              <a:rPr lang="en-US" sz="1200" dirty="0">
                <a:latin typeface="Arial" panose="020B0604020202020204" pitchFamily="34" charset="0"/>
                <a:cs typeface="Arial" panose="020B0604020202020204" pitchFamily="34" charset="0"/>
              </a:rPr>
              <a:t> advised her not to do so, because there were thousands of bad Commas, wild Question Marks and devious </a:t>
            </a:r>
            <a:r>
              <a:rPr lang="en-US" sz="1200" dirty="0" err="1">
                <a:latin typeface="Arial" panose="020B0604020202020204" pitchFamily="34" charset="0"/>
                <a:cs typeface="Arial" panose="020B0604020202020204" pitchFamily="34" charset="0"/>
              </a:rPr>
              <a:t>Semikoli</a:t>
            </a:r>
            <a:r>
              <a:rPr lang="en-US" sz="1200" dirty="0">
                <a:latin typeface="Arial" panose="020B0604020202020204" pitchFamily="34" charset="0"/>
                <a:cs typeface="Arial" panose="020B0604020202020204" pitchFamily="34" charset="0"/>
              </a:rPr>
              <a:t>, but the Little Blind Text didn’t listen. She packed her</a:t>
            </a:r>
          </a:p>
        </p:txBody>
      </p:sp>
      <p:sp>
        <p:nvSpPr>
          <p:cNvPr id="67" name="TextBox 66">
            <a:extLst>
              <a:ext uri="{FF2B5EF4-FFF2-40B4-BE49-F238E27FC236}">
                <a16:creationId xmlns="" xmlns:a16="http://schemas.microsoft.com/office/drawing/2014/main" id="{857D71D7-D24F-477E-8158-C44BC0192D06}"/>
              </a:ext>
            </a:extLst>
          </p:cNvPr>
          <p:cNvSpPr txBox="1"/>
          <p:nvPr/>
        </p:nvSpPr>
        <p:spPr>
          <a:xfrm>
            <a:off x="1726853" y="3890204"/>
            <a:ext cx="8738290" cy="1862048"/>
          </a:xfrm>
          <a:prstGeom prst="rect">
            <a:avLst/>
          </a:prstGeom>
          <a:noFill/>
        </p:spPr>
        <p:txBody>
          <a:bodyPr wrap="none" rtlCol="0" anchor="ctr">
            <a:spAutoFit/>
          </a:bodyPr>
          <a:lstStyle/>
          <a:p>
            <a:pPr algn="ctr"/>
            <a:r>
              <a:rPr lang="en-US" sz="11500" b="1">
                <a:solidFill>
                  <a:schemeClr val="accent2"/>
                </a:solidFill>
                <a:latin typeface="+mj-lt"/>
              </a:rPr>
              <a:t>$6,450,000</a:t>
            </a:r>
          </a:p>
        </p:txBody>
      </p:sp>
      <p:sp>
        <p:nvSpPr>
          <p:cNvPr id="68" name="TextBox 67">
            <a:extLst>
              <a:ext uri="{FF2B5EF4-FFF2-40B4-BE49-F238E27FC236}">
                <a16:creationId xmlns="" xmlns:a16="http://schemas.microsoft.com/office/drawing/2014/main" id="{41236F33-C3AB-4A59-A734-7FD4E2B72433}"/>
              </a:ext>
            </a:extLst>
          </p:cNvPr>
          <p:cNvSpPr txBox="1"/>
          <p:nvPr/>
        </p:nvSpPr>
        <p:spPr>
          <a:xfrm>
            <a:off x="4883967" y="3640946"/>
            <a:ext cx="2424062" cy="400110"/>
          </a:xfrm>
          <a:prstGeom prst="rect">
            <a:avLst/>
          </a:prstGeom>
          <a:noFill/>
        </p:spPr>
        <p:txBody>
          <a:bodyPr wrap="none" rtlCol="0" anchor="ctr">
            <a:spAutoFit/>
          </a:bodyPr>
          <a:lstStyle/>
          <a:p>
            <a:pPr algn="ctr"/>
            <a:r>
              <a:rPr lang="en-US" sz="2000" b="1" i="1">
                <a:solidFill>
                  <a:schemeClr val="bg1"/>
                </a:solidFill>
                <a:latin typeface="+mj-lt"/>
              </a:rPr>
              <a:t>PROJECT VALUE</a:t>
            </a:r>
          </a:p>
        </p:txBody>
      </p:sp>
      <p:pic>
        <p:nvPicPr>
          <p:cNvPr id="12" name="Picture 11">
            <a:extLst>
              <a:ext uri="{FF2B5EF4-FFF2-40B4-BE49-F238E27FC236}">
                <a16:creationId xmlns="" xmlns:a16="http://schemas.microsoft.com/office/drawing/2014/main" id="{3AD58401-1E19-449A-AF85-6C6D191FEAE9}"/>
              </a:ext>
            </a:extLst>
          </p:cNvPr>
          <p:cNvPicPr>
            <a:picLocks noChangeAspect="1"/>
          </p:cNvPicPr>
          <p:nvPr/>
        </p:nvPicPr>
        <p:blipFill>
          <a:blip r:embed="rId3" cstate="print">
            <a:extLst>
              <a:ext uri="{28A0092B-C50C-407E-A947-70E740481C1C}">
                <a14:useLocalDpi xmlns:a14="http://schemas.microsoft.com/office/drawing/2010/main" val="0"/>
              </a:ext>
            </a:extLst>
          </a:blip>
          <a:srcRect l="5861" t="27212" r="5861" b="27212"/>
          <a:stretch>
            <a:fillRect/>
          </a:stretch>
        </p:blipFill>
        <p:spPr>
          <a:xfrm>
            <a:off x="5575929" y="1959048"/>
            <a:ext cx="2260266" cy="1166924"/>
          </a:xfrm>
          <a:custGeom>
            <a:avLst/>
            <a:gdLst>
              <a:gd name="connsiteX0" fmla="*/ 518814 w 2260266"/>
              <a:gd name="connsiteY0" fmla="*/ 0 h 1166924"/>
              <a:gd name="connsiteX1" fmla="*/ 2260266 w 2260266"/>
              <a:gd name="connsiteY1" fmla="*/ 0 h 1166924"/>
              <a:gd name="connsiteX2" fmla="*/ 1741452 w 2260266"/>
              <a:gd name="connsiteY2" fmla="*/ 1166924 h 1166924"/>
              <a:gd name="connsiteX3" fmla="*/ 0 w 2260266"/>
              <a:gd name="connsiteY3" fmla="*/ 1166924 h 1166924"/>
            </a:gdLst>
            <a:ahLst/>
            <a:cxnLst>
              <a:cxn ang="0">
                <a:pos x="connsiteX0" y="connsiteY0"/>
              </a:cxn>
              <a:cxn ang="0">
                <a:pos x="connsiteX1" y="connsiteY1"/>
              </a:cxn>
              <a:cxn ang="0">
                <a:pos x="connsiteX2" y="connsiteY2"/>
              </a:cxn>
              <a:cxn ang="0">
                <a:pos x="connsiteX3" y="connsiteY3"/>
              </a:cxn>
            </a:cxnLst>
            <a:rect l="l" t="t" r="r" b="b"/>
            <a:pathLst>
              <a:path w="2260266" h="1166924">
                <a:moveTo>
                  <a:pt x="518814" y="0"/>
                </a:moveTo>
                <a:lnTo>
                  <a:pt x="2260266" y="0"/>
                </a:lnTo>
                <a:lnTo>
                  <a:pt x="1741452" y="1166924"/>
                </a:lnTo>
                <a:lnTo>
                  <a:pt x="0" y="1166924"/>
                </a:lnTo>
                <a:close/>
              </a:path>
            </a:pathLst>
          </a:custGeom>
        </p:spPr>
      </p:pic>
      <p:pic>
        <p:nvPicPr>
          <p:cNvPr id="15" name="Picture 14">
            <a:extLst>
              <a:ext uri="{FF2B5EF4-FFF2-40B4-BE49-F238E27FC236}">
                <a16:creationId xmlns="" xmlns:a16="http://schemas.microsoft.com/office/drawing/2014/main" id="{70FAD845-59F7-4576-B212-2ECB9AB5EB3A}"/>
              </a:ext>
            </a:extLst>
          </p:cNvPr>
          <p:cNvPicPr>
            <a:picLocks noChangeAspect="1"/>
          </p:cNvPicPr>
          <p:nvPr/>
        </p:nvPicPr>
        <p:blipFill>
          <a:blip r:embed="rId3" cstate="print">
            <a:extLst>
              <a:ext uri="{28A0092B-C50C-407E-A947-70E740481C1C}">
                <a14:useLocalDpi xmlns:a14="http://schemas.microsoft.com/office/drawing/2010/main" val="0"/>
              </a:ext>
            </a:extLst>
          </a:blip>
          <a:srcRect l="5861" t="27212" r="5861" b="27212"/>
          <a:stretch>
            <a:fillRect/>
          </a:stretch>
        </p:blipFill>
        <p:spPr>
          <a:xfrm>
            <a:off x="7479157" y="1959048"/>
            <a:ext cx="2260266" cy="1166924"/>
          </a:xfrm>
          <a:custGeom>
            <a:avLst/>
            <a:gdLst>
              <a:gd name="connsiteX0" fmla="*/ 518814 w 2260266"/>
              <a:gd name="connsiteY0" fmla="*/ 0 h 1166924"/>
              <a:gd name="connsiteX1" fmla="*/ 2260266 w 2260266"/>
              <a:gd name="connsiteY1" fmla="*/ 0 h 1166924"/>
              <a:gd name="connsiteX2" fmla="*/ 1741452 w 2260266"/>
              <a:gd name="connsiteY2" fmla="*/ 1166924 h 1166924"/>
              <a:gd name="connsiteX3" fmla="*/ 0 w 2260266"/>
              <a:gd name="connsiteY3" fmla="*/ 1166924 h 1166924"/>
            </a:gdLst>
            <a:ahLst/>
            <a:cxnLst>
              <a:cxn ang="0">
                <a:pos x="connsiteX0" y="connsiteY0"/>
              </a:cxn>
              <a:cxn ang="0">
                <a:pos x="connsiteX1" y="connsiteY1"/>
              </a:cxn>
              <a:cxn ang="0">
                <a:pos x="connsiteX2" y="connsiteY2"/>
              </a:cxn>
              <a:cxn ang="0">
                <a:pos x="connsiteX3" y="connsiteY3"/>
              </a:cxn>
            </a:cxnLst>
            <a:rect l="l" t="t" r="r" b="b"/>
            <a:pathLst>
              <a:path w="2260266" h="1166924">
                <a:moveTo>
                  <a:pt x="518814" y="0"/>
                </a:moveTo>
                <a:lnTo>
                  <a:pt x="2260266" y="0"/>
                </a:lnTo>
                <a:lnTo>
                  <a:pt x="1741452" y="1166924"/>
                </a:lnTo>
                <a:lnTo>
                  <a:pt x="0" y="1166924"/>
                </a:lnTo>
                <a:close/>
              </a:path>
            </a:pathLst>
          </a:custGeom>
        </p:spPr>
      </p:pic>
      <p:pic>
        <p:nvPicPr>
          <p:cNvPr id="16" name="Picture 15">
            <a:extLst>
              <a:ext uri="{FF2B5EF4-FFF2-40B4-BE49-F238E27FC236}">
                <a16:creationId xmlns="" xmlns:a16="http://schemas.microsoft.com/office/drawing/2014/main" id="{A5CC1C21-5C4F-4372-BD21-5D08FE4C5B9A}"/>
              </a:ext>
            </a:extLst>
          </p:cNvPr>
          <p:cNvPicPr>
            <a:picLocks noChangeAspect="1"/>
          </p:cNvPicPr>
          <p:nvPr/>
        </p:nvPicPr>
        <p:blipFill>
          <a:blip r:embed="rId3" cstate="print">
            <a:extLst>
              <a:ext uri="{28A0092B-C50C-407E-A947-70E740481C1C}">
                <a14:useLocalDpi xmlns:a14="http://schemas.microsoft.com/office/drawing/2010/main" val="0"/>
              </a:ext>
            </a:extLst>
          </a:blip>
          <a:srcRect l="5861" t="27212" r="5861" b="27212"/>
          <a:stretch>
            <a:fillRect/>
          </a:stretch>
        </p:blipFill>
        <p:spPr>
          <a:xfrm>
            <a:off x="9382385" y="1959048"/>
            <a:ext cx="2260266" cy="1166924"/>
          </a:xfrm>
          <a:custGeom>
            <a:avLst/>
            <a:gdLst>
              <a:gd name="connsiteX0" fmla="*/ 518814 w 2260266"/>
              <a:gd name="connsiteY0" fmla="*/ 0 h 1166924"/>
              <a:gd name="connsiteX1" fmla="*/ 2260266 w 2260266"/>
              <a:gd name="connsiteY1" fmla="*/ 0 h 1166924"/>
              <a:gd name="connsiteX2" fmla="*/ 1741452 w 2260266"/>
              <a:gd name="connsiteY2" fmla="*/ 1166924 h 1166924"/>
              <a:gd name="connsiteX3" fmla="*/ 0 w 2260266"/>
              <a:gd name="connsiteY3" fmla="*/ 1166924 h 1166924"/>
            </a:gdLst>
            <a:ahLst/>
            <a:cxnLst>
              <a:cxn ang="0">
                <a:pos x="connsiteX0" y="connsiteY0"/>
              </a:cxn>
              <a:cxn ang="0">
                <a:pos x="connsiteX1" y="connsiteY1"/>
              </a:cxn>
              <a:cxn ang="0">
                <a:pos x="connsiteX2" y="connsiteY2"/>
              </a:cxn>
              <a:cxn ang="0">
                <a:pos x="connsiteX3" y="connsiteY3"/>
              </a:cxn>
            </a:cxnLst>
            <a:rect l="l" t="t" r="r" b="b"/>
            <a:pathLst>
              <a:path w="2260266" h="1166924">
                <a:moveTo>
                  <a:pt x="518814" y="0"/>
                </a:moveTo>
                <a:lnTo>
                  <a:pt x="2260266" y="0"/>
                </a:lnTo>
                <a:lnTo>
                  <a:pt x="1741452" y="1166924"/>
                </a:lnTo>
                <a:lnTo>
                  <a:pt x="0" y="1166924"/>
                </a:lnTo>
                <a:close/>
              </a:path>
            </a:pathLst>
          </a:custGeom>
        </p:spPr>
      </p:pic>
    </p:spTree>
    <p:extLst>
      <p:ext uri="{BB962C8B-B14F-4D97-AF65-F5344CB8AC3E}">
        <p14:creationId xmlns:p14="http://schemas.microsoft.com/office/powerpoint/2010/main" val="135055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fade">
                                      <p:cBhvr>
                                        <p:cTn id="19" dur="500"/>
                                        <p:tgtEl>
                                          <p:spTgt spid="66"/>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left)">
                                      <p:cBhvr>
                                        <p:cTn id="23" dur="500"/>
                                        <p:tgtEl>
                                          <p:spTgt spid="6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fade">
                                      <p:cBhvr>
                                        <p:cTn id="2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9" grpId="0"/>
      <p:bldP spid="13" grpId="0"/>
      <p:bldP spid="14" grpId="0"/>
      <p:bldP spid="67" grpId="0"/>
      <p:bldP spid="6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 xmlns:a16="http://schemas.microsoft.com/office/drawing/2014/main" id="{6D976136-61CA-43B1-BC1C-A8B456F2B833}"/>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9573" b="29573"/>
          <a:stretch>
            <a:fillRect/>
          </a:stretch>
        </p:blipFill>
        <p:spPr/>
      </p:pic>
      <p:sp>
        <p:nvSpPr>
          <p:cNvPr id="7" name="Title 6">
            <a:extLst>
              <a:ext uri="{FF2B5EF4-FFF2-40B4-BE49-F238E27FC236}">
                <a16:creationId xmlns="" xmlns:a16="http://schemas.microsoft.com/office/drawing/2014/main" id="{611E1C59-CE53-4AF9-963A-F48DB3527E84}"/>
              </a:ext>
            </a:extLst>
          </p:cNvPr>
          <p:cNvSpPr>
            <a:spLocks noGrp="1"/>
          </p:cNvSpPr>
          <p:nvPr>
            <p:ph type="title"/>
          </p:nvPr>
        </p:nvSpPr>
        <p:spPr/>
        <p:txBody>
          <a:bodyPr anchor="ctr"/>
          <a:lstStyle/>
          <a:p>
            <a:r>
              <a:rPr lang="en-US" dirty="0">
                <a:latin typeface="Arial" panose="020B0604020202020204" pitchFamily="34" charset="0"/>
                <a:cs typeface="Arial" panose="020B0604020202020204" pitchFamily="34" charset="0"/>
              </a:rPr>
              <a:t>UPCOMING EVENT</a:t>
            </a:r>
          </a:p>
        </p:txBody>
      </p:sp>
      <p:sp>
        <p:nvSpPr>
          <p:cNvPr id="19" name="Freeform: Shape 18">
            <a:extLst>
              <a:ext uri="{FF2B5EF4-FFF2-40B4-BE49-F238E27FC236}">
                <a16:creationId xmlns="" xmlns:a16="http://schemas.microsoft.com/office/drawing/2014/main" id="{E971E132-D550-4F70-B14A-36E3507057C6}"/>
              </a:ext>
            </a:extLst>
          </p:cNvPr>
          <p:cNvSpPr/>
          <p:nvPr/>
        </p:nvSpPr>
        <p:spPr>
          <a:xfrm>
            <a:off x="4937705" y="1891094"/>
            <a:ext cx="6451911" cy="4325226"/>
          </a:xfrm>
          <a:custGeom>
            <a:avLst/>
            <a:gdLst>
              <a:gd name="connsiteX0" fmla="*/ 1928315 w 6451911"/>
              <a:gd name="connsiteY0" fmla="*/ 0 h 4325226"/>
              <a:gd name="connsiteX1" fmla="*/ 6451911 w 6451911"/>
              <a:gd name="connsiteY1" fmla="*/ 0 h 4325226"/>
              <a:gd name="connsiteX2" fmla="*/ 6451911 w 6451911"/>
              <a:gd name="connsiteY2" fmla="*/ 4325226 h 4325226"/>
              <a:gd name="connsiteX3" fmla="*/ 0 w 6451911"/>
              <a:gd name="connsiteY3" fmla="*/ 4325226 h 4325226"/>
            </a:gdLst>
            <a:ahLst/>
            <a:cxnLst>
              <a:cxn ang="0">
                <a:pos x="connsiteX0" y="connsiteY0"/>
              </a:cxn>
              <a:cxn ang="0">
                <a:pos x="connsiteX1" y="connsiteY1"/>
              </a:cxn>
              <a:cxn ang="0">
                <a:pos x="connsiteX2" y="connsiteY2"/>
              </a:cxn>
              <a:cxn ang="0">
                <a:pos x="connsiteX3" y="connsiteY3"/>
              </a:cxn>
            </a:cxnLst>
            <a:rect l="l" t="t" r="r" b="b"/>
            <a:pathLst>
              <a:path w="6451911" h="4325226">
                <a:moveTo>
                  <a:pt x="1928315" y="0"/>
                </a:moveTo>
                <a:lnTo>
                  <a:pt x="6451911" y="0"/>
                </a:lnTo>
                <a:lnTo>
                  <a:pt x="6451911" y="4325226"/>
                </a:lnTo>
                <a:lnTo>
                  <a:pt x="0" y="4325226"/>
                </a:lnTo>
                <a:close/>
              </a:path>
            </a:pathLst>
          </a:custGeom>
          <a:solidFill>
            <a:srgbClr val="00338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TextBox 31">
            <a:extLst>
              <a:ext uri="{FF2B5EF4-FFF2-40B4-BE49-F238E27FC236}">
                <a16:creationId xmlns="" xmlns:a16="http://schemas.microsoft.com/office/drawing/2014/main" id="{4C0FD2B7-EC5B-46BE-9C52-4DA46D4C4219}"/>
              </a:ext>
            </a:extLst>
          </p:cNvPr>
          <p:cNvSpPr txBox="1"/>
          <p:nvPr/>
        </p:nvSpPr>
        <p:spPr>
          <a:xfrm>
            <a:off x="6718862" y="2401851"/>
            <a:ext cx="3211713" cy="523220"/>
          </a:xfrm>
          <a:prstGeom prst="rect">
            <a:avLst/>
          </a:prstGeom>
          <a:noFill/>
        </p:spPr>
        <p:txBody>
          <a:bodyPr wrap="none" rtlCol="0" anchor="ctr">
            <a:spAutoFit/>
          </a:bodyPr>
          <a:lstStyle/>
          <a:p>
            <a:r>
              <a:rPr lang="en-US" sz="2800" b="1" i="1" dirty="0">
                <a:solidFill>
                  <a:schemeClr val="bg2"/>
                </a:solidFill>
                <a:latin typeface="Arial" panose="020B0604020202020204" pitchFamily="34" charset="0"/>
                <a:cs typeface="Arial" panose="020B0604020202020204" pitchFamily="34" charset="0"/>
              </a:rPr>
              <a:t>MARATHON BIKE</a:t>
            </a:r>
          </a:p>
        </p:txBody>
      </p:sp>
      <p:sp>
        <p:nvSpPr>
          <p:cNvPr id="33" name="TextBox 32">
            <a:extLst>
              <a:ext uri="{FF2B5EF4-FFF2-40B4-BE49-F238E27FC236}">
                <a16:creationId xmlns="" xmlns:a16="http://schemas.microsoft.com/office/drawing/2014/main" id="{18D7B1BD-1560-47A2-A5C7-49417680DB85}"/>
              </a:ext>
            </a:extLst>
          </p:cNvPr>
          <p:cNvSpPr txBox="1"/>
          <p:nvPr/>
        </p:nvSpPr>
        <p:spPr>
          <a:xfrm>
            <a:off x="6718862" y="2784575"/>
            <a:ext cx="4369980" cy="923330"/>
          </a:xfrm>
          <a:prstGeom prst="rect">
            <a:avLst/>
          </a:prstGeom>
          <a:noFill/>
        </p:spPr>
        <p:txBody>
          <a:bodyPr wrap="square" rtlCol="0" anchor="ctr">
            <a:spAutoFit/>
          </a:bodyPr>
          <a:lstStyle/>
          <a:p>
            <a:pPr algn="just">
              <a:lnSpc>
                <a:spcPct val="150000"/>
              </a:lnSpc>
            </a:pPr>
            <a:r>
              <a:rPr lang="en-US" sz="1200" dirty="0">
                <a:solidFill>
                  <a:schemeClr val="bg2"/>
                </a:solidFill>
                <a:latin typeface="Arial" panose="020B0604020202020204" pitchFamily="34" charset="0"/>
                <a:cs typeface="Arial" panose="020B0604020202020204" pitchFamily="34" charset="0"/>
              </a:rPr>
              <a:t>The Big </a:t>
            </a:r>
            <a:r>
              <a:rPr lang="en-US" sz="1200" dirty="0" err="1">
                <a:solidFill>
                  <a:schemeClr val="bg2"/>
                </a:solidFill>
                <a:latin typeface="Arial" panose="020B0604020202020204" pitchFamily="34" charset="0"/>
                <a:cs typeface="Arial" panose="020B0604020202020204" pitchFamily="34" charset="0"/>
              </a:rPr>
              <a:t>Oxmox</a:t>
            </a:r>
            <a:r>
              <a:rPr lang="en-US" sz="1200" dirty="0">
                <a:solidFill>
                  <a:schemeClr val="bg2"/>
                </a:solidFill>
                <a:latin typeface="Arial" panose="020B0604020202020204" pitchFamily="34" charset="0"/>
                <a:cs typeface="Arial" panose="020B0604020202020204" pitchFamily="34" charset="0"/>
              </a:rPr>
              <a:t> advised her not to do so, because there were thousands of bad Commas, wild Question Marks and devious </a:t>
            </a:r>
            <a:r>
              <a:rPr lang="en-US" sz="1200" dirty="0" err="1">
                <a:solidFill>
                  <a:schemeClr val="bg2"/>
                </a:solidFill>
                <a:latin typeface="Arial" panose="020B0604020202020204" pitchFamily="34" charset="0"/>
                <a:cs typeface="Arial" panose="020B0604020202020204" pitchFamily="34" charset="0"/>
              </a:rPr>
              <a:t>Semikoli</a:t>
            </a:r>
            <a:r>
              <a:rPr lang="en-US" sz="1200" dirty="0">
                <a:solidFill>
                  <a:schemeClr val="bg2"/>
                </a:solidFill>
                <a:latin typeface="Arial" panose="020B0604020202020204" pitchFamily="34" charset="0"/>
                <a:cs typeface="Arial" panose="020B0604020202020204" pitchFamily="34" charset="0"/>
              </a:rPr>
              <a:t>, but the Little Blind Text didn’t listen.</a:t>
            </a:r>
          </a:p>
        </p:txBody>
      </p:sp>
      <p:sp>
        <p:nvSpPr>
          <p:cNvPr id="41" name="Graphic 39">
            <a:extLst>
              <a:ext uri="{FF2B5EF4-FFF2-40B4-BE49-F238E27FC236}">
                <a16:creationId xmlns="" xmlns:a16="http://schemas.microsoft.com/office/drawing/2014/main" id="{6628B4F2-FE59-4BAE-B0FB-49FB3356483C}"/>
              </a:ext>
            </a:extLst>
          </p:cNvPr>
          <p:cNvSpPr/>
          <p:nvPr/>
        </p:nvSpPr>
        <p:spPr>
          <a:xfrm>
            <a:off x="7108202" y="4403148"/>
            <a:ext cx="3307497" cy="1521901"/>
          </a:xfrm>
          <a:custGeom>
            <a:avLst/>
            <a:gdLst>
              <a:gd name="connsiteX0" fmla="*/ 3640281 w 4181475"/>
              <a:gd name="connsiteY0" fmla="*/ 1924050 h 1924050"/>
              <a:gd name="connsiteX1" fmla="*/ 3628255 w 4181475"/>
              <a:gd name="connsiteY1" fmla="*/ 1921796 h 1924050"/>
              <a:gd name="connsiteX2" fmla="*/ 2861563 w 4181475"/>
              <a:gd name="connsiteY2" fmla="*/ 1670115 h 1924050"/>
              <a:gd name="connsiteX3" fmla="*/ 2746559 w 4181475"/>
              <a:gd name="connsiteY3" fmla="*/ 1632550 h 1924050"/>
              <a:gd name="connsiteX4" fmla="*/ 2728520 w 4181475"/>
              <a:gd name="connsiteY4" fmla="*/ 1619027 h 1924050"/>
              <a:gd name="connsiteX5" fmla="*/ 2727768 w 4181475"/>
              <a:gd name="connsiteY5" fmla="*/ 1619027 h 1924050"/>
              <a:gd name="connsiteX6" fmla="*/ 2624791 w 4181475"/>
              <a:gd name="connsiteY6" fmla="*/ 1482292 h 1924050"/>
              <a:gd name="connsiteX7" fmla="*/ 2466943 w 4181475"/>
              <a:gd name="connsiteY7" fmla="*/ 1272683 h 1924050"/>
              <a:gd name="connsiteX8" fmla="*/ 2466943 w 4181475"/>
              <a:gd name="connsiteY8" fmla="*/ 1272683 h 1924050"/>
              <a:gd name="connsiteX9" fmla="*/ 2221150 w 4181475"/>
              <a:gd name="connsiteY9" fmla="*/ 1573950 h 1924050"/>
              <a:gd name="connsiteX10" fmla="*/ 2191836 w 4181475"/>
              <a:gd name="connsiteY10" fmla="*/ 1588224 h 1924050"/>
              <a:gd name="connsiteX11" fmla="*/ 2190332 w 4181475"/>
              <a:gd name="connsiteY11" fmla="*/ 1588224 h 1924050"/>
              <a:gd name="connsiteX12" fmla="*/ 2160266 w 4181475"/>
              <a:gd name="connsiteY12" fmla="*/ 1571696 h 1924050"/>
              <a:gd name="connsiteX13" fmla="*/ 2119676 w 4181475"/>
              <a:gd name="connsiteY13" fmla="*/ 1511593 h 1924050"/>
              <a:gd name="connsiteX14" fmla="*/ 2077584 w 4181475"/>
              <a:gd name="connsiteY14" fmla="*/ 1450738 h 1924050"/>
              <a:gd name="connsiteX15" fmla="*/ 1959573 w 4181475"/>
              <a:gd name="connsiteY15" fmla="*/ 1278693 h 1924050"/>
              <a:gd name="connsiteX16" fmla="*/ 1952808 w 4181475"/>
              <a:gd name="connsiteY16" fmla="*/ 1256906 h 1924050"/>
              <a:gd name="connsiteX17" fmla="*/ 1952808 w 4181475"/>
              <a:gd name="connsiteY17" fmla="*/ 1256155 h 1924050"/>
              <a:gd name="connsiteX18" fmla="*/ 1970096 w 4181475"/>
              <a:gd name="connsiteY18" fmla="*/ 541679 h 1924050"/>
              <a:gd name="connsiteX19" fmla="*/ 493088 w 4181475"/>
              <a:gd name="connsiteY19" fmla="*/ 936857 h 1924050"/>
              <a:gd name="connsiteX20" fmla="*/ 413412 w 4181475"/>
              <a:gd name="connsiteY20" fmla="*/ 957893 h 1924050"/>
              <a:gd name="connsiteX21" fmla="*/ 267590 w 4181475"/>
              <a:gd name="connsiteY21" fmla="*/ 996960 h 1924050"/>
              <a:gd name="connsiteX22" fmla="*/ 257819 w 4181475"/>
              <a:gd name="connsiteY22" fmla="*/ 998463 h 1924050"/>
              <a:gd name="connsiteX23" fmla="*/ 227001 w 4181475"/>
              <a:gd name="connsiteY23" fmla="*/ 983437 h 1924050"/>
              <a:gd name="connsiteX24" fmla="*/ 7517 w 4181475"/>
              <a:gd name="connsiteY24" fmla="*/ 688932 h 1924050"/>
              <a:gd name="connsiteX25" fmla="*/ 5262 w 4181475"/>
              <a:gd name="connsiteY25" fmla="*/ 685175 h 1924050"/>
              <a:gd name="connsiteX26" fmla="*/ 3007 w 4181475"/>
              <a:gd name="connsiteY26" fmla="*/ 680667 h 1924050"/>
              <a:gd name="connsiteX27" fmla="*/ 752 w 4181475"/>
              <a:gd name="connsiteY27" fmla="*/ 658129 h 1924050"/>
              <a:gd name="connsiteX28" fmla="*/ 752 w 4181475"/>
              <a:gd name="connsiteY28" fmla="*/ 658129 h 1924050"/>
              <a:gd name="connsiteX29" fmla="*/ 19543 w 4181475"/>
              <a:gd name="connsiteY29" fmla="*/ 632585 h 1924050"/>
              <a:gd name="connsiteX30" fmla="*/ 306677 w 4181475"/>
              <a:gd name="connsiteY30" fmla="*/ 468804 h 1924050"/>
              <a:gd name="connsiteX31" fmla="*/ 325468 w 4181475"/>
              <a:gd name="connsiteY31" fmla="*/ 464296 h 1924050"/>
              <a:gd name="connsiteX32" fmla="*/ 358541 w 4181475"/>
              <a:gd name="connsiteY32" fmla="*/ 483079 h 1924050"/>
              <a:gd name="connsiteX33" fmla="*/ 363803 w 4181475"/>
              <a:gd name="connsiteY33" fmla="*/ 501861 h 1924050"/>
              <a:gd name="connsiteX34" fmla="*/ 344260 w 4181475"/>
              <a:gd name="connsiteY34" fmla="*/ 535669 h 1924050"/>
              <a:gd name="connsiteX35" fmla="*/ 94709 w 4181475"/>
              <a:gd name="connsiteY35" fmla="*/ 677662 h 1924050"/>
              <a:gd name="connsiteX36" fmla="*/ 272852 w 4181475"/>
              <a:gd name="connsiteY36" fmla="*/ 916572 h 1924050"/>
              <a:gd name="connsiteX37" fmla="*/ 1999411 w 4181475"/>
              <a:gd name="connsiteY37" fmla="*/ 455281 h 1924050"/>
              <a:gd name="connsiteX38" fmla="*/ 2009183 w 4181475"/>
              <a:gd name="connsiteY38" fmla="*/ 453778 h 1924050"/>
              <a:gd name="connsiteX39" fmla="*/ 2032484 w 4181475"/>
              <a:gd name="connsiteY39" fmla="*/ 462042 h 1924050"/>
              <a:gd name="connsiteX40" fmla="*/ 2047517 w 4181475"/>
              <a:gd name="connsiteY40" fmla="*/ 492094 h 1924050"/>
              <a:gd name="connsiteX41" fmla="*/ 2047517 w 4181475"/>
              <a:gd name="connsiteY41" fmla="*/ 492845 h 1924050"/>
              <a:gd name="connsiteX42" fmla="*/ 2046014 w 4181475"/>
              <a:gd name="connsiteY42" fmla="*/ 544684 h 1924050"/>
              <a:gd name="connsiteX43" fmla="*/ 2029477 w 4181475"/>
              <a:gd name="connsiteY43" fmla="*/ 1245636 h 1924050"/>
              <a:gd name="connsiteX44" fmla="*/ 2194842 w 4181475"/>
              <a:gd name="connsiteY44" fmla="*/ 1486049 h 1924050"/>
              <a:gd name="connsiteX45" fmla="*/ 2439131 w 4181475"/>
              <a:gd name="connsiteY45" fmla="*/ 1187036 h 1924050"/>
              <a:gd name="connsiteX46" fmla="*/ 2466943 w 4181475"/>
              <a:gd name="connsiteY46" fmla="*/ 1172762 h 1924050"/>
              <a:gd name="connsiteX47" fmla="*/ 2469198 w 4181475"/>
              <a:gd name="connsiteY47" fmla="*/ 1172762 h 1924050"/>
              <a:gd name="connsiteX48" fmla="*/ 2498512 w 4181475"/>
              <a:gd name="connsiteY48" fmla="*/ 1187787 h 1924050"/>
              <a:gd name="connsiteX49" fmla="*/ 2781887 w 4181475"/>
              <a:gd name="connsiteY49" fmla="*/ 1563432 h 1924050"/>
              <a:gd name="connsiteX50" fmla="*/ 3623745 w 4181475"/>
              <a:gd name="connsiteY50" fmla="*/ 1839906 h 1924050"/>
              <a:gd name="connsiteX51" fmla="*/ 4098041 w 4181475"/>
              <a:gd name="connsiteY51" fmla="*/ 1070586 h 1924050"/>
              <a:gd name="connsiteX52" fmla="*/ 3843229 w 4181475"/>
              <a:gd name="connsiteY52" fmla="*/ 675408 h 1924050"/>
              <a:gd name="connsiteX53" fmla="*/ 3827444 w 4181475"/>
              <a:gd name="connsiteY53" fmla="*/ 650616 h 1924050"/>
              <a:gd name="connsiteX54" fmla="*/ 3821431 w 4181475"/>
              <a:gd name="connsiteY54" fmla="*/ 630331 h 1924050"/>
              <a:gd name="connsiteX55" fmla="*/ 3824437 w 4181475"/>
              <a:gd name="connsiteY55" fmla="*/ 614554 h 1924050"/>
              <a:gd name="connsiteX56" fmla="*/ 4049935 w 4181475"/>
              <a:gd name="connsiteY56" fmla="*/ 111191 h 1924050"/>
              <a:gd name="connsiteX57" fmla="*/ 3998071 w 4181475"/>
              <a:gd name="connsiteY57" fmla="*/ 50336 h 1924050"/>
              <a:gd name="connsiteX58" fmla="*/ 4055197 w 4181475"/>
              <a:gd name="connsiteY58" fmla="*/ 0 h 1924050"/>
              <a:gd name="connsiteX59" fmla="*/ 4123597 w 4181475"/>
              <a:gd name="connsiteY59" fmla="*/ 80388 h 1924050"/>
              <a:gd name="connsiteX60" fmla="*/ 4125852 w 4181475"/>
              <a:gd name="connsiteY60" fmla="*/ 82642 h 1924050"/>
              <a:gd name="connsiteX61" fmla="*/ 4133369 w 4181475"/>
              <a:gd name="connsiteY61" fmla="*/ 105180 h 1924050"/>
              <a:gd name="connsiteX62" fmla="*/ 4129611 w 4181475"/>
              <a:gd name="connsiteY62" fmla="*/ 120206 h 1924050"/>
              <a:gd name="connsiteX63" fmla="*/ 3902610 w 4181475"/>
              <a:gd name="connsiteY63" fmla="*/ 626575 h 1924050"/>
              <a:gd name="connsiteX64" fmla="*/ 4175462 w 4181475"/>
              <a:gd name="connsiteY64" fmla="*/ 1049550 h 1924050"/>
              <a:gd name="connsiteX65" fmla="*/ 4181475 w 4181475"/>
              <a:gd name="connsiteY65" fmla="*/ 1070586 h 1924050"/>
              <a:gd name="connsiteX66" fmla="*/ 4175462 w 4181475"/>
              <a:gd name="connsiteY66" fmla="*/ 1090120 h 1924050"/>
              <a:gd name="connsiteX67" fmla="*/ 3672602 w 4181475"/>
              <a:gd name="connsiteY67" fmla="*/ 1905268 h 1924050"/>
              <a:gd name="connsiteX68" fmla="*/ 3640281 w 4181475"/>
              <a:gd name="connsiteY68" fmla="*/ 1924050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181475" h="1924050">
                <a:moveTo>
                  <a:pt x="3640281" y="1924050"/>
                </a:moveTo>
                <a:cubicBezTo>
                  <a:pt x="3636523" y="1924050"/>
                  <a:pt x="3632013" y="1923299"/>
                  <a:pt x="3628255" y="1921796"/>
                </a:cubicBezTo>
                <a:lnTo>
                  <a:pt x="2861563" y="1670115"/>
                </a:lnTo>
                <a:lnTo>
                  <a:pt x="2746559" y="1632550"/>
                </a:lnTo>
                <a:cubicBezTo>
                  <a:pt x="2739043" y="1630296"/>
                  <a:pt x="2733030" y="1625789"/>
                  <a:pt x="2728520" y="1619027"/>
                </a:cubicBezTo>
                <a:cubicBezTo>
                  <a:pt x="2727768" y="1619027"/>
                  <a:pt x="2727768" y="1619027"/>
                  <a:pt x="2727768" y="1619027"/>
                </a:cubicBezTo>
                <a:lnTo>
                  <a:pt x="2624791" y="1482292"/>
                </a:lnTo>
                <a:lnTo>
                  <a:pt x="2466943" y="1272683"/>
                </a:lnTo>
                <a:lnTo>
                  <a:pt x="2466943" y="1272683"/>
                </a:lnTo>
                <a:lnTo>
                  <a:pt x="2221150" y="1573950"/>
                </a:lnTo>
                <a:cubicBezTo>
                  <a:pt x="2214385" y="1582965"/>
                  <a:pt x="2203862" y="1588224"/>
                  <a:pt x="2191836" y="1588224"/>
                </a:cubicBezTo>
                <a:cubicBezTo>
                  <a:pt x="2191084" y="1588224"/>
                  <a:pt x="2191084" y="1588224"/>
                  <a:pt x="2190332" y="1588224"/>
                </a:cubicBezTo>
                <a:cubicBezTo>
                  <a:pt x="2178306" y="1587473"/>
                  <a:pt x="2167031" y="1581462"/>
                  <a:pt x="2160266" y="1571696"/>
                </a:cubicBezTo>
                <a:lnTo>
                  <a:pt x="2119676" y="1511593"/>
                </a:lnTo>
                <a:lnTo>
                  <a:pt x="2077584" y="1450738"/>
                </a:lnTo>
                <a:lnTo>
                  <a:pt x="1959573" y="1278693"/>
                </a:lnTo>
                <a:cubicBezTo>
                  <a:pt x="1955063" y="1272683"/>
                  <a:pt x="1952808" y="1265170"/>
                  <a:pt x="1952808" y="1256906"/>
                </a:cubicBezTo>
                <a:cubicBezTo>
                  <a:pt x="1952808" y="1256906"/>
                  <a:pt x="1952808" y="1256906"/>
                  <a:pt x="1952808" y="1256155"/>
                </a:cubicBezTo>
                <a:lnTo>
                  <a:pt x="1970096" y="541679"/>
                </a:lnTo>
                <a:lnTo>
                  <a:pt x="493088" y="936857"/>
                </a:lnTo>
                <a:lnTo>
                  <a:pt x="413412" y="957893"/>
                </a:lnTo>
                <a:lnTo>
                  <a:pt x="267590" y="996960"/>
                </a:lnTo>
                <a:cubicBezTo>
                  <a:pt x="263832" y="997711"/>
                  <a:pt x="260825" y="998463"/>
                  <a:pt x="257819" y="998463"/>
                </a:cubicBezTo>
                <a:cubicBezTo>
                  <a:pt x="245792" y="998463"/>
                  <a:pt x="234517" y="993204"/>
                  <a:pt x="227001" y="983437"/>
                </a:cubicBezTo>
                <a:lnTo>
                  <a:pt x="7517" y="688932"/>
                </a:lnTo>
                <a:cubicBezTo>
                  <a:pt x="6765" y="687429"/>
                  <a:pt x="6013" y="686678"/>
                  <a:pt x="5262" y="685175"/>
                </a:cubicBezTo>
                <a:cubicBezTo>
                  <a:pt x="4510" y="683673"/>
                  <a:pt x="3758" y="682170"/>
                  <a:pt x="3007" y="680667"/>
                </a:cubicBezTo>
                <a:cubicBezTo>
                  <a:pt x="0" y="673906"/>
                  <a:pt x="-752" y="665642"/>
                  <a:pt x="752" y="658129"/>
                </a:cubicBezTo>
                <a:cubicBezTo>
                  <a:pt x="752" y="658129"/>
                  <a:pt x="752" y="658129"/>
                  <a:pt x="752" y="658129"/>
                </a:cubicBezTo>
                <a:cubicBezTo>
                  <a:pt x="3007" y="647611"/>
                  <a:pt x="9772" y="638595"/>
                  <a:pt x="19543" y="632585"/>
                </a:cubicBezTo>
                <a:lnTo>
                  <a:pt x="306677" y="468804"/>
                </a:lnTo>
                <a:cubicBezTo>
                  <a:pt x="312690" y="465799"/>
                  <a:pt x="319455" y="464296"/>
                  <a:pt x="325468" y="464296"/>
                </a:cubicBezTo>
                <a:cubicBezTo>
                  <a:pt x="338998" y="464296"/>
                  <a:pt x="351776" y="471058"/>
                  <a:pt x="358541" y="483079"/>
                </a:cubicBezTo>
                <a:cubicBezTo>
                  <a:pt x="362299" y="489089"/>
                  <a:pt x="363803" y="495850"/>
                  <a:pt x="363803" y="501861"/>
                </a:cubicBezTo>
                <a:cubicBezTo>
                  <a:pt x="363803" y="515384"/>
                  <a:pt x="357038" y="528156"/>
                  <a:pt x="344260" y="535669"/>
                </a:cubicBezTo>
                <a:lnTo>
                  <a:pt x="94709" y="677662"/>
                </a:lnTo>
                <a:lnTo>
                  <a:pt x="272852" y="916572"/>
                </a:lnTo>
                <a:lnTo>
                  <a:pt x="1999411" y="455281"/>
                </a:lnTo>
                <a:cubicBezTo>
                  <a:pt x="2002418" y="453778"/>
                  <a:pt x="2006176" y="453778"/>
                  <a:pt x="2009183" y="453778"/>
                </a:cubicBezTo>
                <a:cubicBezTo>
                  <a:pt x="2017451" y="453778"/>
                  <a:pt x="2025719" y="456783"/>
                  <a:pt x="2032484" y="462042"/>
                </a:cubicBezTo>
                <a:cubicBezTo>
                  <a:pt x="2042256" y="468804"/>
                  <a:pt x="2047517" y="480073"/>
                  <a:pt x="2047517" y="492094"/>
                </a:cubicBezTo>
                <a:cubicBezTo>
                  <a:pt x="2047517" y="492094"/>
                  <a:pt x="2047517" y="492094"/>
                  <a:pt x="2047517" y="492845"/>
                </a:cubicBezTo>
                <a:lnTo>
                  <a:pt x="2046014" y="544684"/>
                </a:lnTo>
                <a:lnTo>
                  <a:pt x="2029477" y="1245636"/>
                </a:lnTo>
                <a:lnTo>
                  <a:pt x="2194842" y="1486049"/>
                </a:lnTo>
                <a:lnTo>
                  <a:pt x="2439131" y="1187036"/>
                </a:lnTo>
                <a:cubicBezTo>
                  <a:pt x="2445896" y="1178021"/>
                  <a:pt x="2456419" y="1172762"/>
                  <a:pt x="2466943" y="1172762"/>
                </a:cubicBezTo>
                <a:cubicBezTo>
                  <a:pt x="2467694" y="1172762"/>
                  <a:pt x="2468446" y="1172762"/>
                  <a:pt x="2469198" y="1172762"/>
                </a:cubicBezTo>
                <a:cubicBezTo>
                  <a:pt x="2480472" y="1172762"/>
                  <a:pt x="2491747" y="1178772"/>
                  <a:pt x="2498512" y="1187787"/>
                </a:cubicBezTo>
                <a:lnTo>
                  <a:pt x="2781887" y="1563432"/>
                </a:lnTo>
                <a:lnTo>
                  <a:pt x="3623745" y="1839906"/>
                </a:lnTo>
                <a:lnTo>
                  <a:pt x="4098041" y="1070586"/>
                </a:lnTo>
                <a:lnTo>
                  <a:pt x="3843229" y="675408"/>
                </a:lnTo>
                <a:lnTo>
                  <a:pt x="3827444" y="650616"/>
                </a:lnTo>
                <a:cubicBezTo>
                  <a:pt x="3822934" y="644606"/>
                  <a:pt x="3821431" y="637093"/>
                  <a:pt x="3821431" y="630331"/>
                </a:cubicBezTo>
                <a:cubicBezTo>
                  <a:pt x="3821431" y="625072"/>
                  <a:pt x="3822182" y="619813"/>
                  <a:pt x="3824437" y="614554"/>
                </a:cubicBezTo>
                <a:lnTo>
                  <a:pt x="4049935" y="111191"/>
                </a:lnTo>
                <a:lnTo>
                  <a:pt x="3998071" y="50336"/>
                </a:lnTo>
                <a:cubicBezTo>
                  <a:pt x="4019117" y="36062"/>
                  <a:pt x="4037908" y="19534"/>
                  <a:pt x="4055197" y="0"/>
                </a:cubicBezTo>
                <a:lnTo>
                  <a:pt x="4123597" y="80388"/>
                </a:lnTo>
                <a:cubicBezTo>
                  <a:pt x="4124349" y="81139"/>
                  <a:pt x="4125101" y="81890"/>
                  <a:pt x="4125852" y="82642"/>
                </a:cubicBezTo>
                <a:cubicBezTo>
                  <a:pt x="4130362" y="89403"/>
                  <a:pt x="4133369" y="96916"/>
                  <a:pt x="4133369" y="105180"/>
                </a:cubicBezTo>
                <a:cubicBezTo>
                  <a:pt x="4133369" y="110439"/>
                  <a:pt x="4131866" y="115698"/>
                  <a:pt x="4129611" y="120206"/>
                </a:cubicBezTo>
                <a:lnTo>
                  <a:pt x="3902610" y="626575"/>
                </a:lnTo>
                <a:lnTo>
                  <a:pt x="4175462" y="1049550"/>
                </a:lnTo>
                <a:cubicBezTo>
                  <a:pt x="4179220" y="1056312"/>
                  <a:pt x="4181475" y="1063073"/>
                  <a:pt x="4181475" y="1070586"/>
                </a:cubicBezTo>
                <a:cubicBezTo>
                  <a:pt x="4181475" y="1077348"/>
                  <a:pt x="4179220" y="1084109"/>
                  <a:pt x="4175462" y="1090120"/>
                </a:cubicBezTo>
                <a:lnTo>
                  <a:pt x="3672602" y="1905268"/>
                </a:lnTo>
                <a:cubicBezTo>
                  <a:pt x="3665838" y="1917288"/>
                  <a:pt x="3653059" y="1924050"/>
                  <a:pt x="3640281" y="1924050"/>
                </a:cubicBezTo>
                <a:close/>
              </a:path>
            </a:pathLst>
          </a:custGeom>
          <a:solidFill>
            <a:schemeClr val="bg2"/>
          </a:solidFill>
          <a:ln w="752" cap="flat">
            <a:noFill/>
            <a:prstDash val="solid"/>
            <a:miter/>
          </a:ln>
        </p:spPr>
        <p:txBody>
          <a:bodyPr rtlCol="0" anchor="ctr"/>
          <a:lstStyle/>
          <a:p>
            <a:endParaRPr lang="en-US"/>
          </a:p>
        </p:txBody>
      </p:sp>
      <p:sp>
        <p:nvSpPr>
          <p:cNvPr id="48" name="Freeform: Shape 47">
            <a:extLst>
              <a:ext uri="{FF2B5EF4-FFF2-40B4-BE49-F238E27FC236}">
                <a16:creationId xmlns="" xmlns:a16="http://schemas.microsoft.com/office/drawing/2014/main" id="{F31F134B-08A5-44BA-B063-F87BD4BBF5DC}"/>
              </a:ext>
            </a:extLst>
          </p:cNvPr>
          <p:cNvSpPr/>
          <p:nvPr/>
        </p:nvSpPr>
        <p:spPr>
          <a:xfrm rot="8100000">
            <a:off x="7236804" y="4271151"/>
            <a:ext cx="408849" cy="408849"/>
          </a:xfrm>
          <a:custGeom>
            <a:avLst/>
            <a:gdLst>
              <a:gd name="connsiteX0" fmla="*/ 142109 w 661433"/>
              <a:gd name="connsiteY0" fmla="*/ 519879 h 661433"/>
              <a:gd name="connsiteX1" fmla="*/ 462628 w 661433"/>
              <a:gd name="connsiteY1" fmla="*/ 519879 h 661433"/>
              <a:gd name="connsiteX2" fmla="*/ 462628 w 661433"/>
              <a:gd name="connsiteY2" fmla="*/ 199360 h 661433"/>
              <a:gd name="connsiteX3" fmla="*/ 142109 w 661433"/>
              <a:gd name="connsiteY3" fmla="*/ 199360 h 661433"/>
              <a:gd name="connsiteX4" fmla="*/ 142109 w 661433"/>
              <a:gd name="connsiteY4" fmla="*/ 519879 h 661433"/>
              <a:gd name="connsiteX5" fmla="*/ 89005 w 661433"/>
              <a:gd name="connsiteY5" fmla="*/ 572428 h 661433"/>
              <a:gd name="connsiteX6" fmla="*/ 0 w 661433"/>
              <a:gd name="connsiteY6" fmla="*/ 357552 h 661433"/>
              <a:gd name="connsiteX7" fmla="*/ 1 w 661433"/>
              <a:gd name="connsiteY7" fmla="*/ 357552 h 661433"/>
              <a:gd name="connsiteX8" fmla="*/ 303882 w 661433"/>
              <a:gd name="connsiteY8" fmla="*/ 53671 h 661433"/>
              <a:gd name="connsiteX9" fmla="*/ 661433 w 661433"/>
              <a:gd name="connsiteY9" fmla="*/ 0 h 661433"/>
              <a:gd name="connsiteX10" fmla="*/ 607762 w 661433"/>
              <a:gd name="connsiteY10" fmla="*/ 357552 h 661433"/>
              <a:gd name="connsiteX11" fmla="*/ 303881 w 661433"/>
              <a:gd name="connsiteY11" fmla="*/ 661433 h 661433"/>
              <a:gd name="connsiteX12" fmla="*/ 89005 w 661433"/>
              <a:gd name="connsiteY12" fmla="*/ 572428 h 661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1433" h="661433">
                <a:moveTo>
                  <a:pt x="142109" y="519879"/>
                </a:moveTo>
                <a:cubicBezTo>
                  <a:pt x="230617" y="608388"/>
                  <a:pt x="374119" y="608388"/>
                  <a:pt x="462628" y="519879"/>
                </a:cubicBezTo>
                <a:cubicBezTo>
                  <a:pt x="551136" y="431371"/>
                  <a:pt x="551136" y="287869"/>
                  <a:pt x="462628" y="199360"/>
                </a:cubicBezTo>
                <a:cubicBezTo>
                  <a:pt x="374119" y="110852"/>
                  <a:pt x="230617" y="110852"/>
                  <a:pt x="142109" y="199360"/>
                </a:cubicBezTo>
                <a:cubicBezTo>
                  <a:pt x="53600" y="287869"/>
                  <a:pt x="53600" y="431371"/>
                  <a:pt x="142109" y="519879"/>
                </a:cubicBezTo>
                <a:close/>
                <a:moveTo>
                  <a:pt x="89005" y="572428"/>
                </a:moveTo>
                <a:cubicBezTo>
                  <a:pt x="34013" y="517437"/>
                  <a:pt x="0" y="441466"/>
                  <a:pt x="0" y="357552"/>
                </a:cubicBezTo>
                <a:lnTo>
                  <a:pt x="1" y="357552"/>
                </a:lnTo>
                <a:cubicBezTo>
                  <a:pt x="1" y="189723"/>
                  <a:pt x="136053" y="53671"/>
                  <a:pt x="303882" y="53671"/>
                </a:cubicBezTo>
                <a:cubicBezTo>
                  <a:pt x="423065" y="53671"/>
                  <a:pt x="542249" y="35781"/>
                  <a:pt x="661433" y="0"/>
                </a:cubicBezTo>
                <a:cubicBezTo>
                  <a:pt x="625652" y="119184"/>
                  <a:pt x="607762" y="238368"/>
                  <a:pt x="607762" y="357552"/>
                </a:cubicBezTo>
                <a:cubicBezTo>
                  <a:pt x="607762" y="525381"/>
                  <a:pt x="471710" y="661433"/>
                  <a:pt x="303881" y="661433"/>
                </a:cubicBezTo>
                <a:cubicBezTo>
                  <a:pt x="219967" y="661433"/>
                  <a:pt x="143996" y="627420"/>
                  <a:pt x="89005" y="572428"/>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 xmlns:a16="http://schemas.microsoft.com/office/drawing/2014/main" id="{E7E4D22B-EB6F-4305-8A97-E351A2472CB9}"/>
              </a:ext>
            </a:extLst>
          </p:cNvPr>
          <p:cNvSpPr/>
          <p:nvPr/>
        </p:nvSpPr>
        <p:spPr>
          <a:xfrm rot="8100000">
            <a:off x="10048610" y="3905282"/>
            <a:ext cx="408849" cy="408849"/>
          </a:xfrm>
          <a:custGeom>
            <a:avLst/>
            <a:gdLst>
              <a:gd name="connsiteX0" fmla="*/ 142109 w 661433"/>
              <a:gd name="connsiteY0" fmla="*/ 519879 h 661433"/>
              <a:gd name="connsiteX1" fmla="*/ 462628 w 661433"/>
              <a:gd name="connsiteY1" fmla="*/ 519879 h 661433"/>
              <a:gd name="connsiteX2" fmla="*/ 462628 w 661433"/>
              <a:gd name="connsiteY2" fmla="*/ 199360 h 661433"/>
              <a:gd name="connsiteX3" fmla="*/ 142109 w 661433"/>
              <a:gd name="connsiteY3" fmla="*/ 199360 h 661433"/>
              <a:gd name="connsiteX4" fmla="*/ 142109 w 661433"/>
              <a:gd name="connsiteY4" fmla="*/ 519879 h 661433"/>
              <a:gd name="connsiteX5" fmla="*/ 89005 w 661433"/>
              <a:gd name="connsiteY5" fmla="*/ 572428 h 661433"/>
              <a:gd name="connsiteX6" fmla="*/ 0 w 661433"/>
              <a:gd name="connsiteY6" fmla="*/ 357552 h 661433"/>
              <a:gd name="connsiteX7" fmla="*/ 1 w 661433"/>
              <a:gd name="connsiteY7" fmla="*/ 357552 h 661433"/>
              <a:gd name="connsiteX8" fmla="*/ 303882 w 661433"/>
              <a:gd name="connsiteY8" fmla="*/ 53671 h 661433"/>
              <a:gd name="connsiteX9" fmla="*/ 661433 w 661433"/>
              <a:gd name="connsiteY9" fmla="*/ 0 h 661433"/>
              <a:gd name="connsiteX10" fmla="*/ 607762 w 661433"/>
              <a:gd name="connsiteY10" fmla="*/ 357552 h 661433"/>
              <a:gd name="connsiteX11" fmla="*/ 303881 w 661433"/>
              <a:gd name="connsiteY11" fmla="*/ 661433 h 661433"/>
              <a:gd name="connsiteX12" fmla="*/ 89005 w 661433"/>
              <a:gd name="connsiteY12" fmla="*/ 572428 h 661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1433" h="661433">
                <a:moveTo>
                  <a:pt x="142109" y="519879"/>
                </a:moveTo>
                <a:cubicBezTo>
                  <a:pt x="230617" y="608388"/>
                  <a:pt x="374119" y="608388"/>
                  <a:pt x="462628" y="519879"/>
                </a:cubicBezTo>
                <a:cubicBezTo>
                  <a:pt x="551136" y="431371"/>
                  <a:pt x="551136" y="287869"/>
                  <a:pt x="462628" y="199360"/>
                </a:cubicBezTo>
                <a:cubicBezTo>
                  <a:pt x="374119" y="110852"/>
                  <a:pt x="230617" y="110852"/>
                  <a:pt x="142109" y="199360"/>
                </a:cubicBezTo>
                <a:cubicBezTo>
                  <a:pt x="53600" y="287869"/>
                  <a:pt x="53600" y="431371"/>
                  <a:pt x="142109" y="519879"/>
                </a:cubicBezTo>
                <a:close/>
                <a:moveTo>
                  <a:pt x="89005" y="572428"/>
                </a:moveTo>
                <a:cubicBezTo>
                  <a:pt x="34013" y="517437"/>
                  <a:pt x="0" y="441466"/>
                  <a:pt x="0" y="357552"/>
                </a:cubicBezTo>
                <a:lnTo>
                  <a:pt x="1" y="357552"/>
                </a:lnTo>
                <a:cubicBezTo>
                  <a:pt x="1" y="189723"/>
                  <a:pt x="136053" y="53671"/>
                  <a:pt x="303882" y="53671"/>
                </a:cubicBezTo>
                <a:cubicBezTo>
                  <a:pt x="423065" y="53671"/>
                  <a:pt x="542249" y="35781"/>
                  <a:pt x="661433" y="0"/>
                </a:cubicBezTo>
                <a:cubicBezTo>
                  <a:pt x="625652" y="119184"/>
                  <a:pt x="607762" y="238368"/>
                  <a:pt x="607762" y="357552"/>
                </a:cubicBezTo>
                <a:cubicBezTo>
                  <a:pt x="607762" y="525381"/>
                  <a:pt x="471710" y="661433"/>
                  <a:pt x="303881" y="661433"/>
                </a:cubicBezTo>
                <a:cubicBezTo>
                  <a:pt x="219967" y="661433"/>
                  <a:pt x="143996" y="627420"/>
                  <a:pt x="89005" y="572428"/>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 xmlns:a16="http://schemas.microsoft.com/office/drawing/2014/main" id="{9EB22F12-B003-4DF0-AAF9-0D92871F0818}"/>
              </a:ext>
            </a:extLst>
          </p:cNvPr>
          <p:cNvSpPr txBox="1"/>
          <p:nvPr/>
        </p:nvSpPr>
        <p:spPr>
          <a:xfrm>
            <a:off x="6629746" y="4569573"/>
            <a:ext cx="704039" cy="276999"/>
          </a:xfrm>
          <a:prstGeom prst="rect">
            <a:avLst/>
          </a:prstGeom>
          <a:noFill/>
        </p:spPr>
        <p:txBody>
          <a:bodyPr wrap="none" rtlCol="0" anchor="ctr">
            <a:spAutoFit/>
          </a:bodyPr>
          <a:lstStyle/>
          <a:p>
            <a:pPr algn="r"/>
            <a:r>
              <a:rPr lang="en-US" sz="1200" b="1" i="1">
                <a:solidFill>
                  <a:schemeClr val="bg2"/>
                </a:solidFill>
                <a:latin typeface="+mj-lt"/>
              </a:rPr>
              <a:t>START</a:t>
            </a:r>
          </a:p>
        </p:txBody>
      </p:sp>
      <p:sp>
        <p:nvSpPr>
          <p:cNvPr id="53" name="TextBox 52">
            <a:extLst>
              <a:ext uri="{FF2B5EF4-FFF2-40B4-BE49-F238E27FC236}">
                <a16:creationId xmlns="" xmlns:a16="http://schemas.microsoft.com/office/drawing/2014/main" id="{07661A60-F135-4126-A43E-4C38D4920987}"/>
              </a:ext>
            </a:extLst>
          </p:cNvPr>
          <p:cNvSpPr txBox="1"/>
          <p:nvPr/>
        </p:nvSpPr>
        <p:spPr>
          <a:xfrm>
            <a:off x="10359154" y="4227787"/>
            <a:ext cx="729688" cy="276999"/>
          </a:xfrm>
          <a:prstGeom prst="rect">
            <a:avLst/>
          </a:prstGeom>
          <a:noFill/>
        </p:spPr>
        <p:txBody>
          <a:bodyPr wrap="none" rtlCol="0" anchor="ctr">
            <a:spAutoFit/>
          </a:bodyPr>
          <a:lstStyle/>
          <a:p>
            <a:r>
              <a:rPr lang="en-US" sz="1200" b="1" i="1">
                <a:solidFill>
                  <a:schemeClr val="bg2"/>
                </a:solidFill>
                <a:latin typeface="+mj-lt"/>
              </a:rPr>
              <a:t>FINISH</a:t>
            </a:r>
          </a:p>
        </p:txBody>
      </p:sp>
      <p:sp>
        <p:nvSpPr>
          <p:cNvPr id="55" name="TextBox 54">
            <a:extLst>
              <a:ext uri="{FF2B5EF4-FFF2-40B4-BE49-F238E27FC236}">
                <a16:creationId xmlns="" xmlns:a16="http://schemas.microsoft.com/office/drawing/2014/main" id="{26814D38-FAFD-46CB-A144-4E0ED49FA55A}"/>
              </a:ext>
            </a:extLst>
          </p:cNvPr>
          <p:cNvSpPr txBox="1"/>
          <p:nvPr/>
        </p:nvSpPr>
        <p:spPr>
          <a:xfrm>
            <a:off x="5419916" y="5438689"/>
            <a:ext cx="1822935" cy="523220"/>
          </a:xfrm>
          <a:prstGeom prst="rect">
            <a:avLst/>
          </a:prstGeom>
          <a:noFill/>
        </p:spPr>
        <p:txBody>
          <a:bodyPr wrap="none" rtlCol="0" anchor="ctr">
            <a:spAutoFit/>
          </a:bodyPr>
          <a:lstStyle/>
          <a:p>
            <a:r>
              <a:rPr lang="en-US" sz="1400" b="1" i="1">
                <a:solidFill>
                  <a:schemeClr val="bg2"/>
                </a:solidFill>
                <a:latin typeface="+mj-lt"/>
              </a:rPr>
              <a:t>TOTAL DISTANCE</a:t>
            </a:r>
          </a:p>
          <a:p>
            <a:r>
              <a:rPr lang="en-US" sz="1400" b="1" i="1">
                <a:solidFill>
                  <a:schemeClr val="bg2"/>
                </a:solidFill>
                <a:latin typeface="+mj-lt"/>
              </a:rPr>
              <a:t>325KM</a:t>
            </a:r>
          </a:p>
        </p:txBody>
      </p:sp>
    </p:spTree>
    <p:extLst>
      <p:ext uri="{BB962C8B-B14F-4D97-AF65-F5344CB8AC3E}">
        <p14:creationId xmlns:p14="http://schemas.microsoft.com/office/powerpoint/2010/main" val="28191327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right)">
                                      <p:cBhvr>
                                        <p:cTn id="11" dur="500"/>
                                        <p:tgtEl>
                                          <p:spTgt spid="1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500"/>
                                        <p:tgtEl>
                                          <p:spTgt spid="3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up)">
                                      <p:cBhvr>
                                        <p:cTn id="19" dur="500"/>
                                        <p:tgtEl>
                                          <p:spTgt spid="3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left)">
                                      <p:cBhvr>
                                        <p:cTn id="23" dur="500"/>
                                        <p:tgtEl>
                                          <p:spTgt spid="41"/>
                                        </p:tgtEl>
                                      </p:cBhvr>
                                    </p:animEffect>
                                  </p:childTnLst>
                                </p:cTn>
                              </p:par>
                            </p:childTnLst>
                          </p:cTn>
                        </p:par>
                        <p:par>
                          <p:cTn id="24" fill="hold">
                            <p:stCondLst>
                              <p:cond delay="2500"/>
                            </p:stCondLst>
                            <p:childTnLst>
                              <p:par>
                                <p:cTn id="25" presetID="47" presetClass="entr" presetSubtype="0"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wipe(left)">
                                      <p:cBhvr>
                                        <p:cTn id="33" dur="500"/>
                                        <p:tgtEl>
                                          <p:spTgt spid="52"/>
                                        </p:tgtEl>
                                      </p:cBhvr>
                                    </p:animEffect>
                                  </p:childTnLst>
                                </p:cTn>
                              </p:par>
                            </p:childTnLst>
                          </p:cTn>
                        </p:par>
                        <p:par>
                          <p:cTn id="34" fill="hold">
                            <p:stCondLst>
                              <p:cond delay="4000"/>
                            </p:stCondLst>
                            <p:childTnLst>
                              <p:par>
                                <p:cTn id="35" presetID="47" presetClass="entr" presetSubtype="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anim calcmode="lin" valueType="num">
                                      <p:cBhvr>
                                        <p:cTn id="38" dur="1000" fill="hold"/>
                                        <p:tgtEl>
                                          <p:spTgt spid="50"/>
                                        </p:tgtEl>
                                        <p:attrNameLst>
                                          <p:attrName>ppt_x</p:attrName>
                                        </p:attrNameLst>
                                      </p:cBhvr>
                                      <p:tavLst>
                                        <p:tav tm="0">
                                          <p:val>
                                            <p:strVal val="#ppt_x"/>
                                          </p:val>
                                        </p:tav>
                                        <p:tav tm="100000">
                                          <p:val>
                                            <p:strVal val="#ppt_x"/>
                                          </p:val>
                                        </p:tav>
                                      </p:tavLst>
                                    </p:anim>
                                    <p:anim calcmode="lin" valueType="num">
                                      <p:cBhvr>
                                        <p:cTn id="39" dur="1000" fill="hold"/>
                                        <p:tgtEl>
                                          <p:spTgt spid="50"/>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left)">
                                      <p:cBhvr>
                                        <p:cTn id="43" dur="500"/>
                                        <p:tgtEl>
                                          <p:spTgt spid="53"/>
                                        </p:tgtEl>
                                      </p:cBhvr>
                                    </p:animEffect>
                                  </p:childTnLst>
                                </p:cTn>
                              </p:par>
                            </p:childTnLst>
                          </p:cTn>
                        </p:par>
                        <p:par>
                          <p:cTn id="44" fill="hold">
                            <p:stCondLst>
                              <p:cond delay="5500"/>
                            </p:stCondLst>
                            <p:childTnLst>
                              <p:par>
                                <p:cTn id="45" presetID="22" presetClass="entr" presetSubtype="8" fill="hold" grpId="0" nodeType="afterEffect">
                                  <p:stCondLst>
                                    <p:cond delay="0"/>
                                  </p:stCondLst>
                                  <p:childTnLst>
                                    <p:set>
                                      <p:cBhvr>
                                        <p:cTn id="46" dur="1" fill="hold">
                                          <p:stCondLst>
                                            <p:cond delay="0"/>
                                          </p:stCondLst>
                                        </p:cTn>
                                        <p:tgtEl>
                                          <p:spTgt spid="55">
                                            <p:txEl>
                                              <p:pRg st="0" end="0"/>
                                            </p:txEl>
                                          </p:spTgt>
                                        </p:tgtEl>
                                        <p:attrNameLst>
                                          <p:attrName>style.visibility</p:attrName>
                                        </p:attrNameLst>
                                      </p:cBhvr>
                                      <p:to>
                                        <p:strVal val="visible"/>
                                      </p:to>
                                    </p:set>
                                    <p:animEffect transition="in" filter="wipe(left)">
                                      <p:cBhvr>
                                        <p:cTn id="47" dur="500"/>
                                        <p:tgtEl>
                                          <p:spTgt spid="55">
                                            <p:txEl>
                                              <p:pRg st="0" end="0"/>
                                            </p:txEl>
                                          </p:spTgt>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55">
                                            <p:txEl>
                                              <p:pRg st="1" end="1"/>
                                            </p:txEl>
                                          </p:spTgt>
                                        </p:tgtEl>
                                        <p:attrNameLst>
                                          <p:attrName>style.visibility</p:attrName>
                                        </p:attrNameLst>
                                      </p:cBhvr>
                                      <p:to>
                                        <p:strVal val="visible"/>
                                      </p:to>
                                    </p:set>
                                    <p:animEffect transition="in" filter="wipe(left)">
                                      <p:cBhvr>
                                        <p:cTn id="51" dur="500"/>
                                        <p:tgtEl>
                                          <p:spTgt spid="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animBg="1"/>
      <p:bldP spid="32" grpId="0"/>
      <p:bldP spid="33" grpId="0"/>
      <p:bldP spid="41" grpId="0" animBg="1"/>
      <p:bldP spid="48" grpId="0" animBg="1"/>
      <p:bldP spid="50" grpId="0" animBg="1"/>
      <p:bldP spid="52" grpId="0"/>
      <p:bldP spid="53" grpId="0"/>
      <p:bldP spid="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 xmlns:a16="http://schemas.microsoft.com/office/drawing/2014/main" id="{6D976136-61CA-43B1-BC1C-A8B456F2B833}"/>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9573" b="29573"/>
          <a:stretch>
            <a:fillRect/>
          </a:stretch>
        </p:blipFill>
        <p:spPr/>
      </p:pic>
      <p:sp>
        <p:nvSpPr>
          <p:cNvPr id="7" name="Title 6">
            <a:extLst>
              <a:ext uri="{FF2B5EF4-FFF2-40B4-BE49-F238E27FC236}">
                <a16:creationId xmlns="" xmlns:a16="http://schemas.microsoft.com/office/drawing/2014/main" id="{611E1C59-CE53-4AF9-963A-F48DB3527E84}"/>
              </a:ext>
            </a:extLst>
          </p:cNvPr>
          <p:cNvSpPr>
            <a:spLocks noGrp="1"/>
          </p:cNvSpPr>
          <p:nvPr>
            <p:ph type="title"/>
          </p:nvPr>
        </p:nvSpPr>
        <p:spPr/>
        <p:txBody>
          <a:bodyPr anchor="ctr"/>
          <a:lstStyle/>
          <a:p>
            <a:r>
              <a:rPr lang="en-US" dirty="0">
                <a:latin typeface="Arial" panose="020B0604020202020204" pitchFamily="34" charset="0"/>
                <a:cs typeface="Arial" panose="020B0604020202020204" pitchFamily="34" charset="0"/>
              </a:rPr>
              <a:t>UPCOMING EVENT</a:t>
            </a:r>
          </a:p>
        </p:txBody>
      </p:sp>
      <p:sp>
        <p:nvSpPr>
          <p:cNvPr id="19" name="Freeform: Shape 18">
            <a:extLst>
              <a:ext uri="{FF2B5EF4-FFF2-40B4-BE49-F238E27FC236}">
                <a16:creationId xmlns="" xmlns:a16="http://schemas.microsoft.com/office/drawing/2014/main" id="{E971E132-D550-4F70-B14A-36E3507057C6}"/>
              </a:ext>
            </a:extLst>
          </p:cNvPr>
          <p:cNvSpPr/>
          <p:nvPr/>
        </p:nvSpPr>
        <p:spPr>
          <a:xfrm>
            <a:off x="4937705" y="1891094"/>
            <a:ext cx="6451911" cy="4325226"/>
          </a:xfrm>
          <a:custGeom>
            <a:avLst/>
            <a:gdLst>
              <a:gd name="connsiteX0" fmla="*/ 1928315 w 6451911"/>
              <a:gd name="connsiteY0" fmla="*/ 0 h 4325226"/>
              <a:gd name="connsiteX1" fmla="*/ 6451911 w 6451911"/>
              <a:gd name="connsiteY1" fmla="*/ 0 h 4325226"/>
              <a:gd name="connsiteX2" fmla="*/ 6451911 w 6451911"/>
              <a:gd name="connsiteY2" fmla="*/ 4325226 h 4325226"/>
              <a:gd name="connsiteX3" fmla="*/ 0 w 6451911"/>
              <a:gd name="connsiteY3" fmla="*/ 4325226 h 4325226"/>
            </a:gdLst>
            <a:ahLst/>
            <a:cxnLst>
              <a:cxn ang="0">
                <a:pos x="connsiteX0" y="connsiteY0"/>
              </a:cxn>
              <a:cxn ang="0">
                <a:pos x="connsiteX1" y="connsiteY1"/>
              </a:cxn>
              <a:cxn ang="0">
                <a:pos x="connsiteX2" y="connsiteY2"/>
              </a:cxn>
              <a:cxn ang="0">
                <a:pos x="connsiteX3" y="connsiteY3"/>
              </a:cxn>
            </a:cxnLst>
            <a:rect l="l" t="t" r="r" b="b"/>
            <a:pathLst>
              <a:path w="6451911" h="4325226">
                <a:moveTo>
                  <a:pt x="1928315" y="0"/>
                </a:moveTo>
                <a:lnTo>
                  <a:pt x="6451911" y="0"/>
                </a:lnTo>
                <a:lnTo>
                  <a:pt x="6451911" y="4325226"/>
                </a:lnTo>
                <a:lnTo>
                  <a:pt x="0" y="4325226"/>
                </a:lnTo>
                <a:close/>
              </a:path>
            </a:pathLst>
          </a:custGeom>
          <a:solidFill>
            <a:srgbClr val="EBB7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TextBox 31">
            <a:extLst>
              <a:ext uri="{FF2B5EF4-FFF2-40B4-BE49-F238E27FC236}">
                <a16:creationId xmlns="" xmlns:a16="http://schemas.microsoft.com/office/drawing/2014/main" id="{4C0FD2B7-EC5B-46BE-9C52-4DA46D4C4219}"/>
              </a:ext>
            </a:extLst>
          </p:cNvPr>
          <p:cNvSpPr txBox="1"/>
          <p:nvPr/>
        </p:nvSpPr>
        <p:spPr>
          <a:xfrm>
            <a:off x="6718862" y="2401851"/>
            <a:ext cx="3211713" cy="523220"/>
          </a:xfrm>
          <a:prstGeom prst="rect">
            <a:avLst/>
          </a:prstGeom>
          <a:noFill/>
        </p:spPr>
        <p:txBody>
          <a:bodyPr wrap="none" rtlCol="0" anchor="ctr">
            <a:spAutoFit/>
          </a:bodyPr>
          <a:lstStyle/>
          <a:p>
            <a:r>
              <a:rPr lang="en-US" sz="2800" b="1" i="1" dirty="0">
                <a:solidFill>
                  <a:schemeClr val="bg2"/>
                </a:solidFill>
                <a:latin typeface="Arial" panose="020B0604020202020204" pitchFamily="34" charset="0"/>
                <a:cs typeface="Arial" panose="020B0604020202020204" pitchFamily="34" charset="0"/>
              </a:rPr>
              <a:t>MARATHON BIKE</a:t>
            </a:r>
          </a:p>
        </p:txBody>
      </p:sp>
      <p:sp>
        <p:nvSpPr>
          <p:cNvPr id="33" name="TextBox 32">
            <a:extLst>
              <a:ext uri="{FF2B5EF4-FFF2-40B4-BE49-F238E27FC236}">
                <a16:creationId xmlns="" xmlns:a16="http://schemas.microsoft.com/office/drawing/2014/main" id="{18D7B1BD-1560-47A2-A5C7-49417680DB85}"/>
              </a:ext>
            </a:extLst>
          </p:cNvPr>
          <p:cNvSpPr txBox="1"/>
          <p:nvPr/>
        </p:nvSpPr>
        <p:spPr>
          <a:xfrm>
            <a:off x="6718862" y="2784575"/>
            <a:ext cx="4369980" cy="923330"/>
          </a:xfrm>
          <a:prstGeom prst="rect">
            <a:avLst/>
          </a:prstGeom>
          <a:noFill/>
        </p:spPr>
        <p:txBody>
          <a:bodyPr wrap="square" rtlCol="0" anchor="ctr">
            <a:spAutoFit/>
          </a:bodyPr>
          <a:lstStyle/>
          <a:p>
            <a:pPr algn="just">
              <a:lnSpc>
                <a:spcPct val="150000"/>
              </a:lnSpc>
            </a:pPr>
            <a:r>
              <a:rPr lang="en-US" sz="1200" dirty="0">
                <a:solidFill>
                  <a:schemeClr val="bg2"/>
                </a:solidFill>
                <a:latin typeface="Arial" panose="020B0604020202020204" pitchFamily="34" charset="0"/>
                <a:cs typeface="Arial" panose="020B0604020202020204" pitchFamily="34" charset="0"/>
              </a:rPr>
              <a:t>The Big </a:t>
            </a:r>
            <a:r>
              <a:rPr lang="en-US" sz="1200" dirty="0" err="1">
                <a:solidFill>
                  <a:schemeClr val="bg2"/>
                </a:solidFill>
                <a:latin typeface="Arial" panose="020B0604020202020204" pitchFamily="34" charset="0"/>
                <a:cs typeface="Arial" panose="020B0604020202020204" pitchFamily="34" charset="0"/>
              </a:rPr>
              <a:t>Oxmox</a:t>
            </a:r>
            <a:r>
              <a:rPr lang="en-US" sz="1200" dirty="0">
                <a:solidFill>
                  <a:schemeClr val="bg2"/>
                </a:solidFill>
                <a:latin typeface="Arial" panose="020B0604020202020204" pitchFamily="34" charset="0"/>
                <a:cs typeface="Arial" panose="020B0604020202020204" pitchFamily="34" charset="0"/>
              </a:rPr>
              <a:t> advised her not to do so, because there were thousands of bad Commas, wild Question Marks and devious </a:t>
            </a:r>
            <a:r>
              <a:rPr lang="en-US" sz="1200" dirty="0" err="1">
                <a:solidFill>
                  <a:schemeClr val="bg2"/>
                </a:solidFill>
                <a:latin typeface="Arial" panose="020B0604020202020204" pitchFamily="34" charset="0"/>
                <a:cs typeface="Arial" panose="020B0604020202020204" pitchFamily="34" charset="0"/>
              </a:rPr>
              <a:t>Semikoli</a:t>
            </a:r>
            <a:r>
              <a:rPr lang="en-US" sz="1200" dirty="0">
                <a:solidFill>
                  <a:schemeClr val="bg2"/>
                </a:solidFill>
                <a:latin typeface="Arial" panose="020B0604020202020204" pitchFamily="34" charset="0"/>
                <a:cs typeface="Arial" panose="020B0604020202020204" pitchFamily="34" charset="0"/>
              </a:rPr>
              <a:t>, but the Little Blind Text didn’t listen.</a:t>
            </a:r>
          </a:p>
        </p:txBody>
      </p:sp>
      <p:sp>
        <p:nvSpPr>
          <p:cNvPr id="41" name="Graphic 39">
            <a:extLst>
              <a:ext uri="{FF2B5EF4-FFF2-40B4-BE49-F238E27FC236}">
                <a16:creationId xmlns="" xmlns:a16="http://schemas.microsoft.com/office/drawing/2014/main" id="{6628B4F2-FE59-4BAE-B0FB-49FB3356483C}"/>
              </a:ext>
            </a:extLst>
          </p:cNvPr>
          <p:cNvSpPr/>
          <p:nvPr/>
        </p:nvSpPr>
        <p:spPr>
          <a:xfrm>
            <a:off x="7108202" y="4403148"/>
            <a:ext cx="3307497" cy="1521901"/>
          </a:xfrm>
          <a:custGeom>
            <a:avLst/>
            <a:gdLst>
              <a:gd name="connsiteX0" fmla="*/ 3640281 w 4181475"/>
              <a:gd name="connsiteY0" fmla="*/ 1924050 h 1924050"/>
              <a:gd name="connsiteX1" fmla="*/ 3628255 w 4181475"/>
              <a:gd name="connsiteY1" fmla="*/ 1921796 h 1924050"/>
              <a:gd name="connsiteX2" fmla="*/ 2861563 w 4181475"/>
              <a:gd name="connsiteY2" fmla="*/ 1670115 h 1924050"/>
              <a:gd name="connsiteX3" fmla="*/ 2746559 w 4181475"/>
              <a:gd name="connsiteY3" fmla="*/ 1632550 h 1924050"/>
              <a:gd name="connsiteX4" fmla="*/ 2728520 w 4181475"/>
              <a:gd name="connsiteY4" fmla="*/ 1619027 h 1924050"/>
              <a:gd name="connsiteX5" fmla="*/ 2727768 w 4181475"/>
              <a:gd name="connsiteY5" fmla="*/ 1619027 h 1924050"/>
              <a:gd name="connsiteX6" fmla="*/ 2624791 w 4181475"/>
              <a:gd name="connsiteY6" fmla="*/ 1482292 h 1924050"/>
              <a:gd name="connsiteX7" fmla="*/ 2466943 w 4181475"/>
              <a:gd name="connsiteY7" fmla="*/ 1272683 h 1924050"/>
              <a:gd name="connsiteX8" fmla="*/ 2466943 w 4181475"/>
              <a:gd name="connsiteY8" fmla="*/ 1272683 h 1924050"/>
              <a:gd name="connsiteX9" fmla="*/ 2221150 w 4181475"/>
              <a:gd name="connsiteY9" fmla="*/ 1573950 h 1924050"/>
              <a:gd name="connsiteX10" fmla="*/ 2191836 w 4181475"/>
              <a:gd name="connsiteY10" fmla="*/ 1588224 h 1924050"/>
              <a:gd name="connsiteX11" fmla="*/ 2190332 w 4181475"/>
              <a:gd name="connsiteY11" fmla="*/ 1588224 h 1924050"/>
              <a:gd name="connsiteX12" fmla="*/ 2160266 w 4181475"/>
              <a:gd name="connsiteY12" fmla="*/ 1571696 h 1924050"/>
              <a:gd name="connsiteX13" fmla="*/ 2119676 w 4181475"/>
              <a:gd name="connsiteY13" fmla="*/ 1511593 h 1924050"/>
              <a:gd name="connsiteX14" fmla="*/ 2077584 w 4181475"/>
              <a:gd name="connsiteY14" fmla="*/ 1450738 h 1924050"/>
              <a:gd name="connsiteX15" fmla="*/ 1959573 w 4181475"/>
              <a:gd name="connsiteY15" fmla="*/ 1278693 h 1924050"/>
              <a:gd name="connsiteX16" fmla="*/ 1952808 w 4181475"/>
              <a:gd name="connsiteY16" fmla="*/ 1256906 h 1924050"/>
              <a:gd name="connsiteX17" fmla="*/ 1952808 w 4181475"/>
              <a:gd name="connsiteY17" fmla="*/ 1256155 h 1924050"/>
              <a:gd name="connsiteX18" fmla="*/ 1970096 w 4181475"/>
              <a:gd name="connsiteY18" fmla="*/ 541679 h 1924050"/>
              <a:gd name="connsiteX19" fmla="*/ 493088 w 4181475"/>
              <a:gd name="connsiteY19" fmla="*/ 936857 h 1924050"/>
              <a:gd name="connsiteX20" fmla="*/ 413412 w 4181475"/>
              <a:gd name="connsiteY20" fmla="*/ 957893 h 1924050"/>
              <a:gd name="connsiteX21" fmla="*/ 267590 w 4181475"/>
              <a:gd name="connsiteY21" fmla="*/ 996960 h 1924050"/>
              <a:gd name="connsiteX22" fmla="*/ 257819 w 4181475"/>
              <a:gd name="connsiteY22" fmla="*/ 998463 h 1924050"/>
              <a:gd name="connsiteX23" fmla="*/ 227001 w 4181475"/>
              <a:gd name="connsiteY23" fmla="*/ 983437 h 1924050"/>
              <a:gd name="connsiteX24" fmla="*/ 7517 w 4181475"/>
              <a:gd name="connsiteY24" fmla="*/ 688932 h 1924050"/>
              <a:gd name="connsiteX25" fmla="*/ 5262 w 4181475"/>
              <a:gd name="connsiteY25" fmla="*/ 685175 h 1924050"/>
              <a:gd name="connsiteX26" fmla="*/ 3007 w 4181475"/>
              <a:gd name="connsiteY26" fmla="*/ 680667 h 1924050"/>
              <a:gd name="connsiteX27" fmla="*/ 752 w 4181475"/>
              <a:gd name="connsiteY27" fmla="*/ 658129 h 1924050"/>
              <a:gd name="connsiteX28" fmla="*/ 752 w 4181475"/>
              <a:gd name="connsiteY28" fmla="*/ 658129 h 1924050"/>
              <a:gd name="connsiteX29" fmla="*/ 19543 w 4181475"/>
              <a:gd name="connsiteY29" fmla="*/ 632585 h 1924050"/>
              <a:gd name="connsiteX30" fmla="*/ 306677 w 4181475"/>
              <a:gd name="connsiteY30" fmla="*/ 468804 h 1924050"/>
              <a:gd name="connsiteX31" fmla="*/ 325468 w 4181475"/>
              <a:gd name="connsiteY31" fmla="*/ 464296 h 1924050"/>
              <a:gd name="connsiteX32" fmla="*/ 358541 w 4181475"/>
              <a:gd name="connsiteY32" fmla="*/ 483079 h 1924050"/>
              <a:gd name="connsiteX33" fmla="*/ 363803 w 4181475"/>
              <a:gd name="connsiteY33" fmla="*/ 501861 h 1924050"/>
              <a:gd name="connsiteX34" fmla="*/ 344260 w 4181475"/>
              <a:gd name="connsiteY34" fmla="*/ 535669 h 1924050"/>
              <a:gd name="connsiteX35" fmla="*/ 94709 w 4181475"/>
              <a:gd name="connsiteY35" fmla="*/ 677662 h 1924050"/>
              <a:gd name="connsiteX36" fmla="*/ 272852 w 4181475"/>
              <a:gd name="connsiteY36" fmla="*/ 916572 h 1924050"/>
              <a:gd name="connsiteX37" fmla="*/ 1999411 w 4181475"/>
              <a:gd name="connsiteY37" fmla="*/ 455281 h 1924050"/>
              <a:gd name="connsiteX38" fmla="*/ 2009183 w 4181475"/>
              <a:gd name="connsiteY38" fmla="*/ 453778 h 1924050"/>
              <a:gd name="connsiteX39" fmla="*/ 2032484 w 4181475"/>
              <a:gd name="connsiteY39" fmla="*/ 462042 h 1924050"/>
              <a:gd name="connsiteX40" fmla="*/ 2047517 w 4181475"/>
              <a:gd name="connsiteY40" fmla="*/ 492094 h 1924050"/>
              <a:gd name="connsiteX41" fmla="*/ 2047517 w 4181475"/>
              <a:gd name="connsiteY41" fmla="*/ 492845 h 1924050"/>
              <a:gd name="connsiteX42" fmla="*/ 2046014 w 4181475"/>
              <a:gd name="connsiteY42" fmla="*/ 544684 h 1924050"/>
              <a:gd name="connsiteX43" fmla="*/ 2029477 w 4181475"/>
              <a:gd name="connsiteY43" fmla="*/ 1245636 h 1924050"/>
              <a:gd name="connsiteX44" fmla="*/ 2194842 w 4181475"/>
              <a:gd name="connsiteY44" fmla="*/ 1486049 h 1924050"/>
              <a:gd name="connsiteX45" fmla="*/ 2439131 w 4181475"/>
              <a:gd name="connsiteY45" fmla="*/ 1187036 h 1924050"/>
              <a:gd name="connsiteX46" fmla="*/ 2466943 w 4181475"/>
              <a:gd name="connsiteY46" fmla="*/ 1172762 h 1924050"/>
              <a:gd name="connsiteX47" fmla="*/ 2469198 w 4181475"/>
              <a:gd name="connsiteY47" fmla="*/ 1172762 h 1924050"/>
              <a:gd name="connsiteX48" fmla="*/ 2498512 w 4181475"/>
              <a:gd name="connsiteY48" fmla="*/ 1187787 h 1924050"/>
              <a:gd name="connsiteX49" fmla="*/ 2781887 w 4181475"/>
              <a:gd name="connsiteY49" fmla="*/ 1563432 h 1924050"/>
              <a:gd name="connsiteX50" fmla="*/ 3623745 w 4181475"/>
              <a:gd name="connsiteY50" fmla="*/ 1839906 h 1924050"/>
              <a:gd name="connsiteX51" fmla="*/ 4098041 w 4181475"/>
              <a:gd name="connsiteY51" fmla="*/ 1070586 h 1924050"/>
              <a:gd name="connsiteX52" fmla="*/ 3843229 w 4181475"/>
              <a:gd name="connsiteY52" fmla="*/ 675408 h 1924050"/>
              <a:gd name="connsiteX53" fmla="*/ 3827444 w 4181475"/>
              <a:gd name="connsiteY53" fmla="*/ 650616 h 1924050"/>
              <a:gd name="connsiteX54" fmla="*/ 3821431 w 4181475"/>
              <a:gd name="connsiteY54" fmla="*/ 630331 h 1924050"/>
              <a:gd name="connsiteX55" fmla="*/ 3824437 w 4181475"/>
              <a:gd name="connsiteY55" fmla="*/ 614554 h 1924050"/>
              <a:gd name="connsiteX56" fmla="*/ 4049935 w 4181475"/>
              <a:gd name="connsiteY56" fmla="*/ 111191 h 1924050"/>
              <a:gd name="connsiteX57" fmla="*/ 3998071 w 4181475"/>
              <a:gd name="connsiteY57" fmla="*/ 50336 h 1924050"/>
              <a:gd name="connsiteX58" fmla="*/ 4055197 w 4181475"/>
              <a:gd name="connsiteY58" fmla="*/ 0 h 1924050"/>
              <a:gd name="connsiteX59" fmla="*/ 4123597 w 4181475"/>
              <a:gd name="connsiteY59" fmla="*/ 80388 h 1924050"/>
              <a:gd name="connsiteX60" fmla="*/ 4125852 w 4181475"/>
              <a:gd name="connsiteY60" fmla="*/ 82642 h 1924050"/>
              <a:gd name="connsiteX61" fmla="*/ 4133369 w 4181475"/>
              <a:gd name="connsiteY61" fmla="*/ 105180 h 1924050"/>
              <a:gd name="connsiteX62" fmla="*/ 4129611 w 4181475"/>
              <a:gd name="connsiteY62" fmla="*/ 120206 h 1924050"/>
              <a:gd name="connsiteX63" fmla="*/ 3902610 w 4181475"/>
              <a:gd name="connsiteY63" fmla="*/ 626575 h 1924050"/>
              <a:gd name="connsiteX64" fmla="*/ 4175462 w 4181475"/>
              <a:gd name="connsiteY64" fmla="*/ 1049550 h 1924050"/>
              <a:gd name="connsiteX65" fmla="*/ 4181475 w 4181475"/>
              <a:gd name="connsiteY65" fmla="*/ 1070586 h 1924050"/>
              <a:gd name="connsiteX66" fmla="*/ 4175462 w 4181475"/>
              <a:gd name="connsiteY66" fmla="*/ 1090120 h 1924050"/>
              <a:gd name="connsiteX67" fmla="*/ 3672602 w 4181475"/>
              <a:gd name="connsiteY67" fmla="*/ 1905268 h 1924050"/>
              <a:gd name="connsiteX68" fmla="*/ 3640281 w 4181475"/>
              <a:gd name="connsiteY68" fmla="*/ 1924050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181475" h="1924050">
                <a:moveTo>
                  <a:pt x="3640281" y="1924050"/>
                </a:moveTo>
                <a:cubicBezTo>
                  <a:pt x="3636523" y="1924050"/>
                  <a:pt x="3632013" y="1923299"/>
                  <a:pt x="3628255" y="1921796"/>
                </a:cubicBezTo>
                <a:lnTo>
                  <a:pt x="2861563" y="1670115"/>
                </a:lnTo>
                <a:lnTo>
                  <a:pt x="2746559" y="1632550"/>
                </a:lnTo>
                <a:cubicBezTo>
                  <a:pt x="2739043" y="1630296"/>
                  <a:pt x="2733030" y="1625789"/>
                  <a:pt x="2728520" y="1619027"/>
                </a:cubicBezTo>
                <a:cubicBezTo>
                  <a:pt x="2727768" y="1619027"/>
                  <a:pt x="2727768" y="1619027"/>
                  <a:pt x="2727768" y="1619027"/>
                </a:cubicBezTo>
                <a:lnTo>
                  <a:pt x="2624791" y="1482292"/>
                </a:lnTo>
                <a:lnTo>
                  <a:pt x="2466943" y="1272683"/>
                </a:lnTo>
                <a:lnTo>
                  <a:pt x="2466943" y="1272683"/>
                </a:lnTo>
                <a:lnTo>
                  <a:pt x="2221150" y="1573950"/>
                </a:lnTo>
                <a:cubicBezTo>
                  <a:pt x="2214385" y="1582965"/>
                  <a:pt x="2203862" y="1588224"/>
                  <a:pt x="2191836" y="1588224"/>
                </a:cubicBezTo>
                <a:cubicBezTo>
                  <a:pt x="2191084" y="1588224"/>
                  <a:pt x="2191084" y="1588224"/>
                  <a:pt x="2190332" y="1588224"/>
                </a:cubicBezTo>
                <a:cubicBezTo>
                  <a:pt x="2178306" y="1587473"/>
                  <a:pt x="2167031" y="1581462"/>
                  <a:pt x="2160266" y="1571696"/>
                </a:cubicBezTo>
                <a:lnTo>
                  <a:pt x="2119676" y="1511593"/>
                </a:lnTo>
                <a:lnTo>
                  <a:pt x="2077584" y="1450738"/>
                </a:lnTo>
                <a:lnTo>
                  <a:pt x="1959573" y="1278693"/>
                </a:lnTo>
                <a:cubicBezTo>
                  <a:pt x="1955063" y="1272683"/>
                  <a:pt x="1952808" y="1265170"/>
                  <a:pt x="1952808" y="1256906"/>
                </a:cubicBezTo>
                <a:cubicBezTo>
                  <a:pt x="1952808" y="1256906"/>
                  <a:pt x="1952808" y="1256906"/>
                  <a:pt x="1952808" y="1256155"/>
                </a:cubicBezTo>
                <a:lnTo>
                  <a:pt x="1970096" y="541679"/>
                </a:lnTo>
                <a:lnTo>
                  <a:pt x="493088" y="936857"/>
                </a:lnTo>
                <a:lnTo>
                  <a:pt x="413412" y="957893"/>
                </a:lnTo>
                <a:lnTo>
                  <a:pt x="267590" y="996960"/>
                </a:lnTo>
                <a:cubicBezTo>
                  <a:pt x="263832" y="997711"/>
                  <a:pt x="260825" y="998463"/>
                  <a:pt x="257819" y="998463"/>
                </a:cubicBezTo>
                <a:cubicBezTo>
                  <a:pt x="245792" y="998463"/>
                  <a:pt x="234517" y="993204"/>
                  <a:pt x="227001" y="983437"/>
                </a:cubicBezTo>
                <a:lnTo>
                  <a:pt x="7517" y="688932"/>
                </a:lnTo>
                <a:cubicBezTo>
                  <a:pt x="6765" y="687429"/>
                  <a:pt x="6013" y="686678"/>
                  <a:pt x="5262" y="685175"/>
                </a:cubicBezTo>
                <a:cubicBezTo>
                  <a:pt x="4510" y="683673"/>
                  <a:pt x="3758" y="682170"/>
                  <a:pt x="3007" y="680667"/>
                </a:cubicBezTo>
                <a:cubicBezTo>
                  <a:pt x="0" y="673906"/>
                  <a:pt x="-752" y="665642"/>
                  <a:pt x="752" y="658129"/>
                </a:cubicBezTo>
                <a:cubicBezTo>
                  <a:pt x="752" y="658129"/>
                  <a:pt x="752" y="658129"/>
                  <a:pt x="752" y="658129"/>
                </a:cubicBezTo>
                <a:cubicBezTo>
                  <a:pt x="3007" y="647611"/>
                  <a:pt x="9772" y="638595"/>
                  <a:pt x="19543" y="632585"/>
                </a:cubicBezTo>
                <a:lnTo>
                  <a:pt x="306677" y="468804"/>
                </a:lnTo>
                <a:cubicBezTo>
                  <a:pt x="312690" y="465799"/>
                  <a:pt x="319455" y="464296"/>
                  <a:pt x="325468" y="464296"/>
                </a:cubicBezTo>
                <a:cubicBezTo>
                  <a:pt x="338998" y="464296"/>
                  <a:pt x="351776" y="471058"/>
                  <a:pt x="358541" y="483079"/>
                </a:cubicBezTo>
                <a:cubicBezTo>
                  <a:pt x="362299" y="489089"/>
                  <a:pt x="363803" y="495850"/>
                  <a:pt x="363803" y="501861"/>
                </a:cubicBezTo>
                <a:cubicBezTo>
                  <a:pt x="363803" y="515384"/>
                  <a:pt x="357038" y="528156"/>
                  <a:pt x="344260" y="535669"/>
                </a:cubicBezTo>
                <a:lnTo>
                  <a:pt x="94709" y="677662"/>
                </a:lnTo>
                <a:lnTo>
                  <a:pt x="272852" y="916572"/>
                </a:lnTo>
                <a:lnTo>
                  <a:pt x="1999411" y="455281"/>
                </a:lnTo>
                <a:cubicBezTo>
                  <a:pt x="2002418" y="453778"/>
                  <a:pt x="2006176" y="453778"/>
                  <a:pt x="2009183" y="453778"/>
                </a:cubicBezTo>
                <a:cubicBezTo>
                  <a:pt x="2017451" y="453778"/>
                  <a:pt x="2025719" y="456783"/>
                  <a:pt x="2032484" y="462042"/>
                </a:cubicBezTo>
                <a:cubicBezTo>
                  <a:pt x="2042256" y="468804"/>
                  <a:pt x="2047517" y="480073"/>
                  <a:pt x="2047517" y="492094"/>
                </a:cubicBezTo>
                <a:cubicBezTo>
                  <a:pt x="2047517" y="492094"/>
                  <a:pt x="2047517" y="492094"/>
                  <a:pt x="2047517" y="492845"/>
                </a:cubicBezTo>
                <a:lnTo>
                  <a:pt x="2046014" y="544684"/>
                </a:lnTo>
                <a:lnTo>
                  <a:pt x="2029477" y="1245636"/>
                </a:lnTo>
                <a:lnTo>
                  <a:pt x="2194842" y="1486049"/>
                </a:lnTo>
                <a:lnTo>
                  <a:pt x="2439131" y="1187036"/>
                </a:lnTo>
                <a:cubicBezTo>
                  <a:pt x="2445896" y="1178021"/>
                  <a:pt x="2456419" y="1172762"/>
                  <a:pt x="2466943" y="1172762"/>
                </a:cubicBezTo>
                <a:cubicBezTo>
                  <a:pt x="2467694" y="1172762"/>
                  <a:pt x="2468446" y="1172762"/>
                  <a:pt x="2469198" y="1172762"/>
                </a:cubicBezTo>
                <a:cubicBezTo>
                  <a:pt x="2480472" y="1172762"/>
                  <a:pt x="2491747" y="1178772"/>
                  <a:pt x="2498512" y="1187787"/>
                </a:cubicBezTo>
                <a:lnTo>
                  <a:pt x="2781887" y="1563432"/>
                </a:lnTo>
                <a:lnTo>
                  <a:pt x="3623745" y="1839906"/>
                </a:lnTo>
                <a:lnTo>
                  <a:pt x="4098041" y="1070586"/>
                </a:lnTo>
                <a:lnTo>
                  <a:pt x="3843229" y="675408"/>
                </a:lnTo>
                <a:lnTo>
                  <a:pt x="3827444" y="650616"/>
                </a:lnTo>
                <a:cubicBezTo>
                  <a:pt x="3822934" y="644606"/>
                  <a:pt x="3821431" y="637093"/>
                  <a:pt x="3821431" y="630331"/>
                </a:cubicBezTo>
                <a:cubicBezTo>
                  <a:pt x="3821431" y="625072"/>
                  <a:pt x="3822182" y="619813"/>
                  <a:pt x="3824437" y="614554"/>
                </a:cubicBezTo>
                <a:lnTo>
                  <a:pt x="4049935" y="111191"/>
                </a:lnTo>
                <a:lnTo>
                  <a:pt x="3998071" y="50336"/>
                </a:lnTo>
                <a:cubicBezTo>
                  <a:pt x="4019117" y="36062"/>
                  <a:pt x="4037908" y="19534"/>
                  <a:pt x="4055197" y="0"/>
                </a:cubicBezTo>
                <a:lnTo>
                  <a:pt x="4123597" y="80388"/>
                </a:lnTo>
                <a:cubicBezTo>
                  <a:pt x="4124349" y="81139"/>
                  <a:pt x="4125101" y="81890"/>
                  <a:pt x="4125852" y="82642"/>
                </a:cubicBezTo>
                <a:cubicBezTo>
                  <a:pt x="4130362" y="89403"/>
                  <a:pt x="4133369" y="96916"/>
                  <a:pt x="4133369" y="105180"/>
                </a:cubicBezTo>
                <a:cubicBezTo>
                  <a:pt x="4133369" y="110439"/>
                  <a:pt x="4131866" y="115698"/>
                  <a:pt x="4129611" y="120206"/>
                </a:cubicBezTo>
                <a:lnTo>
                  <a:pt x="3902610" y="626575"/>
                </a:lnTo>
                <a:lnTo>
                  <a:pt x="4175462" y="1049550"/>
                </a:lnTo>
                <a:cubicBezTo>
                  <a:pt x="4179220" y="1056312"/>
                  <a:pt x="4181475" y="1063073"/>
                  <a:pt x="4181475" y="1070586"/>
                </a:cubicBezTo>
                <a:cubicBezTo>
                  <a:pt x="4181475" y="1077348"/>
                  <a:pt x="4179220" y="1084109"/>
                  <a:pt x="4175462" y="1090120"/>
                </a:cubicBezTo>
                <a:lnTo>
                  <a:pt x="3672602" y="1905268"/>
                </a:lnTo>
                <a:cubicBezTo>
                  <a:pt x="3665838" y="1917288"/>
                  <a:pt x="3653059" y="1924050"/>
                  <a:pt x="3640281" y="1924050"/>
                </a:cubicBezTo>
                <a:close/>
              </a:path>
            </a:pathLst>
          </a:custGeom>
          <a:solidFill>
            <a:schemeClr val="bg2"/>
          </a:solidFill>
          <a:ln w="752" cap="flat">
            <a:noFill/>
            <a:prstDash val="solid"/>
            <a:miter/>
          </a:ln>
        </p:spPr>
        <p:txBody>
          <a:bodyPr rtlCol="0" anchor="ctr"/>
          <a:lstStyle/>
          <a:p>
            <a:endParaRPr lang="en-US"/>
          </a:p>
        </p:txBody>
      </p:sp>
      <p:sp>
        <p:nvSpPr>
          <p:cNvPr id="48" name="Freeform: Shape 47">
            <a:extLst>
              <a:ext uri="{FF2B5EF4-FFF2-40B4-BE49-F238E27FC236}">
                <a16:creationId xmlns="" xmlns:a16="http://schemas.microsoft.com/office/drawing/2014/main" id="{F31F134B-08A5-44BA-B063-F87BD4BBF5DC}"/>
              </a:ext>
            </a:extLst>
          </p:cNvPr>
          <p:cNvSpPr/>
          <p:nvPr/>
        </p:nvSpPr>
        <p:spPr>
          <a:xfrm rot="8100000">
            <a:off x="7236804" y="4271151"/>
            <a:ext cx="408849" cy="408849"/>
          </a:xfrm>
          <a:custGeom>
            <a:avLst/>
            <a:gdLst>
              <a:gd name="connsiteX0" fmla="*/ 142109 w 661433"/>
              <a:gd name="connsiteY0" fmla="*/ 519879 h 661433"/>
              <a:gd name="connsiteX1" fmla="*/ 462628 w 661433"/>
              <a:gd name="connsiteY1" fmla="*/ 519879 h 661433"/>
              <a:gd name="connsiteX2" fmla="*/ 462628 w 661433"/>
              <a:gd name="connsiteY2" fmla="*/ 199360 h 661433"/>
              <a:gd name="connsiteX3" fmla="*/ 142109 w 661433"/>
              <a:gd name="connsiteY3" fmla="*/ 199360 h 661433"/>
              <a:gd name="connsiteX4" fmla="*/ 142109 w 661433"/>
              <a:gd name="connsiteY4" fmla="*/ 519879 h 661433"/>
              <a:gd name="connsiteX5" fmla="*/ 89005 w 661433"/>
              <a:gd name="connsiteY5" fmla="*/ 572428 h 661433"/>
              <a:gd name="connsiteX6" fmla="*/ 0 w 661433"/>
              <a:gd name="connsiteY6" fmla="*/ 357552 h 661433"/>
              <a:gd name="connsiteX7" fmla="*/ 1 w 661433"/>
              <a:gd name="connsiteY7" fmla="*/ 357552 h 661433"/>
              <a:gd name="connsiteX8" fmla="*/ 303882 w 661433"/>
              <a:gd name="connsiteY8" fmla="*/ 53671 h 661433"/>
              <a:gd name="connsiteX9" fmla="*/ 661433 w 661433"/>
              <a:gd name="connsiteY9" fmla="*/ 0 h 661433"/>
              <a:gd name="connsiteX10" fmla="*/ 607762 w 661433"/>
              <a:gd name="connsiteY10" fmla="*/ 357552 h 661433"/>
              <a:gd name="connsiteX11" fmla="*/ 303881 w 661433"/>
              <a:gd name="connsiteY11" fmla="*/ 661433 h 661433"/>
              <a:gd name="connsiteX12" fmla="*/ 89005 w 661433"/>
              <a:gd name="connsiteY12" fmla="*/ 572428 h 661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1433" h="661433">
                <a:moveTo>
                  <a:pt x="142109" y="519879"/>
                </a:moveTo>
                <a:cubicBezTo>
                  <a:pt x="230617" y="608388"/>
                  <a:pt x="374119" y="608388"/>
                  <a:pt x="462628" y="519879"/>
                </a:cubicBezTo>
                <a:cubicBezTo>
                  <a:pt x="551136" y="431371"/>
                  <a:pt x="551136" y="287869"/>
                  <a:pt x="462628" y="199360"/>
                </a:cubicBezTo>
                <a:cubicBezTo>
                  <a:pt x="374119" y="110852"/>
                  <a:pt x="230617" y="110852"/>
                  <a:pt x="142109" y="199360"/>
                </a:cubicBezTo>
                <a:cubicBezTo>
                  <a:pt x="53600" y="287869"/>
                  <a:pt x="53600" y="431371"/>
                  <a:pt x="142109" y="519879"/>
                </a:cubicBezTo>
                <a:close/>
                <a:moveTo>
                  <a:pt x="89005" y="572428"/>
                </a:moveTo>
                <a:cubicBezTo>
                  <a:pt x="34013" y="517437"/>
                  <a:pt x="0" y="441466"/>
                  <a:pt x="0" y="357552"/>
                </a:cubicBezTo>
                <a:lnTo>
                  <a:pt x="1" y="357552"/>
                </a:lnTo>
                <a:cubicBezTo>
                  <a:pt x="1" y="189723"/>
                  <a:pt x="136053" y="53671"/>
                  <a:pt x="303882" y="53671"/>
                </a:cubicBezTo>
                <a:cubicBezTo>
                  <a:pt x="423065" y="53671"/>
                  <a:pt x="542249" y="35781"/>
                  <a:pt x="661433" y="0"/>
                </a:cubicBezTo>
                <a:cubicBezTo>
                  <a:pt x="625652" y="119184"/>
                  <a:pt x="607762" y="238368"/>
                  <a:pt x="607762" y="357552"/>
                </a:cubicBezTo>
                <a:cubicBezTo>
                  <a:pt x="607762" y="525381"/>
                  <a:pt x="471710" y="661433"/>
                  <a:pt x="303881" y="661433"/>
                </a:cubicBezTo>
                <a:cubicBezTo>
                  <a:pt x="219967" y="661433"/>
                  <a:pt x="143996" y="627420"/>
                  <a:pt x="89005" y="572428"/>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 xmlns:a16="http://schemas.microsoft.com/office/drawing/2014/main" id="{E7E4D22B-EB6F-4305-8A97-E351A2472CB9}"/>
              </a:ext>
            </a:extLst>
          </p:cNvPr>
          <p:cNvSpPr/>
          <p:nvPr/>
        </p:nvSpPr>
        <p:spPr>
          <a:xfrm rot="8100000">
            <a:off x="10048610" y="3905282"/>
            <a:ext cx="408849" cy="408849"/>
          </a:xfrm>
          <a:custGeom>
            <a:avLst/>
            <a:gdLst>
              <a:gd name="connsiteX0" fmla="*/ 142109 w 661433"/>
              <a:gd name="connsiteY0" fmla="*/ 519879 h 661433"/>
              <a:gd name="connsiteX1" fmla="*/ 462628 w 661433"/>
              <a:gd name="connsiteY1" fmla="*/ 519879 h 661433"/>
              <a:gd name="connsiteX2" fmla="*/ 462628 w 661433"/>
              <a:gd name="connsiteY2" fmla="*/ 199360 h 661433"/>
              <a:gd name="connsiteX3" fmla="*/ 142109 w 661433"/>
              <a:gd name="connsiteY3" fmla="*/ 199360 h 661433"/>
              <a:gd name="connsiteX4" fmla="*/ 142109 w 661433"/>
              <a:gd name="connsiteY4" fmla="*/ 519879 h 661433"/>
              <a:gd name="connsiteX5" fmla="*/ 89005 w 661433"/>
              <a:gd name="connsiteY5" fmla="*/ 572428 h 661433"/>
              <a:gd name="connsiteX6" fmla="*/ 0 w 661433"/>
              <a:gd name="connsiteY6" fmla="*/ 357552 h 661433"/>
              <a:gd name="connsiteX7" fmla="*/ 1 w 661433"/>
              <a:gd name="connsiteY7" fmla="*/ 357552 h 661433"/>
              <a:gd name="connsiteX8" fmla="*/ 303882 w 661433"/>
              <a:gd name="connsiteY8" fmla="*/ 53671 h 661433"/>
              <a:gd name="connsiteX9" fmla="*/ 661433 w 661433"/>
              <a:gd name="connsiteY9" fmla="*/ 0 h 661433"/>
              <a:gd name="connsiteX10" fmla="*/ 607762 w 661433"/>
              <a:gd name="connsiteY10" fmla="*/ 357552 h 661433"/>
              <a:gd name="connsiteX11" fmla="*/ 303881 w 661433"/>
              <a:gd name="connsiteY11" fmla="*/ 661433 h 661433"/>
              <a:gd name="connsiteX12" fmla="*/ 89005 w 661433"/>
              <a:gd name="connsiteY12" fmla="*/ 572428 h 661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1433" h="661433">
                <a:moveTo>
                  <a:pt x="142109" y="519879"/>
                </a:moveTo>
                <a:cubicBezTo>
                  <a:pt x="230617" y="608388"/>
                  <a:pt x="374119" y="608388"/>
                  <a:pt x="462628" y="519879"/>
                </a:cubicBezTo>
                <a:cubicBezTo>
                  <a:pt x="551136" y="431371"/>
                  <a:pt x="551136" y="287869"/>
                  <a:pt x="462628" y="199360"/>
                </a:cubicBezTo>
                <a:cubicBezTo>
                  <a:pt x="374119" y="110852"/>
                  <a:pt x="230617" y="110852"/>
                  <a:pt x="142109" y="199360"/>
                </a:cubicBezTo>
                <a:cubicBezTo>
                  <a:pt x="53600" y="287869"/>
                  <a:pt x="53600" y="431371"/>
                  <a:pt x="142109" y="519879"/>
                </a:cubicBezTo>
                <a:close/>
                <a:moveTo>
                  <a:pt x="89005" y="572428"/>
                </a:moveTo>
                <a:cubicBezTo>
                  <a:pt x="34013" y="517437"/>
                  <a:pt x="0" y="441466"/>
                  <a:pt x="0" y="357552"/>
                </a:cubicBezTo>
                <a:lnTo>
                  <a:pt x="1" y="357552"/>
                </a:lnTo>
                <a:cubicBezTo>
                  <a:pt x="1" y="189723"/>
                  <a:pt x="136053" y="53671"/>
                  <a:pt x="303882" y="53671"/>
                </a:cubicBezTo>
                <a:cubicBezTo>
                  <a:pt x="423065" y="53671"/>
                  <a:pt x="542249" y="35781"/>
                  <a:pt x="661433" y="0"/>
                </a:cubicBezTo>
                <a:cubicBezTo>
                  <a:pt x="625652" y="119184"/>
                  <a:pt x="607762" y="238368"/>
                  <a:pt x="607762" y="357552"/>
                </a:cubicBezTo>
                <a:cubicBezTo>
                  <a:pt x="607762" y="525381"/>
                  <a:pt x="471710" y="661433"/>
                  <a:pt x="303881" y="661433"/>
                </a:cubicBezTo>
                <a:cubicBezTo>
                  <a:pt x="219967" y="661433"/>
                  <a:pt x="143996" y="627420"/>
                  <a:pt x="89005" y="572428"/>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 xmlns:a16="http://schemas.microsoft.com/office/drawing/2014/main" id="{9EB22F12-B003-4DF0-AAF9-0D92871F0818}"/>
              </a:ext>
            </a:extLst>
          </p:cNvPr>
          <p:cNvSpPr txBox="1"/>
          <p:nvPr/>
        </p:nvSpPr>
        <p:spPr>
          <a:xfrm>
            <a:off x="6629746" y="4569573"/>
            <a:ext cx="704039" cy="276999"/>
          </a:xfrm>
          <a:prstGeom prst="rect">
            <a:avLst/>
          </a:prstGeom>
          <a:noFill/>
        </p:spPr>
        <p:txBody>
          <a:bodyPr wrap="none" rtlCol="0" anchor="ctr">
            <a:spAutoFit/>
          </a:bodyPr>
          <a:lstStyle/>
          <a:p>
            <a:pPr algn="r"/>
            <a:r>
              <a:rPr lang="en-US" sz="1200" b="1" i="1">
                <a:solidFill>
                  <a:schemeClr val="bg2"/>
                </a:solidFill>
                <a:latin typeface="+mj-lt"/>
              </a:rPr>
              <a:t>START</a:t>
            </a:r>
          </a:p>
        </p:txBody>
      </p:sp>
      <p:sp>
        <p:nvSpPr>
          <p:cNvPr id="53" name="TextBox 52">
            <a:extLst>
              <a:ext uri="{FF2B5EF4-FFF2-40B4-BE49-F238E27FC236}">
                <a16:creationId xmlns="" xmlns:a16="http://schemas.microsoft.com/office/drawing/2014/main" id="{07661A60-F135-4126-A43E-4C38D4920987}"/>
              </a:ext>
            </a:extLst>
          </p:cNvPr>
          <p:cNvSpPr txBox="1"/>
          <p:nvPr/>
        </p:nvSpPr>
        <p:spPr>
          <a:xfrm>
            <a:off x="10359154" y="4227787"/>
            <a:ext cx="729688" cy="276999"/>
          </a:xfrm>
          <a:prstGeom prst="rect">
            <a:avLst/>
          </a:prstGeom>
          <a:noFill/>
        </p:spPr>
        <p:txBody>
          <a:bodyPr wrap="none" rtlCol="0" anchor="ctr">
            <a:spAutoFit/>
          </a:bodyPr>
          <a:lstStyle/>
          <a:p>
            <a:r>
              <a:rPr lang="en-US" sz="1200" b="1" i="1">
                <a:solidFill>
                  <a:schemeClr val="bg2"/>
                </a:solidFill>
                <a:latin typeface="+mj-lt"/>
              </a:rPr>
              <a:t>FINISH</a:t>
            </a:r>
          </a:p>
        </p:txBody>
      </p:sp>
      <p:sp>
        <p:nvSpPr>
          <p:cNvPr id="55" name="TextBox 54">
            <a:extLst>
              <a:ext uri="{FF2B5EF4-FFF2-40B4-BE49-F238E27FC236}">
                <a16:creationId xmlns="" xmlns:a16="http://schemas.microsoft.com/office/drawing/2014/main" id="{26814D38-FAFD-46CB-A144-4E0ED49FA55A}"/>
              </a:ext>
            </a:extLst>
          </p:cNvPr>
          <p:cNvSpPr txBox="1"/>
          <p:nvPr/>
        </p:nvSpPr>
        <p:spPr>
          <a:xfrm>
            <a:off x="5419916" y="5438689"/>
            <a:ext cx="1822935" cy="523220"/>
          </a:xfrm>
          <a:prstGeom prst="rect">
            <a:avLst/>
          </a:prstGeom>
          <a:noFill/>
        </p:spPr>
        <p:txBody>
          <a:bodyPr wrap="none" rtlCol="0" anchor="ctr">
            <a:spAutoFit/>
          </a:bodyPr>
          <a:lstStyle/>
          <a:p>
            <a:r>
              <a:rPr lang="en-US" sz="1400" b="1" i="1">
                <a:solidFill>
                  <a:schemeClr val="bg2"/>
                </a:solidFill>
                <a:latin typeface="+mj-lt"/>
              </a:rPr>
              <a:t>TOTAL DISTANCE</a:t>
            </a:r>
          </a:p>
          <a:p>
            <a:r>
              <a:rPr lang="en-US" sz="1400" b="1" i="1">
                <a:solidFill>
                  <a:schemeClr val="bg2"/>
                </a:solidFill>
                <a:latin typeface="+mj-lt"/>
              </a:rPr>
              <a:t>325KM</a:t>
            </a:r>
          </a:p>
        </p:txBody>
      </p:sp>
    </p:spTree>
    <p:extLst>
      <p:ext uri="{BB962C8B-B14F-4D97-AF65-F5344CB8AC3E}">
        <p14:creationId xmlns:p14="http://schemas.microsoft.com/office/powerpoint/2010/main" val="34599234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right)">
                                      <p:cBhvr>
                                        <p:cTn id="11" dur="500"/>
                                        <p:tgtEl>
                                          <p:spTgt spid="1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500"/>
                                        <p:tgtEl>
                                          <p:spTgt spid="3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up)">
                                      <p:cBhvr>
                                        <p:cTn id="19" dur="500"/>
                                        <p:tgtEl>
                                          <p:spTgt spid="3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left)">
                                      <p:cBhvr>
                                        <p:cTn id="23" dur="500"/>
                                        <p:tgtEl>
                                          <p:spTgt spid="41"/>
                                        </p:tgtEl>
                                      </p:cBhvr>
                                    </p:animEffect>
                                  </p:childTnLst>
                                </p:cTn>
                              </p:par>
                            </p:childTnLst>
                          </p:cTn>
                        </p:par>
                        <p:par>
                          <p:cTn id="24" fill="hold">
                            <p:stCondLst>
                              <p:cond delay="2500"/>
                            </p:stCondLst>
                            <p:childTnLst>
                              <p:par>
                                <p:cTn id="25" presetID="47" presetClass="entr" presetSubtype="0"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wipe(left)">
                                      <p:cBhvr>
                                        <p:cTn id="33" dur="500"/>
                                        <p:tgtEl>
                                          <p:spTgt spid="52"/>
                                        </p:tgtEl>
                                      </p:cBhvr>
                                    </p:animEffect>
                                  </p:childTnLst>
                                </p:cTn>
                              </p:par>
                            </p:childTnLst>
                          </p:cTn>
                        </p:par>
                        <p:par>
                          <p:cTn id="34" fill="hold">
                            <p:stCondLst>
                              <p:cond delay="4000"/>
                            </p:stCondLst>
                            <p:childTnLst>
                              <p:par>
                                <p:cTn id="35" presetID="47" presetClass="entr" presetSubtype="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anim calcmode="lin" valueType="num">
                                      <p:cBhvr>
                                        <p:cTn id="38" dur="1000" fill="hold"/>
                                        <p:tgtEl>
                                          <p:spTgt spid="50"/>
                                        </p:tgtEl>
                                        <p:attrNameLst>
                                          <p:attrName>ppt_x</p:attrName>
                                        </p:attrNameLst>
                                      </p:cBhvr>
                                      <p:tavLst>
                                        <p:tav tm="0">
                                          <p:val>
                                            <p:strVal val="#ppt_x"/>
                                          </p:val>
                                        </p:tav>
                                        <p:tav tm="100000">
                                          <p:val>
                                            <p:strVal val="#ppt_x"/>
                                          </p:val>
                                        </p:tav>
                                      </p:tavLst>
                                    </p:anim>
                                    <p:anim calcmode="lin" valueType="num">
                                      <p:cBhvr>
                                        <p:cTn id="39" dur="1000" fill="hold"/>
                                        <p:tgtEl>
                                          <p:spTgt spid="50"/>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left)">
                                      <p:cBhvr>
                                        <p:cTn id="43" dur="500"/>
                                        <p:tgtEl>
                                          <p:spTgt spid="53"/>
                                        </p:tgtEl>
                                      </p:cBhvr>
                                    </p:animEffect>
                                  </p:childTnLst>
                                </p:cTn>
                              </p:par>
                            </p:childTnLst>
                          </p:cTn>
                        </p:par>
                        <p:par>
                          <p:cTn id="44" fill="hold">
                            <p:stCondLst>
                              <p:cond delay="5500"/>
                            </p:stCondLst>
                            <p:childTnLst>
                              <p:par>
                                <p:cTn id="45" presetID="22" presetClass="entr" presetSubtype="8" fill="hold" grpId="0" nodeType="afterEffect">
                                  <p:stCondLst>
                                    <p:cond delay="0"/>
                                  </p:stCondLst>
                                  <p:childTnLst>
                                    <p:set>
                                      <p:cBhvr>
                                        <p:cTn id="46" dur="1" fill="hold">
                                          <p:stCondLst>
                                            <p:cond delay="0"/>
                                          </p:stCondLst>
                                        </p:cTn>
                                        <p:tgtEl>
                                          <p:spTgt spid="55">
                                            <p:txEl>
                                              <p:pRg st="0" end="0"/>
                                            </p:txEl>
                                          </p:spTgt>
                                        </p:tgtEl>
                                        <p:attrNameLst>
                                          <p:attrName>style.visibility</p:attrName>
                                        </p:attrNameLst>
                                      </p:cBhvr>
                                      <p:to>
                                        <p:strVal val="visible"/>
                                      </p:to>
                                    </p:set>
                                    <p:animEffect transition="in" filter="wipe(left)">
                                      <p:cBhvr>
                                        <p:cTn id="47" dur="500"/>
                                        <p:tgtEl>
                                          <p:spTgt spid="55">
                                            <p:txEl>
                                              <p:pRg st="0" end="0"/>
                                            </p:txEl>
                                          </p:spTgt>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55">
                                            <p:txEl>
                                              <p:pRg st="1" end="1"/>
                                            </p:txEl>
                                          </p:spTgt>
                                        </p:tgtEl>
                                        <p:attrNameLst>
                                          <p:attrName>style.visibility</p:attrName>
                                        </p:attrNameLst>
                                      </p:cBhvr>
                                      <p:to>
                                        <p:strVal val="visible"/>
                                      </p:to>
                                    </p:set>
                                    <p:animEffect transition="in" filter="wipe(left)">
                                      <p:cBhvr>
                                        <p:cTn id="51" dur="500"/>
                                        <p:tgtEl>
                                          <p:spTgt spid="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animBg="1"/>
      <p:bldP spid="32" grpId="0"/>
      <p:bldP spid="33" grpId="0"/>
      <p:bldP spid="41" grpId="0" animBg="1"/>
      <p:bldP spid="48" grpId="0" animBg="1"/>
      <p:bldP spid="50" grpId="0" animBg="1"/>
      <p:bldP spid="52" grpId="0"/>
      <p:bldP spid="53" grpId="0"/>
      <p:bldP spid="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ED6A7BC1-37FC-4B7F-8B44-55CC8E83CC58}"/>
              </a:ext>
            </a:extLst>
          </p:cNvPr>
          <p:cNvPicPr>
            <a:picLocks noChangeAspect="1"/>
          </p:cNvPicPr>
          <p:nvPr/>
        </p:nvPicPr>
        <p:blipFill>
          <a:blip r:embed="rId2">
            <a:extLst>
              <a:ext uri="{28A0092B-C50C-407E-A947-70E740481C1C}">
                <a14:useLocalDpi xmlns:a14="http://schemas.microsoft.com/office/drawing/2010/main" val="0"/>
              </a:ext>
            </a:extLst>
          </a:blip>
          <a:srcRect l="3028" t="29648" r="4436" b="26267"/>
          <a:stretch>
            <a:fillRect/>
          </a:stretch>
        </p:blipFill>
        <p:spPr>
          <a:xfrm>
            <a:off x="0" y="1892594"/>
            <a:ext cx="6985590" cy="3327990"/>
          </a:xfrm>
          <a:custGeom>
            <a:avLst/>
            <a:gdLst>
              <a:gd name="connsiteX0" fmla="*/ 0 w 6985590"/>
              <a:gd name="connsiteY0" fmla="*/ 0 h 3327990"/>
              <a:gd name="connsiteX1" fmla="*/ 6985590 w 6985590"/>
              <a:gd name="connsiteY1" fmla="*/ 0 h 3327990"/>
              <a:gd name="connsiteX2" fmla="*/ 5677950 w 6985590"/>
              <a:gd name="connsiteY2" fmla="*/ 3327990 h 3327990"/>
              <a:gd name="connsiteX3" fmla="*/ 0 w 6985590"/>
              <a:gd name="connsiteY3" fmla="*/ 3327990 h 3327990"/>
            </a:gdLst>
            <a:ahLst/>
            <a:cxnLst>
              <a:cxn ang="0">
                <a:pos x="connsiteX0" y="connsiteY0"/>
              </a:cxn>
              <a:cxn ang="0">
                <a:pos x="connsiteX1" y="connsiteY1"/>
              </a:cxn>
              <a:cxn ang="0">
                <a:pos x="connsiteX2" y="connsiteY2"/>
              </a:cxn>
              <a:cxn ang="0">
                <a:pos x="connsiteX3" y="connsiteY3"/>
              </a:cxn>
            </a:cxnLst>
            <a:rect l="l" t="t" r="r" b="b"/>
            <a:pathLst>
              <a:path w="6985590" h="3327990">
                <a:moveTo>
                  <a:pt x="0" y="0"/>
                </a:moveTo>
                <a:lnTo>
                  <a:pt x="6985590" y="0"/>
                </a:lnTo>
                <a:lnTo>
                  <a:pt x="5677950" y="3327990"/>
                </a:lnTo>
                <a:lnTo>
                  <a:pt x="0" y="3327990"/>
                </a:lnTo>
                <a:close/>
              </a:path>
            </a:pathLst>
          </a:custGeom>
        </p:spPr>
      </p:pic>
      <p:sp>
        <p:nvSpPr>
          <p:cNvPr id="5" name="Title 4">
            <a:extLst>
              <a:ext uri="{FF2B5EF4-FFF2-40B4-BE49-F238E27FC236}">
                <a16:creationId xmlns="" xmlns:a16="http://schemas.microsoft.com/office/drawing/2014/main" id="{549B684C-F36E-4144-8205-1F5148013D35}"/>
              </a:ext>
            </a:extLst>
          </p:cNvPr>
          <p:cNvSpPr>
            <a:spLocks noGrp="1"/>
          </p:cNvSpPr>
          <p:nvPr>
            <p:ph type="title"/>
          </p:nvPr>
        </p:nvSpPr>
        <p:spPr/>
        <p:txBody>
          <a:bodyPr/>
          <a:lstStyle/>
          <a:p>
            <a:r>
              <a:rPr lang="en-US"/>
              <a:t>WELCOME MESSAGE</a:t>
            </a:r>
          </a:p>
        </p:txBody>
      </p:sp>
      <p:sp>
        <p:nvSpPr>
          <p:cNvPr id="37" name="Parallelogram 36">
            <a:extLst>
              <a:ext uri="{FF2B5EF4-FFF2-40B4-BE49-F238E27FC236}">
                <a16:creationId xmlns="" xmlns:a16="http://schemas.microsoft.com/office/drawing/2014/main" id="{A3F99925-01C3-4ADE-889F-EDF49D472B70}"/>
              </a:ext>
            </a:extLst>
          </p:cNvPr>
          <p:cNvSpPr/>
          <p:nvPr/>
        </p:nvSpPr>
        <p:spPr>
          <a:xfrm>
            <a:off x="3794348" y="3429000"/>
            <a:ext cx="7549055" cy="2620926"/>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TextBox 37">
            <a:extLst>
              <a:ext uri="{FF2B5EF4-FFF2-40B4-BE49-F238E27FC236}">
                <a16:creationId xmlns="" xmlns:a16="http://schemas.microsoft.com/office/drawing/2014/main" id="{9CC55051-7E9D-4A56-B077-96015A73B9C9}"/>
              </a:ext>
            </a:extLst>
          </p:cNvPr>
          <p:cNvSpPr txBox="1"/>
          <p:nvPr/>
        </p:nvSpPr>
        <p:spPr>
          <a:xfrm>
            <a:off x="4983354" y="3671443"/>
            <a:ext cx="2754344" cy="461665"/>
          </a:xfrm>
          <a:prstGeom prst="rect">
            <a:avLst/>
          </a:prstGeom>
          <a:noFill/>
        </p:spPr>
        <p:txBody>
          <a:bodyPr wrap="none" rtlCol="0" anchor="ctr">
            <a:spAutoFit/>
          </a:bodyPr>
          <a:lstStyle/>
          <a:p>
            <a:r>
              <a:rPr lang="en-US" sz="2400" b="1" i="1" dirty="0">
                <a:solidFill>
                  <a:schemeClr val="bg2"/>
                </a:solidFill>
                <a:latin typeface="Arial" panose="020B0604020202020204" pitchFamily="34" charset="0"/>
                <a:cs typeface="Arial" panose="020B0604020202020204" pitchFamily="34" charset="0"/>
              </a:rPr>
              <a:t>MICHAEL TORSO</a:t>
            </a:r>
          </a:p>
        </p:txBody>
      </p:sp>
      <p:sp>
        <p:nvSpPr>
          <p:cNvPr id="39" name="TextBox 38">
            <a:extLst>
              <a:ext uri="{FF2B5EF4-FFF2-40B4-BE49-F238E27FC236}">
                <a16:creationId xmlns="" xmlns:a16="http://schemas.microsoft.com/office/drawing/2014/main" id="{67E21343-DD04-4C1F-AE99-F39810C47AA7}"/>
              </a:ext>
            </a:extLst>
          </p:cNvPr>
          <p:cNvSpPr txBox="1"/>
          <p:nvPr/>
        </p:nvSpPr>
        <p:spPr>
          <a:xfrm>
            <a:off x="4983354" y="3979219"/>
            <a:ext cx="1021433" cy="276999"/>
          </a:xfrm>
          <a:prstGeom prst="rect">
            <a:avLst/>
          </a:prstGeom>
          <a:noFill/>
        </p:spPr>
        <p:txBody>
          <a:bodyPr wrap="none" rtlCol="0" anchor="ctr">
            <a:spAutoFit/>
          </a:bodyPr>
          <a:lstStyle/>
          <a:p>
            <a:r>
              <a:rPr lang="en-US" sz="1200">
                <a:solidFill>
                  <a:schemeClr val="bg2"/>
                </a:solidFill>
              </a:rPr>
              <a:t>Owner Shop</a:t>
            </a:r>
          </a:p>
        </p:txBody>
      </p:sp>
      <p:sp>
        <p:nvSpPr>
          <p:cNvPr id="40" name="TextBox 39">
            <a:extLst>
              <a:ext uri="{FF2B5EF4-FFF2-40B4-BE49-F238E27FC236}">
                <a16:creationId xmlns="" xmlns:a16="http://schemas.microsoft.com/office/drawing/2014/main" id="{36F8E0A3-2FBA-40F1-A706-7FE5264FC55C}"/>
              </a:ext>
            </a:extLst>
          </p:cNvPr>
          <p:cNvSpPr txBox="1"/>
          <p:nvPr/>
        </p:nvSpPr>
        <p:spPr>
          <a:xfrm>
            <a:off x="4651076" y="4501900"/>
            <a:ext cx="5566945" cy="1163845"/>
          </a:xfrm>
          <a:prstGeom prst="rect">
            <a:avLst/>
          </a:prstGeom>
          <a:noFill/>
        </p:spPr>
        <p:txBody>
          <a:bodyPr wrap="square" rtlCol="0" anchor="ctr">
            <a:spAutoFit/>
          </a:bodyPr>
          <a:lstStyle/>
          <a:p>
            <a:pPr algn="just">
              <a:lnSpc>
                <a:spcPct val="150000"/>
              </a:lnSpc>
            </a:pPr>
            <a:r>
              <a:rPr lang="en-US" sz="1200" dirty="0">
                <a:solidFill>
                  <a:schemeClr val="bg2"/>
                </a:solidFill>
                <a:latin typeface="Arial" panose="020B0604020202020204" pitchFamily="34" charset="0"/>
                <a:cs typeface="Arial" panose="020B0604020202020204" pitchFamily="34" charset="0"/>
              </a:rPr>
              <a:t>“Far </a:t>
            </a:r>
            <a:r>
              <a:rPr lang="en-US" sz="1200" dirty="0" err="1">
                <a:solidFill>
                  <a:schemeClr val="bg2"/>
                </a:solidFill>
                <a:latin typeface="Arial" panose="020B0604020202020204" pitchFamily="34" charset="0"/>
                <a:cs typeface="Arial" panose="020B0604020202020204" pitchFamily="34" charset="0"/>
              </a:rPr>
              <a:t>far</a:t>
            </a:r>
            <a:r>
              <a:rPr lang="en-US" sz="1200" dirty="0">
                <a:solidFill>
                  <a:schemeClr val="bg2"/>
                </a:solidFill>
                <a:latin typeface="Arial" panose="020B0604020202020204" pitchFamily="34" charset="0"/>
                <a:cs typeface="Arial" panose="020B0604020202020204" pitchFamily="34" charset="0"/>
              </a:rPr>
              <a:t> away, behind the word mountains, far from the countries </a:t>
            </a:r>
            <a:r>
              <a:rPr lang="en-US" sz="1200" dirty="0" err="1">
                <a:solidFill>
                  <a:schemeClr val="bg2"/>
                </a:solidFill>
                <a:latin typeface="Arial" panose="020B0604020202020204" pitchFamily="34" charset="0"/>
                <a:cs typeface="Arial" panose="020B0604020202020204" pitchFamily="34" charset="0"/>
              </a:rPr>
              <a:t>Vokalia</a:t>
            </a:r>
            <a:r>
              <a:rPr lang="en-US" sz="1200" dirty="0">
                <a:solidFill>
                  <a:schemeClr val="bg2"/>
                </a:solidFill>
                <a:latin typeface="Arial" panose="020B0604020202020204" pitchFamily="34" charset="0"/>
                <a:cs typeface="Arial" panose="020B0604020202020204" pitchFamily="34" charset="0"/>
              </a:rPr>
              <a:t> and </a:t>
            </a:r>
            <a:r>
              <a:rPr lang="en-US" sz="1200" dirty="0" err="1">
                <a:solidFill>
                  <a:schemeClr val="bg2"/>
                </a:solidFill>
                <a:latin typeface="Arial" panose="020B0604020202020204" pitchFamily="34" charset="0"/>
                <a:cs typeface="Arial" panose="020B0604020202020204" pitchFamily="34" charset="0"/>
              </a:rPr>
              <a:t>Consonantia</a:t>
            </a:r>
            <a:r>
              <a:rPr lang="en-US" sz="1200" dirty="0">
                <a:solidFill>
                  <a:schemeClr val="bg2"/>
                </a:solidFill>
                <a:latin typeface="Arial" panose="020B0604020202020204" pitchFamily="34" charset="0"/>
                <a:cs typeface="Arial" panose="020B0604020202020204" pitchFamily="34" charset="0"/>
              </a:rPr>
              <a:t>, there live the blind texts. Separated they live in </a:t>
            </a:r>
            <a:r>
              <a:rPr lang="en-US" sz="1200" dirty="0" err="1">
                <a:solidFill>
                  <a:schemeClr val="bg2"/>
                </a:solidFill>
                <a:latin typeface="Arial" panose="020B0604020202020204" pitchFamily="34" charset="0"/>
                <a:cs typeface="Arial" panose="020B0604020202020204" pitchFamily="34" charset="0"/>
              </a:rPr>
              <a:t>Bookmarksgrove</a:t>
            </a:r>
            <a:r>
              <a:rPr lang="en-US" sz="1200" dirty="0">
                <a:solidFill>
                  <a:schemeClr val="bg2"/>
                </a:solidFill>
                <a:latin typeface="Arial" panose="020B0604020202020204" pitchFamily="34" charset="0"/>
                <a:cs typeface="Arial" panose="020B0604020202020204" pitchFamily="34" charset="0"/>
              </a:rPr>
              <a:t> right at the coast of the Semantics, a large language ocean. A small river named </a:t>
            </a:r>
            <a:r>
              <a:rPr lang="en-US" sz="1200" dirty="0" err="1">
                <a:solidFill>
                  <a:schemeClr val="bg2"/>
                </a:solidFill>
                <a:latin typeface="Arial" panose="020B0604020202020204" pitchFamily="34" charset="0"/>
                <a:cs typeface="Arial" panose="020B0604020202020204" pitchFamily="34" charset="0"/>
              </a:rPr>
              <a:t>Duden</a:t>
            </a:r>
            <a:r>
              <a:rPr lang="en-US" sz="1200" dirty="0">
                <a:solidFill>
                  <a:schemeClr val="bg2"/>
                </a:solidFill>
                <a:latin typeface="Arial" panose="020B0604020202020204" pitchFamily="34" charset="0"/>
                <a:cs typeface="Arial" panose="020B0604020202020204" pitchFamily="34" charset="0"/>
              </a:rPr>
              <a:t> flows by their place and supplies it with the necessary </a:t>
            </a:r>
            <a:r>
              <a:rPr lang="en-US" sz="1200" dirty="0" err="1">
                <a:solidFill>
                  <a:schemeClr val="bg2"/>
                </a:solidFill>
                <a:latin typeface="Arial" panose="020B0604020202020204" pitchFamily="34" charset="0"/>
                <a:cs typeface="Arial" panose="020B0604020202020204" pitchFamily="34" charset="0"/>
              </a:rPr>
              <a:t>regelialia</a:t>
            </a:r>
            <a:r>
              <a:rPr lang="en-US" sz="1200" dirty="0">
                <a:solidFill>
                  <a:schemeClr val="bg2"/>
                </a:solidFill>
                <a:latin typeface="Arial" panose="020B0604020202020204" pitchFamily="34" charset="0"/>
                <a:cs typeface="Arial" panose="020B0604020202020204" pitchFamily="34" charset="0"/>
              </a:rPr>
              <a:t>.“</a:t>
            </a:r>
          </a:p>
        </p:txBody>
      </p:sp>
      <p:sp>
        <p:nvSpPr>
          <p:cNvPr id="41" name="TextBox 40">
            <a:extLst>
              <a:ext uri="{FF2B5EF4-FFF2-40B4-BE49-F238E27FC236}">
                <a16:creationId xmlns="" xmlns:a16="http://schemas.microsoft.com/office/drawing/2014/main" id="{76A7D083-23FB-43D7-84CC-B44290F237C2}"/>
              </a:ext>
            </a:extLst>
          </p:cNvPr>
          <p:cNvSpPr txBox="1"/>
          <p:nvPr/>
        </p:nvSpPr>
        <p:spPr>
          <a:xfrm>
            <a:off x="7045841" y="2196381"/>
            <a:ext cx="4237311" cy="1077218"/>
          </a:xfrm>
          <a:prstGeom prst="rect">
            <a:avLst/>
          </a:prstGeom>
          <a:noFill/>
        </p:spPr>
        <p:txBody>
          <a:bodyPr wrap="square" rtlCol="0" anchor="ctr">
            <a:spAutoFit/>
          </a:bodyPr>
          <a:lstStyle/>
          <a:p>
            <a:r>
              <a:rPr lang="en-US" sz="3200" b="1" dirty="0">
                <a:latin typeface="Arial" panose="020B0604020202020204" pitchFamily="34" charset="0"/>
                <a:cs typeface="Arial" panose="020B0604020202020204" pitchFamily="34" charset="0"/>
              </a:rPr>
              <a:t>The revolution will</a:t>
            </a:r>
          </a:p>
          <a:p>
            <a:r>
              <a:rPr lang="en-US" sz="3200" b="1" dirty="0">
                <a:latin typeface="Arial" panose="020B0604020202020204" pitchFamily="34" charset="0"/>
                <a:cs typeface="Arial" panose="020B0604020202020204" pitchFamily="34" charset="0"/>
              </a:rPr>
              <a:t>not be motorized.</a:t>
            </a:r>
          </a:p>
        </p:txBody>
      </p:sp>
    </p:spTree>
    <p:extLst>
      <p:ext uri="{BB962C8B-B14F-4D97-AF65-F5344CB8AC3E}">
        <p14:creationId xmlns:p14="http://schemas.microsoft.com/office/powerpoint/2010/main" val="15418776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wipe(left)">
                                      <p:cBhvr>
                                        <p:cTn id="11" dur="500"/>
                                        <p:tgtEl>
                                          <p:spTgt spid="41">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1">
                                            <p:txEl>
                                              <p:pRg st="1" end="1"/>
                                            </p:txEl>
                                          </p:spTgt>
                                        </p:tgtEl>
                                        <p:attrNameLst>
                                          <p:attrName>style.visibility</p:attrName>
                                        </p:attrNameLst>
                                      </p:cBhvr>
                                      <p:to>
                                        <p:strVal val="visible"/>
                                      </p:to>
                                    </p:set>
                                    <p:animEffect transition="in" filter="wipe(left)">
                                      <p:cBhvr>
                                        <p:cTn id="15" dur="500"/>
                                        <p:tgtEl>
                                          <p:spTgt spid="41">
                                            <p:txEl>
                                              <p:pRg st="1" end="1"/>
                                            </p:txEl>
                                          </p:spTgt>
                                        </p:tgtEl>
                                      </p:cBhvr>
                                    </p:animEffect>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1+#ppt_w/2"/>
                                          </p:val>
                                        </p:tav>
                                        <p:tav tm="100000">
                                          <p:val>
                                            <p:strVal val="#ppt_x"/>
                                          </p:val>
                                        </p:tav>
                                      </p:tavLst>
                                    </p:anim>
                                    <p:anim calcmode="lin" valueType="num">
                                      <p:cBhvr additive="base">
                                        <p:cTn id="20" dur="500" fill="hold"/>
                                        <p:tgtEl>
                                          <p:spTgt spid="37"/>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wipe(up)">
                                      <p:cBhvr>
                                        <p:cTn id="3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7" grpId="0" animBg="1"/>
      <p:bldP spid="38" grpId="0"/>
      <p:bldP spid="39" grpId="0"/>
      <p:bldP spid="40" grpId="0"/>
      <p:bldP spid="4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rallelogram 7">
            <a:extLst>
              <a:ext uri="{FF2B5EF4-FFF2-40B4-BE49-F238E27FC236}">
                <a16:creationId xmlns="" xmlns:a16="http://schemas.microsoft.com/office/drawing/2014/main" id="{CF58F8AB-0AF5-467A-B344-B39F7B751F3B}"/>
              </a:ext>
            </a:extLst>
          </p:cNvPr>
          <p:cNvSpPr/>
          <p:nvPr/>
        </p:nvSpPr>
        <p:spPr>
          <a:xfrm>
            <a:off x="5144263" y="2137144"/>
            <a:ext cx="6701164" cy="885361"/>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Parallelogram 8">
            <a:extLst>
              <a:ext uri="{FF2B5EF4-FFF2-40B4-BE49-F238E27FC236}">
                <a16:creationId xmlns="" xmlns:a16="http://schemas.microsoft.com/office/drawing/2014/main" id="{577024C7-4E1C-466C-B9C5-027FDB2D03A9}"/>
              </a:ext>
            </a:extLst>
          </p:cNvPr>
          <p:cNvSpPr/>
          <p:nvPr/>
        </p:nvSpPr>
        <p:spPr>
          <a:xfrm>
            <a:off x="5144263" y="3022104"/>
            <a:ext cx="6701164" cy="885361"/>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Parallelogram 9">
            <a:extLst>
              <a:ext uri="{FF2B5EF4-FFF2-40B4-BE49-F238E27FC236}">
                <a16:creationId xmlns="" xmlns:a16="http://schemas.microsoft.com/office/drawing/2014/main" id="{C0D174D0-D27E-4077-ADE9-5B74C5546CE9}"/>
              </a:ext>
            </a:extLst>
          </p:cNvPr>
          <p:cNvSpPr/>
          <p:nvPr/>
        </p:nvSpPr>
        <p:spPr>
          <a:xfrm>
            <a:off x="5144263" y="3907465"/>
            <a:ext cx="6701164" cy="885361"/>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Parallelogram 10">
            <a:extLst>
              <a:ext uri="{FF2B5EF4-FFF2-40B4-BE49-F238E27FC236}">
                <a16:creationId xmlns="" xmlns:a16="http://schemas.microsoft.com/office/drawing/2014/main" id="{D6012D62-A914-4BCD-940A-26D178A66264}"/>
              </a:ext>
            </a:extLst>
          </p:cNvPr>
          <p:cNvSpPr/>
          <p:nvPr/>
        </p:nvSpPr>
        <p:spPr>
          <a:xfrm>
            <a:off x="5144263" y="4792425"/>
            <a:ext cx="6701164" cy="885361"/>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Title 4">
            <a:extLst>
              <a:ext uri="{FF2B5EF4-FFF2-40B4-BE49-F238E27FC236}">
                <a16:creationId xmlns="" xmlns:a16="http://schemas.microsoft.com/office/drawing/2014/main" id="{68863BFC-9C83-40EB-B1B0-B2FAC98D82B2}"/>
              </a:ext>
            </a:extLst>
          </p:cNvPr>
          <p:cNvSpPr>
            <a:spLocks noGrp="1"/>
          </p:cNvSpPr>
          <p:nvPr>
            <p:ph type="title"/>
          </p:nvPr>
        </p:nvSpPr>
        <p:spPr/>
        <p:txBody>
          <a:bodyPr anchor="ctr"/>
          <a:lstStyle/>
          <a:p>
            <a:r>
              <a:rPr lang="en-US" dirty="0">
                <a:latin typeface="Arial" panose="020B0604020202020204" pitchFamily="34" charset="0"/>
                <a:cs typeface="Arial" panose="020B0604020202020204" pitchFamily="34" charset="0"/>
              </a:rPr>
              <a:t>LAPTOP MOCKUP</a:t>
            </a:r>
          </a:p>
        </p:txBody>
      </p:sp>
      <p:grpSp>
        <p:nvGrpSpPr>
          <p:cNvPr id="30" name="Group 29">
            <a:extLst>
              <a:ext uri="{FF2B5EF4-FFF2-40B4-BE49-F238E27FC236}">
                <a16:creationId xmlns="" xmlns:a16="http://schemas.microsoft.com/office/drawing/2014/main" id="{F09A99B5-962E-4C86-9183-4F1FE1ECAE20}"/>
              </a:ext>
            </a:extLst>
          </p:cNvPr>
          <p:cNvGrpSpPr/>
          <p:nvPr/>
        </p:nvGrpSpPr>
        <p:grpSpPr>
          <a:xfrm>
            <a:off x="6765849" y="2346228"/>
            <a:ext cx="598965" cy="457971"/>
            <a:chOff x="2843212" y="176212"/>
            <a:chExt cx="6498626" cy="4968869"/>
          </a:xfrm>
          <a:solidFill>
            <a:schemeClr val="bg2"/>
          </a:solidFill>
        </p:grpSpPr>
        <p:sp>
          <p:nvSpPr>
            <p:cNvPr id="24" name="Freeform: Shape 23">
              <a:extLst>
                <a:ext uri="{FF2B5EF4-FFF2-40B4-BE49-F238E27FC236}">
                  <a16:creationId xmlns="" xmlns:a16="http://schemas.microsoft.com/office/drawing/2014/main" id="{B2D3CAD6-CC3A-4418-AC2A-43F21B5D598D}"/>
                </a:ext>
              </a:extLst>
            </p:cNvPr>
            <p:cNvSpPr/>
            <p:nvPr/>
          </p:nvSpPr>
          <p:spPr>
            <a:xfrm>
              <a:off x="3934704" y="176212"/>
              <a:ext cx="1969461" cy="1626394"/>
            </a:xfrm>
            <a:custGeom>
              <a:avLst/>
              <a:gdLst>
                <a:gd name="connsiteX0" fmla="*/ 1970702 w 1969461"/>
                <a:gd name="connsiteY0" fmla="*/ 0 h 1626393"/>
                <a:gd name="connsiteX1" fmla="*/ 0 w 1969461"/>
                <a:gd name="connsiteY1" fmla="*/ 816274 h 1626393"/>
                <a:gd name="connsiteX2" fmla="*/ 813842 w 1969461"/>
                <a:gd name="connsiteY2" fmla="*/ 1630067 h 1626393"/>
                <a:gd name="connsiteX3" fmla="*/ 1386217 w 1969461"/>
                <a:gd name="connsiteY3" fmla="*/ 1531743 h 1626393"/>
                <a:gd name="connsiteX4" fmla="*/ 1970702 w 1969461"/>
                <a:gd name="connsiteY4" fmla="*/ 1634385 h 1626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9461" h="1626393">
                  <a:moveTo>
                    <a:pt x="1970702" y="0"/>
                  </a:moveTo>
                  <a:cubicBezTo>
                    <a:pt x="1236770" y="42139"/>
                    <a:pt x="548799" y="327085"/>
                    <a:pt x="0" y="816274"/>
                  </a:cubicBezTo>
                  <a:lnTo>
                    <a:pt x="813842" y="1630067"/>
                  </a:lnTo>
                  <a:cubicBezTo>
                    <a:pt x="992920" y="1566486"/>
                    <a:pt x="1185598" y="1531743"/>
                    <a:pt x="1386217" y="1531743"/>
                  </a:cubicBezTo>
                  <a:cubicBezTo>
                    <a:pt x="1591352" y="1531743"/>
                    <a:pt x="1788199" y="1568025"/>
                    <a:pt x="1970702" y="1634385"/>
                  </a:cubicBezTo>
                  <a:close/>
                </a:path>
              </a:pathLst>
            </a:custGeom>
            <a:grpFill/>
            <a:ln w="12706" cap="flat">
              <a:noFill/>
              <a:prstDash val="solid"/>
              <a:miter/>
            </a:ln>
          </p:spPr>
          <p:txBody>
            <a:bodyPr rtlCol="0" anchor="ctr"/>
            <a:lstStyle/>
            <a:p>
              <a:endParaRPr lang="en-US"/>
            </a:p>
          </p:txBody>
        </p:sp>
        <p:sp>
          <p:nvSpPr>
            <p:cNvPr id="25" name="Freeform: Shape 24">
              <a:extLst>
                <a:ext uri="{FF2B5EF4-FFF2-40B4-BE49-F238E27FC236}">
                  <a16:creationId xmlns="" xmlns:a16="http://schemas.microsoft.com/office/drawing/2014/main" id="{827E3BEE-1ACD-4078-BCB5-936F9A73CF8C}"/>
                </a:ext>
              </a:extLst>
            </p:cNvPr>
            <p:cNvSpPr/>
            <p:nvPr/>
          </p:nvSpPr>
          <p:spPr>
            <a:xfrm>
              <a:off x="6286593" y="176212"/>
              <a:ext cx="1893224" cy="2147348"/>
            </a:xfrm>
            <a:custGeom>
              <a:avLst/>
              <a:gdLst>
                <a:gd name="connsiteX0" fmla="*/ 358702 w 1893223"/>
                <a:gd name="connsiteY0" fmla="*/ 2158119 h 2147347"/>
                <a:gd name="connsiteX1" fmla="*/ 1898187 w 1893223"/>
                <a:gd name="connsiteY1" fmla="*/ 753537 h 2147347"/>
                <a:gd name="connsiteX2" fmla="*/ 0 w 1893223"/>
                <a:gd name="connsiteY2" fmla="*/ 0 h 2147347"/>
                <a:gd name="connsiteX3" fmla="*/ 0 w 1893223"/>
                <a:gd name="connsiteY3" fmla="*/ 1830189 h 2147347"/>
                <a:gd name="connsiteX4" fmla="*/ 358702 w 1893223"/>
                <a:gd name="connsiteY4" fmla="*/ 2158119 h 2147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3223" h="2147347">
                  <a:moveTo>
                    <a:pt x="358702" y="2158119"/>
                  </a:moveTo>
                  <a:lnTo>
                    <a:pt x="1898187" y="753537"/>
                  </a:lnTo>
                  <a:cubicBezTo>
                    <a:pt x="1361847" y="302715"/>
                    <a:pt x="701968" y="40302"/>
                    <a:pt x="0" y="0"/>
                  </a:cubicBezTo>
                  <a:lnTo>
                    <a:pt x="0" y="1830189"/>
                  </a:lnTo>
                  <a:cubicBezTo>
                    <a:pt x="134507" y="1922111"/>
                    <a:pt x="255315" y="2032645"/>
                    <a:pt x="358702" y="2158119"/>
                  </a:cubicBezTo>
                  <a:close/>
                </a:path>
              </a:pathLst>
            </a:custGeom>
            <a:grpFill/>
            <a:ln w="12706" cap="flat">
              <a:noFill/>
              <a:prstDash val="solid"/>
              <a:miter/>
            </a:ln>
          </p:spPr>
          <p:txBody>
            <a:bodyPr rtlCol="0" anchor="ctr"/>
            <a:lstStyle/>
            <a:p>
              <a:endParaRPr lang="en-US"/>
            </a:p>
          </p:txBody>
        </p:sp>
        <p:sp>
          <p:nvSpPr>
            <p:cNvPr id="26" name="Freeform: Shape 25">
              <a:extLst>
                <a:ext uri="{FF2B5EF4-FFF2-40B4-BE49-F238E27FC236}">
                  <a16:creationId xmlns="" xmlns:a16="http://schemas.microsoft.com/office/drawing/2014/main" id="{EB37F029-1390-4471-A35B-0E78B39E268A}"/>
                </a:ext>
              </a:extLst>
            </p:cNvPr>
            <p:cNvSpPr/>
            <p:nvPr/>
          </p:nvSpPr>
          <p:spPr>
            <a:xfrm>
              <a:off x="2843212" y="1262046"/>
              <a:ext cx="1537450" cy="2350647"/>
            </a:xfrm>
            <a:custGeom>
              <a:avLst/>
              <a:gdLst>
                <a:gd name="connsiteX0" fmla="*/ 0 w 1537450"/>
                <a:gd name="connsiteY0" fmla="*/ 2161295 h 2350647"/>
                <a:gd name="connsiteX1" fmla="*/ 0 w 1537450"/>
                <a:gd name="connsiteY1" fmla="*/ 2351888 h 2350647"/>
                <a:gd name="connsiteX2" fmla="*/ 762372 w 1537450"/>
                <a:gd name="connsiteY2" fmla="*/ 2351888 h 2350647"/>
                <a:gd name="connsiteX3" fmla="*/ 762372 w 1537450"/>
                <a:gd name="connsiteY3" fmla="*/ 2161295 h 2350647"/>
                <a:gd name="connsiteX4" fmla="*/ 1544598 w 1537450"/>
                <a:gd name="connsiteY4" fmla="*/ 722616 h 2350647"/>
                <a:gd name="connsiteX5" fmla="*/ 821982 w 1537450"/>
                <a:gd name="connsiteY5" fmla="*/ 0 h 2350647"/>
                <a:gd name="connsiteX6" fmla="*/ 0 w 1537450"/>
                <a:gd name="connsiteY6" fmla="*/ 2161295 h 235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7450" h="2350647">
                  <a:moveTo>
                    <a:pt x="0" y="2161295"/>
                  </a:moveTo>
                  <a:lnTo>
                    <a:pt x="0" y="2351888"/>
                  </a:lnTo>
                  <a:lnTo>
                    <a:pt x="762372" y="2351888"/>
                  </a:lnTo>
                  <a:lnTo>
                    <a:pt x="762372" y="2161295"/>
                  </a:lnTo>
                  <a:cubicBezTo>
                    <a:pt x="762372" y="1559289"/>
                    <a:pt x="1074121" y="1028805"/>
                    <a:pt x="1544598" y="722616"/>
                  </a:cubicBezTo>
                  <a:lnTo>
                    <a:pt x="821982" y="0"/>
                  </a:lnTo>
                  <a:cubicBezTo>
                    <a:pt x="290654" y="596050"/>
                    <a:pt x="0" y="1356288"/>
                    <a:pt x="0" y="2161295"/>
                  </a:cubicBezTo>
                  <a:close/>
                </a:path>
              </a:pathLst>
            </a:custGeom>
            <a:grpFill/>
            <a:ln w="12706" cap="flat">
              <a:noFill/>
              <a:prstDash val="solid"/>
              <a:miter/>
            </a:ln>
          </p:spPr>
          <p:txBody>
            <a:bodyPr rtlCol="0" anchor="ctr"/>
            <a:lstStyle/>
            <a:p>
              <a:endParaRPr lang="en-US"/>
            </a:p>
          </p:txBody>
        </p:sp>
        <p:sp>
          <p:nvSpPr>
            <p:cNvPr id="27" name="Freeform: Shape 26">
              <a:extLst>
                <a:ext uri="{FF2B5EF4-FFF2-40B4-BE49-F238E27FC236}">
                  <a16:creationId xmlns="" xmlns:a16="http://schemas.microsoft.com/office/drawing/2014/main" id="{F9574EE2-8911-4FAA-BB63-7651F5CFF2AE}"/>
                </a:ext>
              </a:extLst>
            </p:cNvPr>
            <p:cNvSpPr/>
            <p:nvPr/>
          </p:nvSpPr>
          <p:spPr>
            <a:xfrm>
              <a:off x="8338048" y="2612725"/>
              <a:ext cx="1003790" cy="991084"/>
            </a:xfrm>
            <a:custGeom>
              <a:avLst/>
              <a:gdLst>
                <a:gd name="connsiteX0" fmla="*/ 0 w 1003789"/>
                <a:gd name="connsiteY0" fmla="*/ 1001209 h 991083"/>
                <a:gd name="connsiteX1" fmla="*/ 1010739 w 1003789"/>
                <a:gd name="connsiteY1" fmla="*/ 1001209 h 991083"/>
                <a:gd name="connsiteX2" fmla="*/ 1010739 w 1003789"/>
                <a:gd name="connsiteY2" fmla="*/ 810616 h 991083"/>
                <a:gd name="connsiteX3" fmla="*/ 909337 w 1003789"/>
                <a:gd name="connsiteY3" fmla="*/ 0 h 991083"/>
              </a:gdLst>
              <a:ahLst/>
              <a:cxnLst>
                <a:cxn ang="0">
                  <a:pos x="connsiteX0" y="connsiteY0"/>
                </a:cxn>
                <a:cxn ang="0">
                  <a:pos x="connsiteX1" y="connsiteY1"/>
                </a:cxn>
                <a:cxn ang="0">
                  <a:pos x="connsiteX2" y="connsiteY2"/>
                </a:cxn>
                <a:cxn ang="0">
                  <a:pos x="connsiteX3" y="connsiteY3"/>
                </a:cxn>
              </a:cxnLst>
              <a:rect l="l" t="t" r="r" b="b"/>
              <a:pathLst>
                <a:path w="1003789" h="991083">
                  <a:moveTo>
                    <a:pt x="0" y="1001209"/>
                  </a:moveTo>
                  <a:lnTo>
                    <a:pt x="1010739" y="1001209"/>
                  </a:lnTo>
                  <a:lnTo>
                    <a:pt x="1010739" y="810616"/>
                  </a:lnTo>
                  <a:cubicBezTo>
                    <a:pt x="1010739" y="533462"/>
                    <a:pt x="976144" y="261668"/>
                    <a:pt x="909337" y="0"/>
                  </a:cubicBezTo>
                  <a:close/>
                </a:path>
              </a:pathLst>
            </a:custGeom>
            <a:grpFill/>
            <a:ln w="12706" cap="flat">
              <a:noFill/>
              <a:prstDash val="solid"/>
              <a:miter/>
            </a:ln>
          </p:spPr>
          <p:txBody>
            <a:bodyPr rtlCol="0" anchor="ctr"/>
            <a:lstStyle/>
            <a:p>
              <a:endParaRPr lang="en-US"/>
            </a:p>
          </p:txBody>
        </p:sp>
        <p:sp>
          <p:nvSpPr>
            <p:cNvPr id="28" name="Freeform: Shape 27">
              <a:extLst>
                <a:ext uri="{FF2B5EF4-FFF2-40B4-BE49-F238E27FC236}">
                  <a16:creationId xmlns="" xmlns:a16="http://schemas.microsoft.com/office/drawing/2014/main" id="{D2DF0E72-AEDD-4961-85DA-3B3D6C40745A}"/>
                </a:ext>
              </a:extLst>
            </p:cNvPr>
            <p:cNvSpPr/>
            <p:nvPr/>
          </p:nvSpPr>
          <p:spPr>
            <a:xfrm>
              <a:off x="5333925" y="3620337"/>
              <a:ext cx="1512038" cy="1524744"/>
            </a:xfrm>
            <a:custGeom>
              <a:avLst/>
              <a:gdLst>
                <a:gd name="connsiteX0" fmla="*/ 762025 w 1512037"/>
                <a:gd name="connsiteY0" fmla="*/ 0 h 1524744"/>
                <a:gd name="connsiteX1" fmla="*/ 222904 w 1512037"/>
                <a:gd name="connsiteY1" fmla="*/ 223302 h 1524744"/>
                <a:gd name="connsiteX2" fmla="*/ 222904 w 1512037"/>
                <a:gd name="connsiteY2" fmla="*/ 1301443 h 1524744"/>
                <a:gd name="connsiteX3" fmla="*/ 762025 w 1512037"/>
                <a:gd name="connsiteY3" fmla="*/ 1524744 h 1524744"/>
                <a:gd name="connsiteX4" fmla="*/ 1301095 w 1512037"/>
                <a:gd name="connsiteY4" fmla="*/ 1301443 h 1524744"/>
                <a:gd name="connsiteX5" fmla="*/ 1301095 w 1512037"/>
                <a:gd name="connsiteY5" fmla="*/ 223302 h 1524744"/>
                <a:gd name="connsiteX6" fmla="*/ 762025 w 1512037"/>
                <a:gd name="connsiteY6" fmla="*/ 0 h 15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037" h="1524744">
                  <a:moveTo>
                    <a:pt x="762025" y="0"/>
                  </a:moveTo>
                  <a:cubicBezTo>
                    <a:pt x="558378" y="0"/>
                    <a:pt x="366892" y="79314"/>
                    <a:pt x="222904" y="223302"/>
                  </a:cubicBezTo>
                  <a:cubicBezTo>
                    <a:pt x="-74302" y="520557"/>
                    <a:pt x="-74302" y="1004187"/>
                    <a:pt x="222904" y="1301443"/>
                  </a:cubicBezTo>
                  <a:cubicBezTo>
                    <a:pt x="366892" y="1445430"/>
                    <a:pt x="558378" y="1524744"/>
                    <a:pt x="762025" y="1524744"/>
                  </a:cubicBezTo>
                  <a:cubicBezTo>
                    <a:pt x="965622" y="1524744"/>
                    <a:pt x="1157108" y="1445430"/>
                    <a:pt x="1301095" y="1301443"/>
                  </a:cubicBezTo>
                  <a:cubicBezTo>
                    <a:pt x="1598351" y="1004187"/>
                    <a:pt x="1598351" y="520557"/>
                    <a:pt x="1301095" y="223302"/>
                  </a:cubicBezTo>
                  <a:cubicBezTo>
                    <a:pt x="1157108" y="79314"/>
                    <a:pt x="965622" y="0"/>
                    <a:pt x="762025" y="0"/>
                  </a:cubicBezTo>
                  <a:close/>
                </a:path>
              </a:pathLst>
            </a:custGeom>
            <a:grpFill/>
            <a:ln w="12706" cap="flat">
              <a:noFill/>
              <a:prstDash val="solid"/>
              <a:miter/>
            </a:ln>
          </p:spPr>
          <p:txBody>
            <a:bodyPr rtlCol="0" anchor="ctr"/>
            <a:lstStyle/>
            <a:p>
              <a:endParaRPr lang="en-US"/>
            </a:p>
          </p:txBody>
        </p:sp>
        <p:sp>
          <p:nvSpPr>
            <p:cNvPr id="29" name="Freeform: Shape 28">
              <a:extLst>
                <a:ext uri="{FF2B5EF4-FFF2-40B4-BE49-F238E27FC236}">
                  <a16:creationId xmlns="" xmlns:a16="http://schemas.microsoft.com/office/drawing/2014/main" id="{2E792F73-479B-42E5-8369-538A60741904}"/>
                </a:ext>
              </a:extLst>
            </p:cNvPr>
            <p:cNvSpPr/>
            <p:nvPr/>
          </p:nvSpPr>
          <p:spPr>
            <a:xfrm>
              <a:off x="6212638" y="1123519"/>
              <a:ext cx="3125725" cy="3138432"/>
            </a:xfrm>
            <a:custGeom>
              <a:avLst/>
              <a:gdLst>
                <a:gd name="connsiteX0" fmla="*/ 2325334 w 3125725"/>
                <a:gd name="connsiteY0" fmla="*/ 0 h 3138431"/>
                <a:gd name="connsiteX1" fmla="*/ 0 w 3125725"/>
                <a:gd name="connsiteY1" fmla="*/ 2121539 h 3138431"/>
                <a:gd name="connsiteX2" fmla="*/ 691892 w 3125725"/>
                <a:gd name="connsiteY2" fmla="*/ 2450560 h 3138431"/>
                <a:gd name="connsiteX3" fmla="*/ 1020020 w 3125725"/>
                <a:gd name="connsiteY3" fmla="*/ 3140566 h 3138431"/>
                <a:gd name="connsiteX4" fmla="*/ 3136149 w 3125725"/>
                <a:gd name="connsiteY4" fmla="*/ 810566 h 3138431"/>
                <a:gd name="connsiteX5" fmla="*/ 3136149 w 3125725"/>
                <a:gd name="connsiteY5" fmla="*/ 0 h 3138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25725" h="3138431">
                  <a:moveTo>
                    <a:pt x="2325334" y="0"/>
                  </a:moveTo>
                  <a:lnTo>
                    <a:pt x="0" y="2121539"/>
                  </a:lnTo>
                  <a:cubicBezTo>
                    <a:pt x="261321" y="2147844"/>
                    <a:pt x="503682" y="2262349"/>
                    <a:pt x="691892" y="2450560"/>
                  </a:cubicBezTo>
                  <a:cubicBezTo>
                    <a:pt x="884669" y="2643337"/>
                    <a:pt x="993913" y="2888427"/>
                    <a:pt x="1020020" y="3140566"/>
                  </a:cubicBezTo>
                  <a:lnTo>
                    <a:pt x="3136149" y="810566"/>
                  </a:lnTo>
                  <a:lnTo>
                    <a:pt x="3136149" y="0"/>
                  </a:lnTo>
                  <a:close/>
                </a:path>
              </a:pathLst>
            </a:custGeom>
            <a:grpFill/>
            <a:ln w="12706" cap="flat">
              <a:noFill/>
              <a:prstDash val="solid"/>
              <a:miter/>
            </a:ln>
          </p:spPr>
          <p:txBody>
            <a:bodyPr rtlCol="0" anchor="ctr"/>
            <a:lstStyle/>
            <a:p>
              <a:endParaRPr lang="en-US"/>
            </a:p>
          </p:txBody>
        </p:sp>
      </p:grpSp>
      <p:grpSp>
        <p:nvGrpSpPr>
          <p:cNvPr id="44" name="Group 43">
            <a:extLst>
              <a:ext uri="{FF2B5EF4-FFF2-40B4-BE49-F238E27FC236}">
                <a16:creationId xmlns="" xmlns:a16="http://schemas.microsoft.com/office/drawing/2014/main" id="{1DE2799B-0BA3-40EE-9026-E5C2A748EF49}"/>
              </a:ext>
            </a:extLst>
          </p:cNvPr>
          <p:cNvGrpSpPr/>
          <p:nvPr/>
        </p:nvGrpSpPr>
        <p:grpSpPr>
          <a:xfrm>
            <a:off x="6829052" y="4976976"/>
            <a:ext cx="472559" cy="483597"/>
            <a:chOff x="3823440" y="1104900"/>
            <a:chExt cx="4543425" cy="4649553"/>
          </a:xfrm>
          <a:solidFill>
            <a:schemeClr val="bg2"/>
          </a:solidFill>
        </p:grpSpPr>
        <p:sp>
          <p:nvSpPr>
            <p:cNvPr id="35" name="Freeform: Shape 34">
              <a:extLst>
                <a:ext uri="{FF2B5EF4-FFF2-40B4-BE49-F238E27FC236}">
                  <a16:creationId xmlns="" xmlns:a16="http://schemas.microsoft.com/office/drawing/2014/main" id="{D9B7DB66-CDCF-4A47-BEF1-5031EE4003AB}"/>
                </a:ext>
              </a:extLst>
            </p:cNvPr>
            <p:cNvSpPr/>
            <p:nvPr/>
          </p:nvSpPr>
          <p:spPr>
            <a:xfrm>
              <a:off x="4886658" y="3564655"/>
              <a:ext cx="571500" cy="571500"/>
            </a:xfrm>
            <a:custGeom>
              <a:avLst/>
              <a:gdLst>
                <a:gd name="connsiteX0" fmla="*/ 579301 w 571500"/>
                <a:gd name="connsiteY0" fmla="*/ 105432 h 571500"/>
                <a:gd name="connsiteX1" fmla="*/ 473764 w 571500"/>
                <a:gd name="connsiteY1" fmla="*/ 0 h 571500"/>
                <a:gd name="connsiteX2" fmla="*/ 105480 w 571500"/>
                <a:gd name="connsiteY2" fmla="*/ 0 h 571500"/>
                <a:gd name="connsiteX3" fmla="*/ 0 w 571500"/>
                <a:gd name="connsiteY3" fmla="*/ 105432 h 571500"/>
                <a:gd name="connsiteX4" fmla="*/ 0 w 571500"/>
                <a:gd name="connsiteY4" fmla="*/ 473669 h 571500"/>
                <a:gd name="connsiteX5" fmla="*/ 105480 w 571500"/>
                <a:gd name="connsiteY5" fmla="*/ 579196 h 571500"/>
                <a:gd name="connsiteX6" fmla="*/ 473764 w 571500"/>
                <a:gd name="connsiteY6" fmla="*/ 579196 h 571500"/>
                <a:gd name="connsiteX7" fmla="*/ 579301 w 571500"/>
                <a:gd name="connsiteY7" fmla="*/ 473669 h 571500"/>
                <a:gd name="connsiteX8" fmla="*/ 579301 w 571500"/>
                <a:gd name="connsiteY8" fmla="*/ 105432 h 571500"/>
                <a:gd name="connsiteX9" fmla="*/ 579301 w 571500"/>
                <a:gd name="connsiteY9" fmla="*/ 105432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579301" y="105432"/>
                  </a:moveTo>
                  <a:cubicBezTo>
                    <a:pt x="579301" y="47187"/>
                    <a:pt x="532057" y="0"/>
                    <a:pt x="473764" y="0"/>
                  </a:cubicBezTo>
                  <a:lnTo>
                    <a:pt x="105480" y="0"/>
                  </a:lnTo>
                  <a:cubicBezTo>
                    <a:pt x="47254" y="0"/>
                    <a:pt x="0" y="47187"/>
                    <a:pt x="0" y="105432"/>
                  </a:cubicBezTo>
                  <a:lnTo>
                    <a:pt x="0" y="473669"/>
                  </a:lnTo>
                  <a:cubicBezTo>
                    <a:pt x="0" y="531990"/>
                    <a:pt x="47254" y="579196"/>
                    <a:pt x="105480" y="579196"/>
                  </a:cubicBezTo>
                  <a:lnTo>
                    <a:pt x="473764" y="579196"/>
                  </a:lnTo>
                  <a:cubicBezTo>
                    <a:pt x="532057" y="579196"/>
                    <a:pt x="579301" y="531990"/>
                    <a:pt x="579301" y="473669"/>
                  </a:cubicBezTo>
                  <a:lnTo>
                    <a:pt x="579301" y="105432"/>
                  </a:lnTo>
                  <a:lnTo>
                    <a:pt x="579301" y="105432"/>
                  </a:ln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 xmlns:a16="http://schemas.microsoft.com/office/drawing/2014/main" id="{732DBC82-9AB8-4377-8840-7E9CE33A742F}"/>
                </a:ext>
              </a:extLst>
            </p:cNvPr>
            <p:cNvSpPr/>
            <p:nvPr/>
          </p:nvSpPr>
          <p:spPr>
            <a:xfrm>
              <a:off x="5807107" y="3564655"/>
              <a:ext cx="571500" cy="571500"/>
            </a:xfrm>
            <a:custGeom>
              <a:avLst/>
              <a:gdLst>
                <a:gd name="connsiteX0" fmla="*/ 579244 w 571500"/>
                <a:gd name="connsiteY0" fmla="*/ 105432 h 571500"/>
                <a:gd name="connsiteX1" fmla="*/ 473812 w 571500"/>
                <a:gd name="connsiteY1" fmla="*/ 0 h 571500"/>
                <a:gd name="connsiteX2" fmla="*/ 105480 w 571500"/>
                <a:gd name="connsiteY2" fmla="*/ 0 h 571500"/>
                <a:gd name="connsiteX3" fmla="*/ 0 w 571500"/>
                <a:gd name="connsiteY3" fmla="*/ 105432 h 571500"/>
                <a:gd name="connsiteX4" fmla="*/ 0 w 571500"/>
                <a:gd name="connsiteY4" fmla="*/ 473669 h 571500"/>
                <a:gd name="connsiteX5" fmla="*/ 105480 w 571500"/>
                <a:gd name="connsiteY5" fmla="*/ 579196 h 571500"/>
                <a:gd name="connsiteX6" fmla="*/ 473812 w 571500"/>
                <a:gd name="connsiteY6" fmla="*/ 579196 h 571500"/>
                <a:gd name="connsiteX7" fmla="*/ 579244 w 571500"/>
                <a:gd name="connsiteY7" fmla="*/ 473669 h 571500"/>
                <a:gd name="connsiteX8" fmla="*/ 579244 w 571500"/>
                <a:gd name="connsiteY8" fmla="*/ 105432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500" h="571500">
                  <a:moveTo>
                    <a:pt x="579244" y="105432"/>
                  </a:moveTo>
                  <a:cubicBezTo>
                    <a:pt x="579244" y="47187"/>
                    <a:pt x="531990" y="0"/>
                    <a:pt x="473812" y="0"/>
                  </a:cubicBezTo>
                  <a:lnTo>
                    <a:pt x="105480" y="0"/>
                  </a:lnTo>
                  <a:cubicBezTo>
                    <a:pt x="47254" y="0"/>
                    <a:pt x="0" y="47187"/>
                    <a:pt x="0" y="105432"/>
                  </a:cubicBezTo>
                  <a:lnTo>
                    <a:pt x="0" y="473669"/>
                  </a:lnTo>
                  <a:cubicBezTo>
                    <a:pt x="0" y="531990"/>
                    <a:pt x="47254" y="579196"/>
                    <a:pt x="105480" y="579196"/>
                  </a:cubicBezTo>
                  <a:lnTo>
                    <a:pt x="473812" y="579196"/>
                  </a:lnTo>
                  <a:cubicBezTo>
                    <a:pt x="531990" y="579196"/>
                    <a:pt x="579244" y="531990"/>
                    <a:pt x="579244" y="473669"/>
                  </a:cubicBezTo>
                  <a:lnTo>
                    <a:pt x="579244" y="105432"/>
                  </a:ln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 xmlns:a16="http://schemas.microsoft.com/office/drawing/2014/main" id="{6C235295-9B5E-48FC-B112-213B0479886B}"/>
                </a:ext>
              </a:extLst>
            </p:cNvPr>
            <p:cNvSpPr/>
            <p:nvPr/>
          </p:nvSpPr>
          <p:spPr>
            <a:xfrm>
              <a:off x="6727488" y="3564655"/>
              <a:ext cx="571500" cy="571500"/>
            </a:xfrm>
            <a:custGeom>
              <a:avLst/>
              <a:gdLst>
                <a:gd name="connsiteX0" fmla="*/ 579301 w 571500"/>
                <a:gd name="connsiteY0" fmla="*/ 105432 h 571500"/>
                <a:gd name="connsiteX1" fmla="*/ 473821 w 571500"/>
                <a:gd name="connsiteY1" fmla="*/ 0 h 571500"/>
                <a:gd name="connsiteX2" fmla="*/ 105537 w 571500"/>
                <a:gd name="connsiteY2" fmla="*/ 0 h 571500"/>
                <a:gd name="connsiteX3" fmla="*/ 0 w 571500"/>
                <a:gd name="connsiteY3" fmla="*/ 105432 h 571500"/>
                <a:gd name="connsiteX4" fmla="*/ 0 w 571500"/>
                <a:gd name="connsiteY4" fmla="*/ 473669 h 571500"/>
                <a:gd name="connsiteX5" fmla="*/ 105537 w 571500"/>
                <a:gd name="connsiteY5" fmla="*/ 579196 h 571500"/>
                <a:gd name="connsiteX6" fmla="*/ 473821 w 571500"/>
                <a:gd name="connsiteY6" fmla="*/ 579196 h 571500"/>
                <a:gd name="connsiteX7" fmla="*/ 579301 w 571500"/>
                <a:gd name="connsiteY7" fmla="*/ 473669 h 571500"/>
                <a:gd name="connsiteX8" fmla="*/ 579301 w 571500"/>
                <a:gd name="connsiteY8" fmla="*/ 105432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500" h="571500">
                  <a:moveTo>
                    <a:pt x="579301" y="105432"/>
                  </a:moveTo>
                  <a:cubicBezTo>
                    <a:pt x="579301" y="47187"/>
                    <a:pt x="532047" y="0"/>
                    <a:pt x="473821" y="0"/>
                  </a:cubicBezTo>
                  <a:lnTo>
                    <a:pt x="105537" y="0"/>
                  </a:lnTo>
                  <a:cubicBezTo>
                    <a:pt x="47244" y="0"/>
                    <a:pt x="0" y="47187"/>
                    <a:pt x="0" y="105432"/>
                  </a:cubicBezTo>
                  <a:lnTo>
                    <a:pt x="0" y="473669"/>
                  </a:lnTo>
                  <a:cubicBezTo>
                    <a:pt x="0" y="531990"/>
                    <a:pt x="47244" y="579196"/>
                    <a:pt x="105537" y="579196"/>
                  </a:cubicBezTo>
                  <a:lnTo>
                    <a:pt x="473821" y="579196"/>
                  </a:lnTo>
                  <a:cubicBezTo>
                    <a:pt x="532047" y="579196"/>
                    <a:pt x="579301" y="531990"/>
                    <a:pt x="579301" y="473669"/>
                  </a:cubicBezTo>
                  <a:lnTo>
                    <a:pt x="579301" y="105432"/>
                  </a:ln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 xmlns:a16="http://schemas.microsoft.com/office/drawing/2014/main" id="{FCC709BC-3749-4CC7-91AC-135AF2BCE90B}"/>
                </a:ext>
              </a:extLst>
            </p:cNvPr>
            <p:cNvSpPr/>
            <p:nvPr/>
          </p:nvSpPr>
          <p:spPr>
            <a:xfrm>
              <a:off x="4886658" y="4485084"/>
              <a:ext cx="571500" cy="571500"/>
            </a:xfrm>
            <a:custGeom>
              <a:avLst/>
              <a:gdLst>
                <a:gd name="connsiteX0" fmla="*/ 579301 w 571500"/>
                <a:gd name="connsiteY0" fmla="*/ 105489 h 571500"/>
                <a:gd name="connsiteX1" fmla="*/ 473764 w 571500"/>
                <a:gd name="connsiteY1" fmla="*/ 0 h 571500"/>
                <a:gd name="connsiteX2" fmla="*/ 105480 w 571500"/>
                <a:gd name="connsiteY2" fmla="*/ 0 h 571500"/>
                <a:gd name="connsiteX3" fmla="*/ 0 w 571500"/>
                <a:gd name="connsiteY3" fmla="*/ 105489 h 571500"/>
                <a:gd name="connsiteX4" fmla="*/ 0 w 571500"/>
                <a:gd name="connsiteY4" fmla="*/ 473659 h 571500"/>
                <a:gd name="connsiteX5" fmla="*/ 105480 w 571500"/>
                <a:gd name="connsiteY5" fmla="*/ 579139 h 571500"/>
                <a:gd name="connsiteX6" fmla="*/ 473764 w 571500"/>
                <a:gd name="connsiteY6" fmla="*/ 579139 h 571500"/>
                <a:gd name="connsiteX7" fmla="*/ 579301 w 571500"/>
                <a:gd name="connsiteY7" fmla="*/ 473659 h 571500"/>
                <a:gd name="connsiteX8" fmla="*/ 579301 w 571500"/>
                <a:gd name="connsiteY8" fmla="*/ 105489 h 571500"/>
                <a:gd name="connsiteX9" fmla="*/ 579301 w 571500"/>
                <a:gd name="connsiteY9" fmla="*/ 10548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579301" y="105489"/>
                  </a:moveTo>
                  <a:cubicBezTo>
                    <a:pt x="579301" y="47149"/>
                    <a:pt x="532057" y="0"/>
                    <a:pt x="473764" y="0"/>
                  </a:cubicBezTo>
                  <a:lnTo>
                    <a:pt x="105480" y="0"/>
                  </a:lnTo>
                  <a:cubicBezTo>
                    <a:pt x="47254" y="0"/>
                    <a:pt x="0" y="47149"/>
                    <a:pt x="0" y="105489"/>
                  </a:cubicBezTo>
                  <a:lnTo>
                    <a:pt x="0" y="473659"/>
                  </a:lnTo>
                  <a:cubicBezTo>
                    <a:pt x="0" y="531943"/>
                    <a:pt x="47254" y="579139"/>
                    <a:pt x="105480" y="579139"/>
                  </a:cubicBezTo>
                  <a:lnTo>
                    <a:pt x="473764" y="579139"/>
                  </a:lnTo>
                  <a:cubicBezTo>
                    <a:pt x="532057" y="579139"/>
                    <a:pt x="579301" y="531933"/>
                    <a:pt x="579301" y="473659"/>
                  </a:cubicBezTo>
                  <a:lnTo>
                    <a:pt x="579301" y="105489"/>
                  </a:lnTo>
                  <a:lnTo>
                    <a:pt x="579301" y="105489"/>
                  </a:ln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 xmlns:a16="http://schemas.microsoft.com/office/drawing/2014/main" id="{0B689A8A-65F2-4FD2-B6D0-571C2ABF88A9}"/>
                </a:ext>
              </a:extLst>
            </p:cNvPr>
            <p:cNvSpPr/>
            <p:nvPr/>
          </p:nvSpPr>
          <p:spPr>
            <a:xfrm>
              <a:off x="5807107" y="4485084"/>
              <a:ext cx="571500" cy="571500"/>
            </a:xfrm>
            <a:custGeom>
              <a:avLst/>
              <a:gdLst>
                <a:gd name="connsiteX0" fmla="*/ 579244 w 571500"/>
                <a:gd name="connsiteY0" fmla="*/ 105489 h 571500"/>
                <a:gd name="connsiteX1" fmla="*/ 473812 w 571500"/>
                <a:gd name="connsiteY1" fmla="*/ 0 h 571500"/>
                <a:gd name="connsiteX2" fmla="*/ 105480 w 571500"/>
                <a:gd name="connsiteY2" fmla="*/ 0 h 571500"/>
                <a:gd name="connsiteX3" fmla="*/ 0 w 571500"/>
                <a:gd name="connsiteY3" fmla="*/ 105489 h 571500"/>
                <a:gd name="connsiteX4" fmla="*/ 0 w 571500"/>
                <a:gd name="connsiteY4" fmla="*/ 473659 h 571500"/>
                <a:gd name="connsiteX5" fmla="*/ 105480 w 571500"/>
                <a:gd name="connsiteY5" fmla="*/ 579139 h 571500"/>
                <a:gd name="connsiteX6" fmla="*/ 473812 w 571500"/>
                <a:gd name="connsiteY6" fmla="*/ 579139 h 571500"/>
                <a:gd name="connsiteX7" fmla="*/ 579244 w 571500"/>
                <a:gd name="connsiteY7" fmla="*/ 473659 h 571500"/>
                <a:gd name="connsiteX8" fmla="*/ 579244 w 571500"/>
                <a:gd name="connsiteY8" fmla="*/ 10548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500" h="571500">
                  <a:moveTo>
                    <a:pt x="579244" y="105489"/>
                  </a:moveTo>
                  <a:cubicBezTo>
                    <a:pt x="579244" y="47149"/>
                    <a:pt x="531990" y="0"/>
                    <a:pt x="473812" y="0"/>
                  </a:cubicBezTo>
                  <a:lnTo>
                    <a:pt x="105480" y="0"/>
                  </a:lnTo>
                  <a:cubicBezTo>
                    <a:pt x="47254" y="0"/>
                    <a:pt x="0" y="47149"/>
                    <a:pt x="0" y="105489"/>
                  </a:cubicBezTo>
                  <a:lnTo>
                    <a:pt x="0" y="473659"/>
                  </a:lnTo>
                  <a:cubicBezTo>
                    <a:pt x="0" y="531943"/>
                    <a:pt x="47254" y="579139"/>
                    <a:pt x="105480" y="579139"/>
                  </a:cubicBezTo>
                  <a:lnTo>
                    <a:pt x="473812" y="579139"/>
                  </a:lnTo>
                  <a:cubicBezTo>
                    <a:pt x="531990" y="579139"/>
                    <a:pt x="579244" y="531933"/>
                    <a:pt x="579244" y="473659"/>
                  </a:cubicBezTo>
                  <a:lnTo>
                    <a:pt x="579244" y="105489"/>
                  </a:ln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 xmlns:a16="http://schemas.microsoft.com/office/drawing/2014/main" id="{E632238C-CB6D-4412-8FBB-A4BF4FFA2B59}"/>
                </a:ext>
              </a:extLst>
            </p:cNvPr>
            <p:cNvSpPr/>
            <p:nvPr/>
          </p:nvSpPr>
          <p:spPr>
            <a:xfrm>
              <a:off x="6727488" y="4485084"/>
              <a:ext cx="571500" cy="571500"/>
            </a:xfrm>
            <a:custGeom>
              <a:avLst/>
              <a:gdLst>
                <a:gd name="connsiteX0" fmla="*/ 579301 w 571500"/>
                <a:gd name="connsiteY0" fmla="*/ 105489 h 571500"/>
                <a:gd name="connsiteX1" fmla="*/ 473869 w 571500"/>
                <a:gd name="connsiteY1" fmla="*/ 0 h 571500"/>
                <a:gd name="connsiteX2" fmla="*/ 105537 w 571500"/>
                <a:gd name="connsiteY2" fmla="*/ 0 h 571500"/>
                <a:gd name="connsiteX3" fmla="*/ 0 w 571500"/>
                <a:gd name="connsiteY3" fmla="*/ 105489 h 571500"/>
                <a:gd name="connsiteX4" fmla="*/ 0 w 571500"/>
                <a:gd name="connsiteY4" fmla="*/ 473659 h 571500"/>
                <a:gd name="connsiteX5" fmla="*/ 105537 w 571500"/>
                <a:gd name="connsiteY5" fmla="*/ 579139 h 571500"/>
                <a:gd name="connsiteX6" fmla="*/ 473869 w 571500"/>
                <a:gd name="connsiteY6" fmla="*/ 579139 h 571500"/>
                <a:gd name="connsiteX7" fmla="*/ 579301 w 571500"/>
                <a:gd name="connsiteY7" fmla="*/ 473659 h 571500"/>
                <a:gd name="connsiteX8" fmla="*/ 579301 w 571500"/>
                <a:gd name="connsiteY8" fmla="*/ 105489 h 571500"/>
                <a:gd name="connsiteX9" fmla="*/ 579301 w 571500"/>
                <a:gd name="connsiteY9" fmla="*/ 10548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579301" y="105489"/>
                  </a:moveTo>
                  <a:cubicBezTo>
                    <a:pt x="579301" y="47149"/>
                    <a:pt x="532047" y="0"/>
                    <a:pt x="473869" y="0"/>
                  </a:cubicBezTo>
                  <a:lnTo>
                    <a:pt x="105537" y="0"/>
                  </a:lnTo>
                  <a:cubicBezTo>
                    <a:pt x="47244" y="0"/>
                    <a:pt x="0" y="47149"/>
                    <a:pt x="0" y="105489"/>
                  </a:cubicBezTo>
                  <a:lnTo>
                    <a:pt x="0" y="473659"/>
                  </a:lnTo>
                  <a:cubicBezTo>
                    <a:pt x="0" y="531943"/>
                    <a:pt x="47244" y="579139"/>
                    <a:pt x="105537" y="579139"/>
                  </a:cubicBezTo>
                  <a:lnTo>
                    <a:pt x="473869" y="579139"/>
                  </a:lnTo>
                  <a:cubicBezTo>
                    <a:pt x="532047" y="579139"/>
                    <a:pt x="579301" y="531933"/>
                    <a:pt x="579301" y="473659"/>
                  </a:cubicBezTo>
                  <a:lnTo>
                    <a:pt x="579301" y="105489"/>
                  </a:lnTo>
                  <a:lnTo>
                    <a:pt x="579301" y="105489"/>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 xmlns:a16="http://schemas.microsoft.com/office/drawing/2014/main" id="{0A28DDE1-62F3-4A29-8514-8AF87E6F84CD}"/>
                </a:ext>
              </a:extLst>
            </p:cNvPr>
            <p:cNvSpPr/>
            <p:nvPr/>
          </p:nvSpPr>
          <p:spPr>
            <a:xfrm>
              <a:off x="3823440" y="1620603"/>
              <a:ext cx="4543425" cy="4133850"/>
            </a:xfrm>
            <a:custGeom>
              <a:avLst/>
              <a:gdLst>
                <a:gd name="connsiteX0" fmla="*/ 4141880 w 4543425"/>
                <a:gd name="connsiteY0" fmla="*/ 2019 h 4133850"/>
                <a:gd name="connsiteX1" fmla="*/ 4141880 w 4543425"/>
                <a:gd name="connsiteY1" fmla="*/ 564471 h 4133850"/>
                <a:gd name="connsiteX2" fmla="*/ 3681460 w 4543425"/>
                <a:gd name="connsiteY2" fmla="*/ 1023557 h 4133850"/>
                <a:gd name="connsiteX3" fmla="*/ 3391014 w 4543425"/>
                <a:gd name="connsiteY3" fmla="*/ 1023557 h 4133850"/>
                <a:gd name="connsiteX4" fmla="*/ 2927842 w 4543425"/>
                <a:gd name="connsiteY4" fmla="*/ 564471 h 4133850"/>
                <a:gd name="connsiteX5" fmla="*/ 2927842 w 4543425"/>
                <a:gd name="connsiteY5" fmla="*/ 0 h 4133850"/>
                <a:gd name="connsiteX6" fmla="*/ 1618726 w 4543425"/>
                <a:gd name="connsiteY6" fmla="*/ 0 h 4133850"/>
                <a:gd name="connsiteX7" fmla="*/ 1618726 w 4543425"/>
                <a:gd name="connsiteY7" fmla="*/ 564471 h 4133850"/>
                <a:gd name="connsiteX8" fmla="*/ 1155602 w 4543425"/>
                <a:gd name="connsiteY8" fmla="*/ 1023557 h 4133850"/>
                <a:gd name="connsiteX9" fmla="*/ 865099 w 4543425"/>
                <a:gd name="connsiteY9" fmla="*/ 1023557 h 4133850"/>
                <a:gd name="connsiteX10" fmla="*/ 404698 w 4543425"/>
                <a:gd name="connsiteY10" fmla="*/ 564471 h 4133850"/>
                <a:gd name="connsiteX11" fmla="*/ 404698 w 4543425"/>
                <a:gd name="connsiteY11" fmla="*/ 2019 h 4133850"/>
                <a:gd name="connsiteX12" fmla="*/ 0 w 4543425"/>
                <a:gd name="connsiteY12" fmla="*/ 418481 h 4133850"/>
                <a:gd name="connsiteX13" fmla="*/ 0 w 4543425"/>
                <a:gd name="connsiteY13" fmla="*/ 3714712 h 4133850"/>
                <a:gd name="connsiteX14" fmla="*/ 416766 w 4543425"/>
                <a:gd name="connsiteY14" fmla="*/ 4133955 h 4133850"/>
                <a:gd name="connsiteX15" fmla="*/ 4129802 w 4543425"/>
                <a:gd name="connsiteY15" fmla="*/ 4133955 h 4133850"/>
                <a:gd name="connsiteX16" fmla="*/ 4546568 w 4543425"/>
                <a:gd name="connsiteY16" fmla="*/ 3714712 h 4133850"/>
                <a:gd name="connsiteX17" fmla="*/ 4546568 w 4543425"/>
                <a:gd name="connsiteY17" fmla="*/ 418481 h 4133850"/>
                <a:gd name="connsiteX18" fmla="*/ 4141880 w 4543425"/>
                <a:gd name="connsiteY18" fmla="*/ 2019 h 4133850"/>
                <a:gd name="connsiteX19" fmla="*/ 4006977 w 4543425"/>
                <a:gd name="connsiteY19" fmla="*/ 3509448 h 4133850"/>
                <a:gd name="connsiteX20" fmla="*/ 3826802 w 4543425"/>
                <a:gd name="connsiteY20" fmla="*/ 3689633 h 4133850"/>
                <a:gd name="connsiteX21" fmla="*/ 711832 w 4543425"/>
                <a:gd name="connsiteY21" fmla="*/ 3689633 h 4133850"/>
                <a:gd name="connsiteX22" fmla="*/ 531657 w 4543425"/>
                <a:gd name="connsiteY22" fmla="*/ 3509448 h 4133850"/>
                <a:gd name="connsiteX23" fmla="*/ 531657 w 4543425"/>
                <a:gd name="connsiteY23" fmla="*/ 1806826 h 4133850"/>
                <a:gd name="connsiteX24" fmla="*/ 711832 w 4543425"/>
                <a:gd name="connsiteY24" fmla="*/ 1626603 h 4133850"/>
                <a:gd name="connsiteX25" fmla="*/ 3826793 w 4543425"/>
                <a:gd name="connsiteY25" fmla="*/ 1626603 h 4133850"/>
                <a:gd name="connsiteX26" fmla="*/ 4006968 w 4543425"/>
                <a:gd name="connsiteY26" fmla="*/ 1806826 h 4133850"/>
                <a:gd name="connsiteX27" fmla="*/ 4006977 w 4543425"/>
                <a:gd name="connsiteY27" fmla="*/ 3509448 h 4133850"/>
                <a:gd name="connsiteX28" fmla="*/ 4006977 w 4543425"/>
                <a:gd name="connsiteY28" fmla="*/ 3509448 h 413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43425" h="4133850">
                  <a:moveTo>
                    <a:pt x="4141880" y="2019"/>
                  </a:moveTo>
                  <a:lnTo>
                    <a:pt x="4141880" y="564471"/>
                  </a:lnTo>
                  <a:cubicBezTo>
                    <a:pt x="4141880" y="818693"/>
                    <a:pt x="3935644" y="1023557"/>
                    <a:pt x="3681460" y="1023557"/>
                  </a:cubicBezTo>
                  <a:lnTo>
                    <a:pt x="3391014" y="1023557"/>
                  </a:lnTo>
                  <a:cubicBezTo>
                    <a:pt x="3136811" y="1023557"/>
                    <a:pt x="2927842" y="818693"/>
                    <a:pt x="2927842" y="564471"/>
                  </a:cubicBezTo>
                  <a:lnTo>
                    <a:pt x="2927842" y="0"/>
                  </a:lnTo>
                  <a:lnTo>
                    <a:pt x="1618726" y="0"/>
                  </a:lnTo>
                  <a:lnTo>
                    <a:pt x="1618726" y="564471"/>
                  </a:lnTo>
                  <a:cubicBezTo>
                    <a:pt x="1618726" y="818693"/>
                    <a:pt x="1409767" y="1023557"/>
                    <a:pt x="1155602" y="1023557"/>
                  </a:cubicBezTo>
                  <a:lnTo>
                    <a:pt x="865099" y="1023557"/>
                  </a:lnTo>
                  <a:cubicBezTo>
                    <a:pt x="610924" y="1023557"/>
                    <a:pt x="404698" y="818693"/>
                    <a:pt x="404698" y="564471"/>
                  </a:cubicBezTo>
                  <a:lnTo>
                    <a:pt x="404698" y="2019"/>
                  </a:lnTo>
                  <a:cubicBezTo>
                    <a:pt x="182547" y="8715"/>
                    <a:pt x="0" y="192538"/>
                    <a:pt x="0" y="418481"/>
                  </a:cubicBezTo>
                  <a:lnTo>
                    <a:pt x="0" y="3714712"/>
                  </a:lnTo>
                  <a:cubicBezTo>
                    <a:pt x="0" y="3944903"/>
                    <a:pt x="186576" y="4133955"/>
                    <a:pt x="416766" y="4133955"/>
                  </a:cubicBezTo>
                  <a:lnTo>
                    <a:pt x="4129802" y="4133955"/>
                  </a:lnTo>
                  <a:cubicBezTo>
                    <a:pt x="4359650" y="4133955"/>
                    <a:pt x="4546568" y="3944512"/>
                    <a:pt x="4546568" y="3714712"/>
                  </a:cubicBezTo>
                  <a:lnTo>
                    <a:pt x="4546568" y="418481"/>
                  </a:lnTo>
                  <a:cubicBezTo>
                    <a:pt x="4546568" y="192538"/>
                    <a:pt x="4364031" y="8715"/>
                    <a:pt x="4141880" y="2019"/>
                  </a:cubicBezTo>
                  <a:close/>
                  <a:moveTo>
                    <a:pt x="4006977" y="3509448"/>
                  </a:moveTo>
                  <a:cubicBezTo>
                    <a:pt x="4006977" y="3608928"/>
                    <a:pt x="3926319" y="3689633"/>
                    <a:pt x="3826802" y="3689633"/>
                  </a:cubicBezTo>
                  <a:lnTo>
                    <a:pt x="711832" y="3689633"/>
                  </a:lnTo>
                  <a:cubicBezTo>
                    <a:pt x="612315" y="3689633"/>
                    <a:pt x="531657" y="3608928"/>
                    <a:pt x="531657" y="3509448"/>
                  </a:cubicBezTo>
                  <a:lnTo>
                    <a:pt x="531657" y="1806826"/>
                  </a:lnTo>
                  <a:cubicBezTo>
                    <a:pt x="531657" y="1707309"/>
                    <a:pt x="612305" y="1626603"/>
                    <a:pt x="711832" y="1626603"/>
                  </a:cubicBezTo>
                  <a:lnTo>
                    <a:pt x="3826793" y="1626603"/>
                  </a:lnTo>
                  <a:cubicBezTo>
                    <a:pt x="3926310" y="1626603"/>
                    <a:pt x="4006968" y="1707309"/>
                    <a:pt x="4006968" y="1806826"/>
                  </a:cubicBezTo>
                  <a:lnTo>
                    <a:pt x="4006977" y="3509448"/>
                  </a:lnTo>
                  <a:lnTo>
                    <a:pt x="4006977" y="3509448"/>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 xmlns:a16="http://schemas.microsoft.com/office/drawing/2014/main" id="{0FE74AD4-780F-4155-8F14-F17B9C05931D}"/>
                </a:ext>
              </a:extLst>
            </p:cNvPr>
            <p:cNvSpPr/>
            <p:nvPr/>
          </p:nvSpPr>
          <p:spPr>
            <a:xfrm>
              <a:off x="4529614" y="1104900"/>
              <a:ext cx="600075" cy="1228725"/>
            </a:xfrm>
            <a:custGeom>
              <a:avLst/>
              <a:gdLst>
                <a:gd name="connsiteX0" fmla="*/ 157905 w 600075"/>
                <a:gd name="connsiteY0" fmla="*/ 1237726 h 1228725"/>
                <a:gd name="connsiteX1" fmla="*/ 445198 w 600075"/>
                <a:gd name="connsiteY1" fmla="*/ 1237726 h 1228725"/>
                <a:gd name="connsiteX2" fmla="*/ 603104 w 600075"/>
                <a:gd name="connsiteY2" fmla="*/ 1079925 h 1228725"/>
                <a:gd name="connsiteX3" fmla="*/ 603104 w 600075"/>
                <a:gd name="connsiteY3" fmla="*/ 157858 h 1228725"/>
                <a:gd name="connsiteX4" fmla="*/ 445198 w 600075"/>
                <a:gd name="connsiteY4" fmla="*/ 0 h 1228725"/>
                <a:gd name="connsiteX5" fmla="*/ 157905 w 600075"/>
                <a:gd name="connsiteY5" fmla="*/ 0 h 1228725"/>
                <a:gd name="connsiteX6" fmla="*/ 0 w 600075"/>
                <a:gd name="connsiteY6" fmla="*/ 157858 h 1228725"/>
                <a:gd name="connsiteX7" fmla="*/ 0 w 600075"/>
                <a:gd name="connsiteY7" fmla="*/ 1079925 h 1228725"/>
                <a:gd name="connsiteX8" fmla="*/ 157905 w 600075"/>
                <a:gd name="connsiteY8" fmla="*/ 1237726 h 1228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0075" h="1228725">
                  <a:moveTo>
                    <a:pt x="157905" y="1237726"/>
                  </a:moveTo>
                  <a:lnTo>
                    <a:pt x="445198" y="1237726"/>
                  </a:lnTo>
                  <a:cubicBezTo>
                    <a:pt x="532400" y="1237726"/>
                    <a:pt x="603104" y="1167127"/>
                    <a:pt x="603104" y="1079925"/>
                  </a:cubicBezTo>
                  <a:lnTo>
                    <a:pt x="603104" y="157858"/>
                  </a:lnTo>
                  <a:cubicBezTo>
                    <a:pt x="603104" y="70647"/>
                    <a:pt x="532400" y="0"/>
                    <a:pt x="445198" y="0"/>
                  </a:cubicBezTo>
                  <a:lnTo>
                    <a:pt x="157905" y="0"/>
                  </a:lnTo>
                  <a:cubicBezTo>
                    <a:pt x="70695" y="0"/>
                    <a:pt x="0" y="70647"/>
                    <a:pt x="0" y="157858"/>
                  </a:cubicBezTo>
                  <a:lnTo>
                    <a:pt x="0" y="1079925"/>
                  </a:lnTo>
                  <a:cubicBezTo>
                    <a:pt x="0" y="1167127"/>
                    <a:pt x="70695" y="1237726"/>
                    <a:pt x="157905" y="1237726"/>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 xmlns:a16="http://schemas.microsoft.com/office/drawing/2014/main" id="{3D6CCE5A-FD64-4BFE-9DAE-F0095F2B266D}"/>
                </a:ext>
              </a:extLst>
            </p:cNvPr>
            <p:cNvSpPr/>
            <p:nvPr/>
          </p:nvSpPr>
          <p:spPr>
            <a:xfrm>
              <a:off x="7052863" y="1104900"/>
              <a:ext cx="600075" cy="1228725"/>
            </a:xfrm>
            <a:custGeom>
              <a:avLst/>
              <a:gdLst>
                <a:gd name="connsiteX0" fmla="*/ 157896 w 600075"/>
                <a:gd name="connsiteY0" fmla="*/ 1237726 h 1228725"/>
                <a:gd name="connsiteX1" fmla="*/ 445189 w 600075"/>
                <a:gd name="connsiteY1" fmla="*/ 1237726 h 1228725"/>
                <a:gd name="connsiteX2" fmla="*/ 603037 w 600075"/>
                <a:gd name="connsiteY2" fmla="*/ 1079925 h 1228725"/>
                <a:gd name="connsiteX3" fmla="*/ 603037 w 600075"/>
                <a:gd name="connsiteY3" fmla="*/ 157858 h 1228725"/>
                <a:gd name="connsiteX4" fmla="*/ 445189 w 600075"/>
                <a:gd name="connsiteY4" fmla="*/ 0 h 1228725"/>
                <a:gd name="connsiteX5" fmla="*/ 157896 w 600075"/>
                <a:gd name="connsiteY5" fmla="*/ 0 h 1228725"/>
                <a:gd name="connsiteX6" fmla="*/ 0 w 600075"/>
                <a:gd name="connsiteY6" fmla="*/ 157858 h 1228725"/>
                <a:gd name="connsiteX7" fmla="*/ 0 w 600075"/>
                <a:gd name="connsiteY7" fmla="*/ 1079925 h 1228725"/>
                <a:gd name="connsiteX8" fmla="*/ 157896 w 600075"/>
                <a:gd name="connsiteY8" fmla="*/ 1237726 h 1228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0075" h="1228725">
                  <a:moveTo>
                    <a:pt x="157896" y="1237726"/>
                  </a:moveTo>
                  <a:lnTo>
                    <a:pt x="445189" y="1237726"/>
                  </a:lnTo>
                  <a:cubicBezTo>
                    <a:pt x="532333" y="1237726"/>
                    <a:pt x="603037" y="1167127"/>
                    <a:pt x="603037" y="1079925"/>
                  </a:cubicBezTo>
                  <a:lnTo>
                    <a:pt x="603037" y="157858"/>
                  </a:lnTo>
                  <a:cubicBezTo>
                    <a:pt x="603047" y="70647"/>
                    <a:pt x="532343" y="0"/>
                    <a:pt x="445189" y="0"/>
                  </a:cubicBezTo>
                  <a:lnTo>
                    <a:pt x="157896" y="0"/>
                  </a:lnTo>
                  <a:cubicBezTo>
                    <a:pt x="70704" y="0"/>
                    <a:pt x="0" y="70647"/>
                    <a:pt x="0" y="157858"/>
                  </a:cubicBezTo>
                  <a:lnTo>
                    <a:pt x="0" y="1079925"/>
                  </a:lnTo>
                  <a:cubicBezTo>
                    <a:pt x="0" y="1167127"/>
                    <a:pt x="70704" y="1237726"/>
                    <a:pt x="157896" y="1237726"/>
                  </a:cubicBezTo>
                  <a:close/>
                </a:path>
              </a:pathLst>
            </a:custGeom>
            <a:grpFill/>
            <a:ln w="9525" cap="flat">
              <a:noFill/>
              <a:prstDash val="solid"/>
              <a:miter/>
            </a:ln>
          </p:spPr>
          <p:txBody>
            <a:bodyPr rtlCol="0" anchor="ctr"/>
            <a:lstStyle/>
            <a:p>
              <a:endParaRPr lang="en-US"/>
            </a:p>
          </p:txBody>
        </p:sp>
      </p:grpSp>
      <p:grpSp>
        <p:nvGrpSpPr>
          <p:cNvPr id="52" name="Group 51">
            <a:extLst>
              <a:ext uri="{FF2B5EF4-FFF2-40B4-BE49-F238E27FC236}">
                <a16:creationId xmlns="" xmlns:a16="http://schemas.microsoft.com/office/drawing/2014/main" id="{57E2C56D-8C80-498E-986B-751EB67214DF}"/>
              </a:ext>
            </a:extLst>
          </p:cNvPr>
          <p:cNvGrpSpPr/>
          <p:nvPr/>
        </p:nvGrpSpPr>
        <p:grpSpPr>
          <a:xfrm>
            <a:off x="6825012" y="4104077"/>
            <a:ext cx="480639" cy="483597"/>
            <a:chOff x="3809765" y="1128716"/>
            <a:chExt cx="4565977" cy="4594075"/>
          </a:xfrm>
          <a:solidFill>
            <a:schemeClr val="bg2"/>
          </a:solidFill>
        </p:grpSpPr>
        <p:sp>
          <p:nvSpPr>
            <p:cNvPr id="49" name="Freeform: Shape 48">
              <a:extLst>
                <a:ext uri="{FF2B5EF4-FFF2-40B4-BE49-F238E27FC236}">
                  <a16:creationId xmlns="" xmlns:a16="http://schemas.microsoft.com/office/drawing/2014/main" id="{AE30D0A4-2CBB-4626-94EC-8D8BF4C3ACC2}"/>
                </a:ext>
              </a:extLst>
            </p:cNvPr>
            <p:cNvSpPr/>
            <p:nvPr/>
          </p:nvSpPr>
          <p:spPr>
            <a:xfrm>
              <a:off x="3809765" y="1128716"/>
              <a:ext cx="2276475" cy="2276475"/>
            </a:xfrm>
            <a:custGeom>
              <a:avLst/>
              <a:gdLst>
                <a:gd name="connsiteX0" fmla="*/ 1100305 w 2276475"/>
                <a:gd name="connsiteY0" fmla="*/ 1935648 h 2276475"/>
                <a:gd name="connsiteX1" fmla="*/ 1446063 w 2276475"/>
                <a:gd name="connsiteY1" fmla="*/ 2052805 h 2276475"/>
                <a:gd name="connsiteX2" fmla="*/ 1674663 w 2276475"/>
                <a:gd name="connsiteY2" fmla="*/ 2281405 h 2276475"/>
                <a:gd name="connsiteX3" fmla="*/ 1890880 w 2276475"/>
                <a:gd name="connsiteY3" fmla="*/ 2066140 h 2276475"/>
                <a:gd name="connsiteX4" fmla="*/ 1578460 w 2276475"/>
                <a:gd name="connsiteY4" fmla="*/ 1754673 h 2276475"/>
                <a:gd name="connsiteX5" fmla="*/ 1578460 w 2276475"/>
                <a:gd name="connsiteY5" fmla="*/ 1578460 h 2276475"/>
                <a:gd name="connsiteX6" fmla="*/ 1754673 w 2276475"/>
                <a:gd name="connsiteY6" fmla="*/ 1578460 h 2276475"/>
                <a:gd name="connsiteX7" fmla="*/ 2067093 w 2276475"/>
                <a:gd name="connsiteY7" fmla="*/ 1890880 h 2276475"/>
                <a:gd name="connsiteX8" fmla="*/ 2283310 w 2276475"/>
                <a:gd name="connsiteY8" fmla="*/ 1675615 h 2276475"/>
                <a:gd name="connsiteX9" fmla="*/ 2053758 w 2276475"/>
                <a:gd name="connsiteY9" fmla="*/ 1446063 h 2276475"/>
                <a:gd name="connsiteX10" fmla="*/ 1936600 w 2276475"/>
                <a:gd name="connsiteY10" fmla="*/ 1100305 h 2276475"/>
                <a:gd name="connsiteX11" fmla="*/ 1660375 w 2276475"/>
                <a:gd name="connsiteY11" fmla="*/ 284965 h 2276475"/>
                <a:gd name="connsiteX12" fmla="*/ 828843 w 2276475"/>
                <a:gd name="connsiteY12" fmla="*/ 10645 h 2276475"/>
                <a:gd name="connsiteX13" fmla="*/ 796458 w 2276475"/>
                <a:gd name="connsiteY13" fmla="*/ 108753 h 2276475"/>
                <a:gd name="connsiteX14" fmla="*/ 1090780 w 2276475"/>
                <a:gd name="connsiteY14" fmla="*/ 403075 h 2276475"/>
                <a:gd name="connsiteX15" fmla="*/ 1090780 w 2276475"/>
                <a:gd name="connsiteY15" fmla="*/ 908853 h 2276475"/>
                <a:gd name="connsiteX16" fmla="*/ 909805 w 2276475"/>
                <a:gd name="connsiteY16" fmla="*/ 1089828 h 2276475"/>
                <a:gd name="connsiteX17" fmla="*/ 404028 w 2276475"/>
                <a:gd name="connsiteY17" fmla="*/ 1089828 h 2276475"/>
                <a:gd name="connsiteX18" fmla="*/ 108753 w 2276475"/>
                <a:gd name="connsiteY18" fmla="*/ 795505 h 2276475"/>
                <a:gd name="connsiteX19" fmla="*/ 10645 w 2276475"/>
                <a:gd name="connsiteY19" fmla="*/ 827890 h 2276475"/>
                <a:gd name="connsiteX20" fmla="*/ 284965 w 2276475"/>
                <a:gd name="connsiteY20" fmla="*/ 1659423 h 2276475"/>
                <a:gd name="connsiteX21" fmla="*/ 1100305 w 2276475"/>
                <a:gd name="connsiteY21" fmla="*/ 1935648 h 227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76475" h="2276475">
                  <a:moveTo>
                    <a:pt x="1100305" y="1935648"/>
                  </a:moveTo>
                  <a:cubicBezTo>
                    <a:pt x="1227940" y="1918503"/>
                    <a:pt x="1355575" y="1962318"/>
                    <a:pt x="1446063" y="2052805"/>
                  </a:cubicBezTo>
                  <a:lnTo>
                    <a:pt x="1674663" y="2281405"/>
                  </a:lnTo>
                  <a:lnTo>
                    <a:pt x="1890880" y="2066140"/>
                  </a:lnTo>
                  <a:lnTo>
                    <a:pt x="1578460" y="1754673"/>
                  </a:lnTo>
                  <a:cubicBezTo>
                    <a:pt x="1529883" y="1706095"/>
                    <a:pt x="1529883" y="1627038"/>
                    <a:pt x="1578460" y="1578460"/>
                  </a:cubicBezTo>
                  <a:cubicBezTo>
                    <a:pt x="1627038" y="1529883"/>
                    <a:pt x="1706095" y="1529883"/>
                    <a:pt x="1754673" y="1578460"/>
                  </a:cubicBezTo>
                  <a:lnTo>
                    <a:pt x="2067093" y="1890880"/>
                  </a:lnTo>
                  <a:lnTo>
                    <a:pt x="2283310" y="1675615"/>
                  </a:lnTo>
                  <a:lnTo>
                    <a:pt x="2053758" y="1446063"/>
                  </a:lnTo>
                  <a:cubicBezTo>
                    <a:pt x="1963270" y="1355575"/>
                    <a:pt x="1919455" y="1226988"/>
                    <a:pt x="1936600" y="1100305"/>
                  </a:cubicBezTo>
                  <a:cubicBezTo>
                    <a:pt x="1974700" y="810745"/>
                    <a:pt x="1882308" y="507850"/>
                    <a:pt x="1660375" y="284965"/>
                  </a:cubicBezTo>
                  <a:cubicBezTo>
                    <a:pt x="1433680" y="58270"/>
                    <a:pt x="1123165" y="-33170"/>
                    <a:pt x="828843" y="10645"/>
                  </a:cubicBezTo>
                  <a:cubicBezTo>
                    <a:pt x="782170" y="17313"/>
                    <a:pt x="763120" y="75415"/>
                    <a:pt x="796458" y="108753"/>
                  </a:cubicBezTo>
                  <a:lnTo>
                    <a:pt x="1090780" y="403075"/>
                  </a:lnTo>
                  <a:cubicBezTo>
                    <a:pt x="1230798" y="543093"/>
                    <a:pt x="1230798" y="769788"/>
                    <a:pt x="1090780" y="908853"/>
                  </a:cubicBezTo>
                  <a:lnTo>
                    <a:pt x="909805" y="1089828"/>
                  </a:lnTo>
                  <a:cubicBezTo>
                    <a:pt x="769788" y="1229845"/>
                    <a:pt x="543093" y="1229845"/>
                    <a:pt x="404028" y="1089828"/>
                  </a:cubicBezTo>
                  <a:lnTo>
                    <a:pt x="108753" y="795505"/>
                  </a:lnTo>
                  <a:cubicBezTo>
                    <a:pt x="75415" y="762168"/>
                    <a:pt x="18265" y="781218"/>
                    <a:pt x="10645" y="827890"/>
                  </a:cubicBezTo>
                  <a:cubicBezTo>
                    <a:pt x="-33170" y="1122213"/>
                    <a:pt x="58270" y="1432728"/>
                    <a:pt x="284965" y="1659423"/>
                  </a:cubicBezTo>
                  <a:cubicBezTo>
                    <a:pt x="507850" y="1881355"/>
                    <a:pt x="810745" y="1973748"/>
                    <a:pt x="1100305" y="193564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 xmlns:a16="http://schemas.microsoft.com/office/drawing/2014/main" id="{596AC3F4-E4AE-4FDD-B24E-DC43CED31ADE}"/>
                </a:ext>
              </a:extLst>
            </p:cNvPr>
            <p:cNvSpPr/>
            <p:nvPr/>
          </p:nvSpPr>
          <p:spPr>
            <a:xfrm>
              <a:off x="6132128" y="3452031"/>
              <a:ext cx="2047875" cy="2047875"/>
            </a:xfrm>
            <a:custGeom>
              <a:avLst/>
              <a:gdLst>
                <a:gd name="connsiteX0" fmla="*/ 608647 w 2047875"/>
                <a:gd name="connsiteY0" fmla="*/ 0 h 2047875"/>
                <a:gd name="connsiteX1" fmla="*/ 392430 w 2047875"/>
                <a:gd name="connsiteY1" fmla="*/ 215265 h 2047875"/>
                <a:gd name="connsiteX2" fmla="*/ 1676400 w 2047875"/>
                <a:gd name="connsiteY2" fmla="*/ 1499235 h 2047875"/>
                <a:gd name="connsiteX3" fmla="*/ 1676400 w 2047875"/>
                <a:gd name="connsiteY3" fmla="*/ 1675448 h 2047875"/>
                <a:gd name="connsiteX4" fmla="*/ 1500188 w 2047875"/>
                <a:gd name="connsiteY4" fmla="*/ 1675448 h 2047875"/>
                <a:gd name="connsiteX5" fmla="*/ 216218 w 2047875"/>
                <a:gd name="connsiteY5" fmla="*/ 391478 h 2047875"/>
                <a:gd name="connsiteX6" fmla="*/ 0 w 2047875"/>
                <a:gd name="connsiteY6" fmla="*/ 606743 h 2047875"/>
                <a:gd name="connsiteX7" fmla="*/ 1323023 w 2047875"/>
                <a:gd name="connsiteY7" fmla="*/ 1929765 h 2047875"/>
                <a:gd name="connsiteX8" fmla="*/ 1929765 w 2047875"/>
                <a:gd name="connsiteY8" fmla="*/ 1928813 h 2047875"/>
                <a:gd name="connsiteX9" fmla="*/ 1930718 w 2047875"/>
                <a:gd name="connsiteY9" fmla="*/ 1322070 h 2047875"/>
                <a:gd name="connsiteX10" fmla="*/ 608647 w 2047875"/>
                <a:gd name="connsiteY10" fmla="*/ 0 h 204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7875" h="2047875">
                  <a:moveTo>
                    <a:pt x="608647" y="0"/>
                  </a:moveTo>
                  <a:lnTo>
                    <a:pt x="392430" y="215265"/>
                  </a:lnTo>
                  <a:lnTo>
                    <a:pt x="1676400" y="1499235"/>
                  </a:lnTo>
                  <a:cubicBezTo>
                    <a:pt x="1724978" y="1547813"/>
                    <a:pt x="1724978" y="1626870"/>
                    <a:pt x="1676400" y="1675448"/>
                  </a:cubicBezTo>
                  <a:cubicBezTo>
                    <a:pt x="1627823" y="1724025"/>
                    <a:pt x="1548765" y="1724025"/>
                    <a:pt x="1500188" y="1675448"/>
                  </a:cubicBezTo>
                  <a:lnTo>
                    <a:pt x="216218" y="391478"/>
                  </a:lnTo>
                  <a:lnTo>
                    <a:pt x="0" y="606743"/>
                  </a:lnTo>
                  <a:lnTo>
                    <a:pt x="1323023" y="1929765"/>
                  </a:lnTo>
                  <a:cubicBezTo>
                    <a:pt x="1490663" y="2097405"/>
                    <a:pt x="1762125" y="2096453"/>
                    <a:pt x="1929765" y="1928813"/>
                  </a:cubicBezTo>
                  <a:cubicBezTo>
                    <a:pt x="2097405" y="1761173"/>
                    <a:pt x="2097405" y="1489710"/>
                    <a:pt x="1930718" y="1322070"/>
                  </a:cubicBezTo>
                  <a:lnTo>
                    <a:pt x="608647" y="0"/>
                  </a:ln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 xmlns:a16="http://schemas.microsoft.com/office/drawing/2014/main" id="{F06F60C1-8903-4404-AF03-4503046805B0}"/>
                </a:ext>
              </a:extLst>
            </p:cNvPr>
            <p:cNvSpPr/>
            <p:nvPr/>
          </p:nvSpPr>
          <p:spPr>
            <a:xfrm>
              <a:off x="3822792" y="1169841"/>
              <a:ext cx="4552950" cy="4552950"/>
            </a:xfrm>
            <a:custGeom>
              <a:avLst/>
              <a:gdLst>
                <a:gd name="connsiteX0" fmla="*/ 3414236 w 4552950"/>
                <a:gd name="connsiteY0" fmla="*/ 1424940 h 4552950"/>
                <a:gd name="connsiteX1" fmla="*/ 3984784 w 4552950"/>
                <a:gd name="connsiteY1" fmla="*/ 1424940 h 4552950"/>
                <a:gd name="connsiteX2" fmla="*/ 4555331 w 4552950"/>
                <a:gd name="connsiteY2" fmla="*/ 284798 h 4552950"/>
                <a:gd name="connsiteX3" fmla="*/ 4270534 w 4552950"/>
                <a:gd name="connsiteY3" fmla="*/ 0 h 4552950"/>
                <a:gd name="connsiteX4" fmla="*/ 3129439 w 4552950"/>
                <a:gd name="connsiteY4" fmla="*/ 569595 h 4552950"/>
                <a:gd name="connsiteX5" fmla="*/ 3129439 w 4552950"/>
                <a:gd name="connsiteY5" fmla="*/ 1140143 h 4552950"/>
                <a:gd name="connsiteX6" fmla="*/ 1578769 w 4552950"/>
                <a:gd name="connsiteY6" fmla="*/ 2686050 h 4552950"/>
                <a:gd name="connsiteX7" fmla="*/ 1299686 w 4552950"/>
                <a:gd name="connsiteY7" fmla="*/ 2407920 h 4552950"/>
                <a:gd name="connsiteX8" fmla="*/ 175736 w 4552950"/>
                <a:gd name="connsiteY8" fmla="*/ 3531870 h 4552950"/>
                <a:gd name="connsiteX9" fmla="*/ 175736 w 4552950"/>
                <a:gd name="connsiteY9" fmla="*/ 4379595 h 4552950"/>
                <a:gd name="connsiteX10" fmla="*/ 1023461 w 4552950"/>
                <a:gd name="connsiteY10" fmla="*/ 4379595 h 4552950"/>
                <a:gd name="connsiteX11" fmla="*/ 2147411 w 4552950"/>
                <a:gd name="connsiteY11" fmla="*/ 3255645 h 4552950"/>
                <a:gd name="connsiteX12" fmla="*/ 1862614 w 4552950"/>
                <a:gd name="connsiteY12" fmla="*/ 2970848 h 4552950"/>
                <a:gd name="connsiteX13" fmla="*/ 3414236 w 4552950"/>
                <a:gd name="connsiteY13" fmla="*/ 1424940 h 455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52950" h="4552950">
                  <a:moveTo>
                    <a:pt x="3414236" y="1424940"/>
                  </a:moveTo>
                  <a:lnTo>
                    <a:pt x="3984784" y="1424940"/>
                  </a:lnTo>
                  <a:lnTo>
                    <a:pt x="4555331" y="284798"/>
                  </a:lnTo>
                  <a:lnTo>
                    <a:pt x="4270534" y="0"/>
                  </a:lnTo>
                  <a:lnTo>
                    <a:pt x="3129439" y="569595"/>
                  </a:lnTo>
                  <a:lnTo>
                    <a:pt x="3129439" y="1140143"/>
                  </a:lnTo>
                  <a:lnTo>
                    <a:pt x="1578769" y="2686050"/>
                  </a:lnTo>
                  <a:lnTo>
                    <a:pt x="1299686" y="2407920"/>
                  </a:lnTo>
                  <a:lnTo>
                    <a:pt x="175736" y="3531870"/>
                  </a:lnTo>
                  <a:cubicBezTo>
                    <a:pt x="-58579" y="3766185"/>
                    <a:pt x="-58579" y="4145280"/>
                    <a:pt x="175736" y="4379595"/>
                  </a:cubicBezTo>
                  <a:cubicBezTo>
                    <a:pt x="410051" y="4613910"/>
                    <a:pt x="789146" y="4613910"/>
                    <a:pt x="1023461" y="4379595"/>
                  </a:cubicBezTo>
                  <a:lnTo>
                    <a:pt x="2147411" y="3255645"/>
                  </a:lnTo>
                  <a:lnTo>
                    <a:pt x="1862614" y="2970848"/>
                  </a:lnTo>
                  <a:lnTo>
                    <a:pt x="3414236" y="1424940"/>
                  </a:lnTo>
                  <a:close/>
                </a:path>
              </a:pathLst>
            </a:custGeom>
            <a:grpFill/>
            <a:ln w="9525" cap="flat">
              <a:noFill/>
              <a:prstDash val="solid"/>
              <a:miter/>
            </a:ln>
          </p:spPr>
          <p:txBody>
            <a:bodyPr rtlCol="0" anchor="ctr"/>
            <a:lstStyle/>
            <a:p>
              <a:endParaRPr lang="en-US"/>
            </a:p>
          </p:txBody>
        </p:sp>
      </p:grpSp>
      <p:sp>
        <p:nvSpPr>
          <p:cNvPr id="56" name="Freeform: Shape 55">
            <a:extLst>
              <a:ext uri="{FF2B5EF4-FFF2-40B4-BE49-F238E27FC236}">
                <a16:creationId xmlns="" xmlns:a16="http://schemas.microsoft.com/office/drawing/2014/main" id="{B1608301-0FDA-44E6-B7F9-D917E8D60239}"/>
              </a:ext>
            </a:extLst>
          </p:cNvPr>
          <p:cNvSpPr/>
          <p:nvPr/>
        </p:nvSpPr>
        <p:spPr>
          <a:xfrm>
            <a:off x="6765849" y="3233663"/>
            <a:ext cx="602109" cy="470785"/>
          </a:xfrm>
          <a:custGeom>
            <a:avLst/>
            <a:gdLst>
              <a:gd name="connsiteX0" fmla="*/ 1251109 w 4629150"/>
              <a:gd name="connsiteY0" fmla="*/ 3523347 h 3619500"/>
              <a:gd name="connsiteX1" fmla="*/ 1754981 w 4629150"/>
              <a:gd name="connsiteY1" fmla="*/ 3523347 h 3619500"/>
              <a:gd name="connsiteX2" fmla="*/ 3479959 w 4629150"/>
              <a:gd name="connsiteY2" fmla="*/ 1798369 h 3619500"/>
              <a:gd name="connsiteX3" fmla="*/ 3592354 w 4629150"/>
              <a:gd name="connsiteY3" fmla="*/ 1626919 h 3619500"/>
              <a:gd name="connsiteX4" fmla="*/ 4082891 w 4629150"/>
              <a:gd name="connsiteY4" fmla="*/ 1700262 h 3619500"/>
              <a:gd name="connsiteX5" fmla="*/ 4612482 w 4629150"/>
              <a:gd name="connsiteY5" fmla="*/ 1441182 h 3619500"/>
              <a:gd name="connsiteX6" fmla="*/ 4422934 w 4629150"/>
              <a:gd name="connsiteY6" fmla="*/ 883017 h 3619500"/>
              <a:gd name="connsiteX7" fmla="*/ 4414362 w 4629150"/>
              <a:gd name="connsiteY7" fmla="*/ 874444 h 3619500"/>
              <a:gd name="connsiteX8" fmla="*/ 3758089 w 4629150"/>
              <a:gd name="connsiteY8" fmla="*/ 457249 h 3619500"/>
              <a:gd name="connsiteX9" fmla="*/ 3613309 w 4629150"/>
              <a:gd name="connsiteY9" fmla="*/ 402004 h 3619500"/>
              <a:gd name="connsiteX10" fmla="*/ 3613309 w 4629150"/>
              <a:gd name="connsiteY10" fmla="*/ 399147 h 3619500"/>
              <a:gd name="connsiteX11" fmla="*/ 3228499 w 4629150"/>
              <a:gd name="connsiteY11" fmla="*/ 14337 h 3619500"/>
              <a:gd name="connsiteX12" fmla="*/ 2195036 w 4629150"/>
              <a:gd name="connsiteY12" fmla="*/ 49 h 3619500"/>
              <a:gd name="connsiteX13" fmla="*/ 1830229 w 4629150"/>
              <a:gd name="connsiteY13" fmla="*/ 148639 h 3619500"/>
              <a:gd name="connsiteX14" fmla="*/ 104299 w 4629150"/>
              <a:gd name="connsiteY14" fmla="*/ 1873617 h 3619500"/>
              <a:gd name="connsiteX15" fmla="*/ 104299 w 4629150"/>
              <a:gd name="connsiteY15" fmla="*/ 2377490 h 3619500"/>
              <a:gd name="connsiteX16" fmla="*/ 1251109 w 4629150"/>
              <a:gd name="connsiteY16" fmla="*/ 3523347 h 3619500"/>
              <a:gd name="connsiteX17" fmla="*/ 2580799 w 4629150"/>
              <a:gd name="connsiteY17" fmla="*/ 617269 h 3619500"/>
              <a:gd name="connsiteX18" fmla="*/ 2997994 w 4629150"/>
              <a:gd name="connsiteY18" fmla="*/ 617269 h 3619500"/>
              <a:gd name="connsiteX19" fmla="*/ 3080861 w 4629150"/>
              <a:gd name="connsiteY19" fmla="*/ 868729 h 3619500"/>
              <a:gd name="connsiteX20" fmla="*/ 3474244 w 4629150"/>
              <a:gd name="connsiteY20" fmla="*/ 1083042 h 3619500"/>
              <a:gd name="connsiteX21" fmla="*/ 3622834 w 4629150"/>
              <a:gd name="connsiteY21" fmla="*/ 1139239 h 3619500"/>
              <a:gd name="connsiteX22" fmla="*/ 3617119 w 4629150"/>
              <a:gd name="connsiteY22" fmla="*/ 723949 h 3619500"/>
              <a:gd name="connsiteX23" fmla="*/ 3641884 w 4629150"/>
              <a:gd name="connsiteY23" fmla="*/ 734427 h 3619500"/>
              <a:gd name="connsiteX24" fmla="*/ 4201001 w 4629150"/>
              <a:gd name="connsiteY24" fmla="*/ 1086852 h 3619500"/>
              <a:gd name="connsiteX25" fmla="*/ 4206716 w 4629150"/>
              <a:gd name="connsiteY25" fmla="*/ 1092567 h 3619500"/>
              <a:gd name="connsiteX26" fmla="*/ 4333399 w 4629150"/>
              <a:gd name="connsiteY26" fmla="*/ 1324977 h 3619500"/>
              <a:gd name="connsiteX27" fmla="*/ 3425666 w 4629150"/>
              <a:gd name="connsiteY27" fmla="*/ 1250682 h 3619500"/>
              <a:gd name="connsiteX28" fmla="*/ 3009424 w 4629150"/>
              <a:gd name="connsiteY28" fmla="*/ 1019224 h 3619500"/>
              <a:gd name="connsiteX29" fmla="*/ 2997041 w 4629150"/>
              <a:gd name="connsiteY29" fmla="*/ 1033512 h 3619500"/>
              <a:gd name="connsiteX30" fmla="*/ 2579846 w 4629150"/>
              <a:gd name="connsiteY30" fmla="*/ 1033512 h 3619500"/>
              <a:gd name="connsiteX31" fmla="*/ 2580799 w 4629150"/>
              <a:gd name="connsiteY31" fmla="*/ 617269 h 361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29150" h="3619500">
                <a:moveTo>
                  <a:pt x="1251109" y="3523347"/>
                </a:moveTo>
                <a:cubicBezTo>
                  <a:pt x="1390174" y="3662412"/>
                  <a:pt x="1615916" y="3662412"/>
                  <a:pt x="1754981" y="3523347"/>
                </a:cubicBezTo>
                <a:lnTo>
                  <a:pt x="3479959" y="1798369"/>
                </a:lnTo>
                <a:cubicBezTo>
                  <a:pt x="3529489" y="1748839"/>
                  <a:pt x="3567589" y="1689784"/>
                  <a:pt x="3592354" y="1626919"/>
                </a:cubicBezTo>
                <a:cubicBezTo>
                  <a:pt x="3765709" y="1675497"/>
                  <a:pt x="3934301" y="1701214"/>
                  <a:pt x="4082891" y="1700262"/>
                </a:cubicBezTo>
                <a:cubicBezTo>
                  <a:pt x="4450557" y="1698357"/>
                  <a:pt x="4572476" y="1537384"/>
                  <a:pt x="4612482" y="1441182"/>
                </a:cubicBezTo>
                <a:cubicBezTo>
                  <a:pt x="4652487" y="1345932"/>
                  <a:pt x="4681062" y="1145907"/>
                  <a:pt x="4422934" y="883017"/>
                </a:cubicBezTo>
                <a:cubicBezTo>
                  <a:pt x="4420076" y="880159"/>
                  <a:pt x="4417219" y="877302"/>
                  <a:pt x="4414362" y="874444"/>
                </a:cubicBezTo>
                <a:cubicBezTo>
                  <a:pt x="4254341" y="714424"/>
                  <a:pt x="4021931" y="566787"/>
                  <a:pt x="3758089" y="457249"/>
                </a:cubicBezTo>
                <a:cubicBezTo>
                  <a:pt x="3709511" y="437247"/>
                  <a:pt x="3660934" y="419149"/>
                  <a:pt x="3613309" y="402004"/>
                </a:cubicBezTo>
                <a:lnTo>
                  <a:pt x="3613309" y="399147"/>
                </a:lnTo>
                <a:cubicBezTo>
                  <a:pt x="3610451" y="187692"/>
                  <a:pt x="3439954" y="17194"/>
                  <a:pt x="3228499" y="14337"/>
                </a:cubicBezTo>
                <a:lnTo>
                  <a:pt x="2195036" y="49"/>
                </a:lnTo>
                <a:cubicBezTo>
                  <a:pt x="2057876" y="-1856"/>
                  <a:pt x="1926431" y="51484"/>
                  <a:pt x="1830229" y="148639"/>
                </a:cubicBezTo>
                <a:lnTo>
                  <a:pt x="104299" y="1873617"/>
                </a:lnTo>
                <a:cubicBezTo>
                  <a:pt x="-34766" y="2012682"/>
                  <a:pt x="-34766" y="2238424"/>
                  <a:pt x="104299" y="2377490"/>
                </a:cubicBezTo>
                <a:lnTo>
                  <a:pt x="1251109" y="3523347"/>
                </a:lnTo>
                <a:close/>
                <a:moveTo>
                  <a:pt x="2580799" y="617269"/>
                </a:moveTo>
                <a:cubicBezTo>
                  <a:pt x="2696051" y="502017"/>
                  <a:pt x="2882741" y="502017"/>
                  <a:pt x="2997994" y="617269"/>
                </a:cubicBezTo>
                <a:cubicBezTo>
                  <a:pt x="3066574" y="685849"/>
                  <a:pt x="3094196" y="780147"/>
                  <a:pt x="3080861" y="868729"/>
                </a:cubicBezTo>
                <a:cubicBezTo>
                  <a:pt x="3194209" y="948739"/>
                  <a:pt x="3329464" y="1023034"/>
                  <a:pt x="3474244" y="1083042"/>
                </a:cubicBezTo>
                <a:cubicBezTo>
                  <a:pt x="3525679" y="1103997"/>
                  <a:pt x="3575209" y="1123047"/>
                  <a:pt x="3622834" y="1139239"/>
                </a:cubicBezTo>
                <a:lnTo>
                  <a:pt x="3617119" y="723949"/>
                </a:lnTo>
                <a:cubicBezTo>
                  <a:pt x="3625691" y="727759"/>
                  <a:pt x="3633311" y="730617"/>
                  <a:pt x="3641884" y="734427"/>
                </a:cubicBezTo>
                <a:cubicBezTo>
                  <a:pt x="3867626" y="828724"/>
                  <a:pt x="4070509" y="956359"/>
                  <a:pt x="4201001" y="1086852"/>
                </a:cubicBezTo>
                <a:cubicBezTo>
                  <a:pt x="4202907" y="1088757"/>
                  <a:pt x="4204812" y="1090662"/>
                  <a:pt x="4206716" y="1092567"/>
                </a:cubicBezTo>
                <a:cubicBezTo>
                  <a:pt x="4330541" y="1219249"/>
                  <a:pt x="4343876" y="1300212"/>
                  <a:pt x="4333399" y="1324977"/>
                </a:cubicBezTo>
                <a:cubicBezTo>
                  <a:pt x="4301014" y="1402129"/>
                  <a:pt x="3953351" y="1470709"/>
                  <a:pt x="3425666" y="1250682"/>
                </a:cubicBezTo>
                <a:cubicBezTo>
                  <a:pt x="3271361" y="1185912"/>
                  <a:pt x="3126581" y="1105902"/>
                  <a:pt x="3009424" y="1019224"/>
                </a:cubicBezTo>
                <a:cubicBezTo>
                  <a:pt x="3005614" y="1023987"/>
                  <a:pt x="3000851" y="1028749"/>
                  <a:pt x="2997041" y="1033512"/>
                </a:cubicBezTo>
                <a:cubicBezTo>
                  <a:pt x="2881789" y="1148764"/>
                  <a:pt x="2695099" y="1148764"/>
                  <a:pt x="2579846" y="1033512"/>
                </a:cubicBezTo>
                <a:cubicBezTo>
                  <a:pt x="2465546" y="919212"/>
                  <a:pt x="2465546" y="732522"/>
                  <a:pt x="2580799" y="617269"/>
                </a:cubicBezTo>
                <a:close/>
              </a:path>
            </a:pathLst>
          </a:custGeom>
          <a:solidFill>
            <a:schemeClr val="bg2"/>
          </a:solidFill>
          <a:ln w="9525" cap="flat">
            <a:noFill/>
            <a:prstDash val="solid"/>
            <a:miter/>
          </a:ln>
        </p:spPr>
        <p:txBody>
          <a:bodyPr rtlCol="0" anchor="ctr"/>
          <a:lstStyle/>
          <a:p>
            <a:endParaRPr lang="en-US"/>
          </a:p>
        </p:txBody>
      </p:sp>
      <p:sp>
        <p:nvSpPr>
          <p:cNvPr id="57" name="TextBox 56">
            <a:extLst>
              <a:ext uri="{FF2B5EF4-FFF2-40B4-BE49-F238E27FC236}">
                <a16:creationId xmlns="" xmlns:a16="http://schemas.microsoft.com/office/drawing/2014/main" id="{8A965D4C-E560-4618-A267-D7D718A36B95}"/>
              </a:ext>
            </a:extLst>
          </p:cNvPr>
          <p:cNvSpPr txBox="1"/>
          <p:nvPr/>
        </p:nvSpPr>
        <p:spPr>
          <a:xfrm>
            <a:off x="7644885" y="2199049"/>
            <a:ext cx="2090637" cy="307777"/>
          </a:xfrm>
          <a:prstGeom prst="rect">
            <a:avLst/>
          </a:prstGeom>
          <a:noFill/>
        </p:spPr>
        <p:txBody>
          <a:bodyPr wrap="none" rtlCol="0" anchor="ctr">
            <a:spAutoFit/>
          </a:bodyPr>
          <a:lstStyle/>
          <a:p>
            <a:r>
              <a:rPr lang="en-US" sz="1400" b="1" i="1" dirty="0">
                <a:solidFill>
                  <a:schemeClr val="bg2"/>
                </a:solidFill>
                <a:latin typeface="Arial" panose="020B0604020202020204" pitchFamily="34" charset="0"/>
                <a:cs typeface="Arial" panose="020B0604020202020204" pitchFamily="34" charset="0"/>
              </a:rPr>
              <a:t>HIGH PERFORMANCE</a:t>
            </a:r>
          </a:p>
        </p:txBody>
      </p:sp>
      <p:sp>
        <p:nvSpPr>
          <p:cNvPr id="58" name="TextBox 57">
            <a:extLst>
              <a:ext uri="{FF2B5EF4-FFF2-40B4-BE49-F238E27FC236}">
                <a16:creationId xmlns="" xmlns:a16="http://schemas.microsoft.com/office/drawing/2014/main" id="{D8B2B176-2B86-4BA3-9B97-08886E823F4C}"/>
              </a:ext>
            </a:extLst>
          </p:cNvPr>
          <p:cNvSpPr txBox="1"/>
          <p:nvPr/>
        </p:nvSpPr>
        <p:spPr>
          <a:xfrm>
            <a:off x="7644885" y="2344231"/>
            <a:ext cx="3945360"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and personal presentation, just put a description here.</a:t>
            </a:r>
          </a:p>
        </p:txBody>
      </p:sp>
      <p:sp>
        <p:nvSpPr>
          <p:cNvPr id="62" name="TextBox 61">
            <a:extLst>
              <a:ext uri="{FF2B5EF4-FFF2-40B4-BE49-F238E27FC236}">
                <a16:creationId xmlns="" xmlns:a16="http://schemas.microsoft.com/office/drawing/2014/main" id="{E5158445-BCAA-461A-8E13-E74CA6D2C4D0}"/>
              </a:ext>
            </a:extLst>
          </p:cNvPr>
          <p:cNvSpPr txBox="1"/>
          <p:nvPr/>
        </p:nvSpPr>
        <p:spPr>
          <a:xfrm>
            <a:off x="7644885" y="3092891"/>
            <a:ext cx="2232278" cy="307777"/>
          </a:xfrm>
          <a:prstGeom prst="rect">
            <a:avLst/>
          </a:prstGeom>
          <a:noFill/>
        </p:spPr>
        <p:txBody>
          <a:bodyPr wrap="none" rtlCol="0" anchor="ctr">
            <a:spAutoFit/>
          </a:bodyPr>
          <a:lstStyle/>
          <a:p>
            <a:r>
              <a:rPr lang="en-US" sz="1400" b="1" i="1" dirty="0">
                <a:solidFill>
                  <a:schemeClr val="bg2"/>
                </a:solidFill>
                <a:latin typeface="Arial" panose="020B0604020202020204" pitchFamily="34" charset="0"/>
                <a:cs typeface="Arial" panose="020B0604020202020204" pitchFamily="34" charset="0"/>
              </a:rPr>
              <a:t>CATALOGUE PRODUCT</a:t>
            </a:r>
          </a:p>
        </p:txBody>
      </p:sp>
      <p:sp>
        <p:nvSpPr>
          <p:cNvPr id="63" name="TextBox 62">
            <a:extLst>
              <a:ext uri="{FF2B5EF4-FFF2-40B4-BE49-F238E27FC236}">
                <a16:creationId xmlns="" xmlns:a16="http://schemas.microsoft.com/office/drawing/2014/main" id="{6F0B8B82-29F3-4FD9-84AB-DFF50A151365}"/>
              </a:ext>
            </a:extLst>
          </p:cNvPr>
          <p:cNvSpPr txBox="1"/>
          <p:nvPr/>
        </p:nvSpPr>
        <p:spPr>
          <a:xfrm>
            <a:off x="7644885" y="3238073"/>
            <a:ext cx="3945360"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and personal presentation, just put a description here.</a:t>
            </a:r>
          </a:p>
        </p:txBody>
      </p:sp>
      <p:sp>
        <p:nvSpPr>
          <p:cNvPr id="65" name="TextBox 64">
            <a:extLst>
              <a:ext uri="{FF2B5EF4-FFF2-40B4-BE49-F238E27FC236}">
                <a16:creationId xmlns="" xmlns:a16="http://schemas.microsoft.com/office/drawing/2014/main" id="{BA664422-CD4D-469A-B18F-A34EE64F9735}"/>
              </a:ext>
            </a:extLst>
          </p:cNvPr>
          <p:cNvSpPr txBox="1"/>
          <p:nvPr/>
        </p:nvSpPr>
        <p:spPr>
          <a:xfrm>
            <a:off x="7650097" y="3969711"/>
            <a:ext cx="1606465" cy="307777"/>
          </a:xfrm>
          <a:prstGeom prst="rect">
            <a:avLst/>
          </a:prstGeom>
          <a:noFill/>
        </p:spPr>
        <p:txBody>
          <a:bodyPr wrap="none" rtlCol="0" anchor="ctr">
            <a:spAutoFit/>
          </a:bodyPr>
          <a:lstStyle/>
          <a:p>
            <a:r>
              <a:rPr lang="en-US" sz="1400" b="1" i="1" dirty="0">
                <a:solidFill>
                  <a:schemeClr val="bg2"/>
                </a:solidFill>
                <a:latin typeface="Arial" panose="020B0604020202020204" pitchFamily="34" charset="0"/>
                <a:cs typeface="Arial" panose="020B0604020202020204" pitchFamily="34" charset="0"/>
              </a:rPr>
              <a:t>CUSTOMIZABLE</a:t>
            </a:r>
          </a:p>
        </p:txBody>
      </p:sp>
      <p:sp>
        <p:nvSpPr>
          <p:cNvPr id="66" name="TextBox 65">
            <a:extLst>
              <a:ext uri="{FF2B5EF4-FFF2-40B4-BE49-F238E27FC236}">
                <a16:creationId xmlns="" xmlns:a16="http://schemas.microsoft.com/office/drawing/2014/main" id="{47925DB2-AE82-480B-98AF-32FB06D352DE}"/>
              </a:ext>
            </a:extLst>
          </p:cNvPr>
          <p:cNvSpPr txBox="1"/>
          <p:nvPr/>
        </p:nvSpPr>
        <p:spPr>
          <a:xfrm>
            <a:off x="7650097" y="4114893"/>
            <a:ext cx="3945360"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and personal presentation, just put a description here.</a:t>
            </a:r>
          </a:p>
        </p:txBody>
      </p:sp>
      <p:sp>
        <p:nvSpPr>
          <p:cNvPr id="68" name="TextBox 67">
            <a:extLst>
              <a:ext uri="{FF2B5EF4-FFF2-40B4-BE49-F238E27FC236}">
                <a16:creationId xmlns="" xmlns:a16="http://schemas.microsoft.com/office/drawing/2014/main" id="{C64AE29D-446D-476E-A234-D245B8FA2A19}"/>
              </a:ext>
            </a:extLst>
          </p:cNvPr>
          <p:cNvSpPr txBox="1"/>
          <p:nvPr/>
        </p:nvSpPr>
        <p:spPr>
          <a:xfrm>
            <a:off x="7644885" y="4842610"/>
            <a:ext cx="1895071" cy="307777"/>
          </a:xfrm>
          <a:prstGeom prst="rect">
            <a:avLst/>
          </a:prstGeom>
          <a:noFill/>
        </p:spPr>
        <p:txBody>
          <a:bodyPr wrap="none" rtlCol="0" anchor="ctr">
            <a:spAutoFit/>
          </a:bodyPr>
          <a:lstStyle/>
          <a:p>
            <a:r>
              <a:rPr lang="en-US" sz="1400" b="1" i="1">
                <a:solidFill>
                  <a:schemeClr val="bg2"/>
                </a:solidFill>
                <a:latin typeface="+mj-lt"/>
              </a:rPr>
              <a:t>EVENT SCHEDULE</a:t>
            </a:r>
          </a:p>
        </p:txBody>
      </p:sp>
      <p:sp>
        <p:nvSpPr>
          <p:cNvPr id="69" name="TextBox 68">
            <a:extLst>
              <a:ext uri="{FF2B5EF4-FFF2-40B4-BE49-F238E27FC236}">
                <a16:creationId xmlns="" xmlns:a16="http://schemas.microsoft.com/office/drawing/2014/main" id="{4E955A28-2558-47ED-A1CB-98C413553CDE}"/>
              </a:ext>
            </a:extLst>
          </p:cNvPr>
          <p:cNvSpPr txBox="1"/>
          <p:nvPr/>
        </p:nvSpPr>
        <p:spPr>
          <a:xfrm>
            <a:off x="7644885" y="4987792"/>
            <a:ext cx="3945360"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and personal presentation, just put a description here.</a:t>
            </a:r>
          </a:p>
        </p:txBody>
      </p:sp>
      <p:pic>
        <p:nvPicPr>
          <p:cNvPr id="4" name="Picture Placeholder 3">
            <a:extLst>
              <a:ext uri="{FF2B5EF4-FFF2-40B4-BE49-F238E27FC236}">
                <a16:creationId xmlns="" xmlns:a16="http://schemas.microsoft.com/office/drawing/2014/main" id="{65318B48-32C8-4AC5-9F3B-75D5013FACDC}"/>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8448" b="18448"/>
          <a:stretch>
            <a:fillRect/>
          </a:stretch>
        </p:blipFill>
        <p:spPr/>
      </p:pic>
      <p:pic>
        <p:nvPicPr>
          <p:cNvPr id="14" name="Picture 13">
            <a:extLst>
              <a:ext uri="{FF2B5EF4-FFF2-40B4-BE49-F238E27FC236}">
                <a16:creationId xmlns="" xmlns:a16="http://schemas.microsoft.com/office/drawing/2014/main" id="{8F340825-D7C8-4F21-BBBE-0FE945209C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476" y="2034320"/>
            <a:ext cx="6701165" cy="4047504"/>
          </a:xfrm>
          <a:prstGeom prst="rect">
            <a:avLst/>
          </a:prstGeom>
        </p:spPr>
      </p:pic>
    </p:spTree>
    <p:extLst>
      <p:ext uri="{BB962C8B-B14F-4D97-AF65-F5344CB8AC3E}">
        <p14:creationId xmlns:p14="http://schemas.microsoft.com/office/powerpoint/2010/main" val="19536800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p:cTn id="20" dur="500" fill="hold"/>
                                        <p:tgtEl>
                                          <p:spTgt spid="30"/>
                                        </p:tgtEl>
                                        <p:attrNameLst>
                                          <p:attrName>ppt_w</p:attrName>
                                        </p:attrNameLst>
                                      </p:cBhvr>
                                      <p:tavLst>
                                        <p:tav tm="0">
                                          <p:val>
                                            <p:fltVal val="0"/>
                                          </p:val>
                                        </p:tav>
                                        <p:tav tm="100000">
                                          <p:val>
                                            <p:strVal val="#ppt_w"/>
                                          </p:val>
                                        </p:tav>
                                      </p:tavLst>
                                    </p:anim>
                                    <p:anim calcmode="lin" valueType="num">
                                      <p:cBhvr>
                                        <p:cTn id="21" dur="500" fill="hold"/>
                                        <p:tgtEl>
                                          <p:spTgt spid="30"/>
                                        </p:tgtEl>
                                        <p:attrNameLst>
                                          <p:attrName>ppt_h</p:attrName>
                                        </p:attrNameLst>
                                      </p:cBhvr>
                                      <p:tavLst>
                                        <p:tav tm="0">
                                          <p:val>
                                            <p:fltVal val="0"/>
                                          </p:val>
                                        </p:tav>
                                        <p:tav tm="100000">
                                          <p:val>
                                            <p:strVal val="#ppt_h"/>
                                          </p:val>
                                        </p:tav>
                                      </p:tavLst>
                                    </p:anim>
                                    <p:animEffect transition="in" filter="fade">
                                      <p:cBhvr>
                                        <p:cTn id="22" dur="500"/>
                                        <p:tgtEl>
                                          <p:spTgt spid="30"/>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wipe(left)">
                                      <p:cBhvr>
                                        <p:cTn id="26" dur="500"/>
                                        <p:tgtEl>
                                          <p:spTgt spid="57"/>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wipe(up)">
                                      <p:cBhvr>
                                        <p:cTn id="30" dur="500"/>
                                        <p:tgtEl>
                                          <p:spTgt spid="58"/>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3500"/>
                            </p:stCondLst>
                            <p:childTnLst>
                              <p:par>
                                <p:cTn id="36" presetID="53" presetClass="entr" presetSubtype="16"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p:cTn id="38" dur="500" fill="hold"/>
                                        <p:tgtEl>
                                          <p:spTgt spid="56"/>
                                        </p:tgtEl>
                                        <p:attrNameLst>
                                          <p:attrName>ppt_w</p:attrName>
                                        </p:attrNameLst>
                                      </p:cBhvr>
                                      <p:tavLst>
                                        <p:tav tm="0">
                                          <p:val>
                                            <p:fltVal val="0"/>
                                          </p:val>
                                        </p:tav>
                                        <p:tav tm="100000">
                                          <p:val>
                                            <p:strVal val="#ppt_w"/>
                                          </p:val>
                                        </p:tav>
                                      </p:tavLst>
                                    </p:anim>
                                    <p:anim calcmode="lin" valueType="num">
                                      <p:cBhvr>
                                        <p:cTn id="39" dur="500" fill="hold"/>
                                        <p:tgtEl>
                                          <p:spTgt spid="56"/>
                                        </p:tgtEl>
                                        <p:attrNameLst>
                                          <p:attrName>ppt_h</p:attrName>
                                        </p:attrNameLst>
                                      </p:cBhvr>
                                      <p:tavLst>
                                        <p:tav tm="0">
                                          <p:val>
                                            <p:fltVal val="0"/>
                                          </p:val>
                                        </p:tav>
                                        <p:tav tm="100000">
                                          <p:val>
                                            <p:strVal val="#ppt_h"/>
                                          </p:val>
                                        </p:tav>
                                      </p:tavLst>
                                    </p:anim>
                                    <p:animEffect transition="in" filter="fade">
                                      <p:cBhvr>
                                        <p:cTn id="40" dur="500"/>
                                        <p:tgtEl>
                                          <p:spTgt spid="56"/>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62"/>
                                        </p:tgtEl>
                                        <p:attrNameLst>
                                          <p:attrName>style.visibility</p:attrName>
                                        </p:attrNameLst>
                                      </p:cBhvr>
                                      <p:to>
                                        <p:strVal val="visible"/>
                                      </p:to>
                                    </p:set>
                                    <p:animEffect transition="in" filter="wipe(left)">
                                      <p:cBhvr>
                                        <p:cTn id="44" dur="500"/>
                                        <p:tgtEl>
                                          <p:spTgt spid="62"/>
                                        </p:tgtEl>
                                      </p:cBhvr>
                                    </p:animEffect>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wipe(up)">
                                      <p:cBhvr>
                                        <p:cTn id="48" dur="500"/>
                                        <p:tgtEl>
                                          <p:spTgt spid="63"/>
                                        </p:tgtEl>
                                      </p:cBhvr>
                                    </p:animEffect>
                                  </p:childTnLst>
                                </p:cTn>
                              </p:par>
                            </p:childTnLst>
                          </p:cTn>
                        </p:par>
                        <p:par>
                          <p:cTn id="49" fill="hold">
                            <p:stCondLst>
                              <p:cond delay="5000"/>
                            </p:stCondLst>
                            <p:childTnLst>
                              <p:par>
                                <p:cTn id="50" presetID="22" presetClass="entr" presetSubtype="8"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par>
                          <p:cTn id="53" fill="hold">
                            <p:stCondLst>
                              <p:cond delay="5500"/>
                            </p:stCondLst>
                            <p:childTnLst>
                              <p:par>
                                <p:cTn id="54" presetID="53" presetClass="entr" presetSubtype="16" fill="hold" nodeType="afterEffect">
                                  <p:stCondLst>
                                    <p:cond delay="0"/>
                                  </p:stCondLst>
                                  <p:childTnLst>
                                    <p:set>
                                      <p:cBhvr>
                                        <p:cTn id="55" dur="1" fill="hold">
                                          <p:stCondLst>
                                            <p:cond delay="0"/>
                                          </p:stCondLst>
                                        </p:cTn>
                                        <p:tgtEl>
                                          <p:spTgt spid="52"/>
                                        </p:tgtEl>
                                        <p:attrNameLst>
                                          <p:attrName>style.visibility</p:attrName>
                                        </p:attrNameLst>
                                      </p:cBhvr>
                                      <p:to>
                                        <p:strVal val="visible"/>
                                      </p:to>
                                    </p:set>
                                    <p:anim calcmode="lin" valueType="num">
                                      <p:cBhvr>
                                        <p:cTn id="56" dur="500" fill="hold"/>
                                        <p:tgtEl>
                                          <p:spTgt spid="52"/>
                                        </p:tgtEl>
                                        <p:attrNameLst>
                                          <p:attrName>ppt_w</p:attrName>
                                        </p:attrNameLst>
                                      </p:cBhvr>
                                      <p:tavLst>
                                        <p:tav tm="0">
                                          <p:val>
                                            <p:fltVal val="0"/>
                                          </p:val>
                                        </p:tav>
                                        <p:tav tm="100000">
                                          <p:val>
                                            <p:strVal val="#ppt_w"/>
                                          </p:val>
                                        </p:tav>
                                      </p:tavLst>
                                    </p:anim>
                                    <p:anim calcmode="lin" valueType="num">
                                      <p:cBhvr>
                                        <p:cTn id="57" dur="500" fill="hold"/>
                                        <p:tgtEl>
                                          <p:spTgt spid="52"/>
                                        </p:tgtEl>
                                        <p:attrNameLst>
                                          <p:attrName>ppt_h</p:attrName>
                                        </p:attrNameLst>
                                      </p:cBhvr>
                                      <p:tavLst>
                                        <p:tav tm="0">
                                          <p:val>
                                            <p:fltVal val="0"/>
                                          </p:val>
                                        </p:tav>
                                        <p:tav tm="100000">
                                          <p:val>
                                            <p:strVal val="#ppt_h"/>
                                          </p:val>
                                        </p:tav>
                                      </p:tavLst>
                                    </p:anim>
                                    <p:animEffect transition="in" filter="fade">
                                      <p:cBhvr>
                                        <p:cTn id="58" dur="500"/>
                                        <p:tgtEl>
                                          <p:spTgt spid="52"/>
                                        </p:tgtEl>
                                      </p:cBhvr>
                                    </p:animEffect>
                                  </p:childTnLst>
                                </p:cTn>
                              </p:par>
                            </p:childTnLst>
                          </p:cTn>
                        </p:par>
                        <p:par>
                          <p:cTn id="59" fill="hold">
                            <p:stCondLst>
                              <p:cond delay="6000"/>
                            </p:stCondLst>
                            <p:childTnLst>
                              <p:par>
                                <p:cTn id="60" presetID="22" presetClass="entr" presetSubtype="8" fill="hold" grpId="0" nodeType="after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wipe(left)">
                                      <p:cBhvr>
                                        <p:cTn id="62" dur="500"/>
                                        <p:tgtEl>
                                          <p:spTgt spid="65"/>
                                        </p:tgtEl>
                                      </p:cBhvr>
                                    </p:animEffect>
                                  </p:childTnLst>
                                </p:cTn>
                              </p:par>
                            </p:childTnLst>
                          </p:cTn>
                        </p:par>
                        <p:par>
                          <p:cTn id="63" fill="hold">
                            <p:stCondLst>
                              <p:cond delay="6500"/>
                            </p:stCondLst>
                            <p:childTnLst>
                              <p:par>
                                <p:cTn id="64" presetID="22" presetClass="entr" presetSubtype="1" fill="hold" grpId="0" nodeType="after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wipe(up)">
                                      <p:cBhvr>
                                        <p:cTn id="66" dur="500"/>
                                        <p:tgtEl>
                                          <p:spTgt spid="66"/>
                                        </p:tgtEl>
                                      </p:cBhvr>
                                    </p:animEffect>
                                  </p:childTnLst>
                                </p:cTn>
                              </p:par>
                            </p:childTnLst>
                          </p:cTn>
                        </p:par>
                        <p:par>
                          <p:cTn id="67" fill="hold">
                            <p:stCondLst>
                              <p:cond delay="7000"/>
                            </p:stCondLst>
                            <p:childTnLst>
                              <p:par>
                                <p:cTn id="68" presetID="22" presetClass="entr" presetSubtype="8" fill="hold" grpId="0"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left)">
                                      <p:cBhvr>
                                        <p:cTn id="70" dur="500"/>
                                        <p:tgtEl>
                                          <p:spTgt spid="11"/>
                                        </p:tgtEl>
                                      </p:cBhvr>
                                    </p:animEffect>
                                  </p:childTnLst>
                                </p:cTn>
                              </p:par>
                            </p:childTnLst>
                          </p:cTn>
                        </p:par>
                        <p:par>
                          <p:cTn id="71" fill="hold">
                            <p:stCondLst>
                              <p:cond delay="7500"/>
                            </p:stCondLst>
                            <p:childTnLst>
                              <p:par>
                                <p:cTn id="72" presetID="53" presetClass="entr" presetSubtype="16" fill="hold" nodeType="afterEffect">
                                  <p:stCondLst>
                                    <p:cond delay="0"/>
                                  </p:stCondLst>
                                  <p:childTnLst>
                                    <p:set>
                                      <p:cBhvr>
                                        <p:cTn id="73" dur="1" fill="hold">
                                          <p:stCondLst>
                                            <p:cond delay="0"/>
                                          </p:stCondLst>
                                        </p:cTn>
                                        <p:tgtEl>
                                          <p:spTgt spid="44"/>
                                        </p:tgtEl>
                                        <p:attrNameLst>
                                          <p:attrName>style.visibility</p:attrName>
                                        </p:attrNameLst>
                                      </p:cBhvr>
                                      <p:to>
                                        <p:strVal val="visible"/>
                                      </p:to>
                                    </p:set>
                                    <p:anim calcmode="lin" valueType="num">
                                      <p:cBhvr>
                                        <p:cTn id="74" dur="500" fill="hold"/>
                                        <p:tgtEl>
                                          <p:spTgt spid="44"/>
                                        </p:tgtEl>
                                        <p:attrNameLst>
                                          <p:attrName>ppt_w</p:attrName>
                                        </p:attrNameLst>
                                      </p:cBhvr>
                                      <p:tavLst>
                                        <p:tav tm="0">
                                          <p:val>
                                            <p:fltVal val="0"/>
                                          </p:val>
                                        </p:tav>
                                        <p:tav tm="100000">
                                          <p:val>
                                            <p:strVal val="#ppt_w"/>
                                          </p:val>
                                        </p:tav>
                                      </p:tavLst>
                                    </p:anim>
                                    <p:anim calcmode="lin" valueType="num">
                                      <p:cBhvr>
                                        <p:cTn id="75" dur="500" fill="hold"/>
                                        <p:tgtEl>
                                          <p:spTgt spid="44"/>
                                        </p:tgtEl>
                                        <p:attrNameLst>
                                          <p:attrName>ppt_h</p:attrName>
                                        </p:attrNameLst>
                                      </p:cBhvr>
                                      <p:tavLst>
                                        <p:tav tm="0">
                                          <p:val>
                                            <p:fltVal val="0"/>
                                          </p:val>
                                        </p:tav>
                                        <p:tav tm="100000">
                                          <p:val>
                                            <p:strVal val="#ppt_h"/>
                                          </p:val>
                                        </p:tav>
                                      </p:tavLst>
                                    </p:anim>
                                    <p:animEffect transition="in" filter="fade">
                                      <p:cBhvr>
                                        <p:cTn id="76" dur="500"/>
                                        <p:tgtEl>
                                          <p:spTgt spid="44"/>
                                        </p:tgtEl>
                                      </p:cBhvr>
                                    </p:animEffect>
                                  </p:childTnLst>
                                </p:cTn>
                              </p:par>
                            </p:childTnLst>
                          </p:cTn>
                        </p:par>
                        <p:par>
                          <p:cTn id="77" fill="hold">
                            <p:stCondLst>
                              <p:cond delay="8000"/>
                            </p:stCondLst>
                            <p:childTnLst>
                              <p:par>
                                <p:cTn id="78" presetID="22" presetClass="entr" presetSubtype="8" fill="hold" grpId="0" nodeType="after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left)">
                                      <p:cBhvr>
                                        <p:cTn id="80" dur="500"/>
                                        <p:tgtEl>
                                          <p:spTgt spid="68"/>
                                        </p:tgtEl>
                                      </p:cBhvr>
                                    </p:animEffect>
                                  </p:childTnLst>
                                </p:cTn>
                              </p:par>
                            </p:childTnLst>
                          </p:cTn>
                        </p:par>
                        <p:par>
                          <p:cTn id="81" fill="hold">
                            <p:stCondLst>
                              <p:cond delay="8500"/>
                            </p:stCondLst>
                            <p:childTnLst>
                              <p:par>
                                <p:cTn id="82" presetID="22" presetClass="entr" presetSubtype="1" fill="hold" grpId="0" nodeType="afterEffect">
                                  <p:stCondLst>
                                    <p:cond delay="0"/>
                                  </p:stCondLst>
                                  <p:childTnLst>
                                    <p:set>
                                      <p:cBhvr>
                                        <p:cTn id="83" dur="1" fill="hold">
                                          <p:stCondLst>
                                            <p:cond delay="0"/>
                                          </p:stCondLst>
                                        </p:cTn>
                                        <p:tgtEl>
                                          <p:spTgt spid="69"/>
                                        </p:tgtEl>
                                        <p:attrNameLst>
                                          <p:attrName>style.visibility</p:attrName>
                                        </p:attrNameLst>
                                      </p:cBhvr>
                                      <p:to>
                                        <p:strVal val="visible"/>
                                      </p:to>
                                    </p:set>
                                    <p:animEffect transition="in" filter="wipe(up)">
                                      <p:cBhvr>
                                        <p:cTn id="84"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5" grpId="0"/>
      <p:bldP spid="56" grpId="0" animBg="1"/>
      <p:bldP spid="57" grpId="0"/>
      <p:bldP spid="58" grpId="0"/>
      <p:bldP spid="62" grpId="0"/>
      <p:bldP spid="63" grpId="0"/>
      <p:bldP spid="65" grpId="0"/>
      <p:bldP spid="66" grpId="0"/>
      <p:bldP spid="68" grpId="0"/>
      <p:bldP spid="6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 xmlns:a16="http://schemas.microsoft.com/office/drawing/2014/main" id="{80100F59-2581-4CEE-BBEE-380C81A77B6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1875" b="21875"/>
          <a:stretch>
            <a:fillRect/>
          </a:stretch>
        </p:blipFill>
        <p:spPr/>
      </p:pic>
      <p:sp>
        <p:nvSpPr>
          <p:cNvPr id="37" name="TextBox 36">
            <a:extLst>
              <a:ext uri="{FF2B5EF4-FFF2-40B4-BE49-F238E27FC236}">
                <a16:creationId xmlns="" xmlns:a16="http://schemas.microsoft.com/office/drawing/2014/main" id="{25F9F736-E53C-4CC1-BBF1-39BB11CED483}"/>
              </a:ext>
            </a:extLst>
          </p:cNvPr>
          <p:cNvSpPr txBox="1"/>
          <p:nvPr/>
        </p:nvSpPr>
        <p:spPr>
          <a:xfrm>
            <a:off x="5229179" y="4120117"/>
            <a:ext cx="6602819" cy="1077218"/>
          </a:xfrm>
          <a:prstGeom prst="rect">
            <a:avLst/>
          </a:prstGeom>
          <a:noFill/>
        </p:spPr>
        <p:txBody>
          <a:bodyPr wrap="square" rtlCol="0" anchor="ctr">
            <a:spAutoFit/>
          </a:bodyPr>
          <a:lstStyle/>
          <a:p>
            <a:pPr algn="ctr"/>
            <a:r>
              <a:rPr lang="en-US" sz="3200" b="1" i="1" dirty="0">
                <a:solidFill>
                  <a:schemeClr val="bg2"/>
                </a:solidFill>
                <a:latin typeface="Arial" panose="020B0604020202020204" pitchFamily="34" charset="0"/>
                <a:cs typeface="Arial" panose="020B0604020202020204" pitchFamily="34" charset="0"/>
              </a:rPr>
              <a:t>WINNERS NEVER QUIT</a:t>
            </a:r>
          </a:p>
          <a:p>
            <a:pPr algn="ctr"/>
            <a:r>
              <a:rPr lang="en-US" sz="3200" b="1" i="1" dirty="0">
                <a:solidFill>
                  <a:schemeClr val="bg2"/>
                </a:solidFill>
                <a:latin typeface="Arial" panose="020B0604020202020204" pitchFamily="34" charset="0"/>
                <a:cs typeface="Arial" panose="020B0604020202020204" pitchFamily="34" charset="0"/>
              </a:rPr>
              <a:t>AND QUITTERS NEVER WIN.</a:t>
            </a:r>
          </a:p>
        </p:txBody>
      </p:sp>
      <p:grpSp>
        <p:nvGrpSpPr>
          <p:cNvPr id="51" name="Group 50">
            <a:extLst>
              <a:ext uri="{FF2B5EF4-FFF2-40B4-BE49-F238E27FC236}">
                <a16:creationId xmlns="" xmlns:a16="http://schemas.microsoft.com/office/drawing/2014/main" id="{7B7ADF4C-6B7B-438A-87C9-295A23024CCD}"/>
              </a:ext>
            </a:extLst>
          </p:cNvPr>
          <p:cNvGrpSpPr/>
          <p:nvPr/>
        </p:nvGrpSpPr>
        <p:grpSpPr>
          <a:xfrm>
            <a:off x="8311513" y="3720376"/>
            <a:ext cx="438150" cy="378475"/>
            <a:chOff x="3676650" y="1338937"/>
            <a:chExt cx="4829753" cy="4171950"/>
          </a:xfrm>
          <a:solidFill>
            <a:schemeClr val="accent1">
              <a:lumMod val="75000"/>
            </a:schemeClr>
          </a:solidFill>
        </p:grpSpPr>
        <p:sp>
          <p:nvSpPr>
            <p:cNvPr id="49" name="Freeform: Shape 48">
              <a:extLst>
                <a:ext uri="{FF2B5EF4-FFF2-40B4-BE49-F238E27FC236}">
                  <a16:creationId xmlns="" xmlns:a16="http://schemas.microsoft.com/office/drawing/2014/main" id="{A2CF37FB-40A2-486D-BCF4-E2A3C540B76D}"/>
                </a:ext>
              </a:extLst>
            </p:cNvPr>
            <p:cNvSpPr/>
            <p:nvPr/>
          </p:nvSpPr>
          <p:spPr>
            <a:xfrm>
              <a:off x="3676650" y="1338937"/>
              <a:ext cx="2295525" cy="4171950"/>
            </a:xfrm>
            <a:custGeom>
              <a:avLst/>
              <a:gdLst>
                <a:gd name="connsiteX0" fmla="*/ 1029 w 2295525"/>
                <a:gd name="connsiteY0" fmla="*/ 3028618 h 4171950"/>
                <a:gd name="connsiteX1" fmla="*/ 1152954 w 2295525"/>
                <a:gd name="connsiteY1" fmla="*/ 4180553 h 4171950"/>
                <a:gd name="connsiteX2" fmla="*/ 2304888 w 2295525"/>
                <a:gd name="connsiteY2" fmla="*/ 3028618 h 4171950"/>
                <a:gd name="connsiteX3" fmla="*/ 1152954 w 2295525"/>
                <a:gd name="connsiteY3" fmla="*/ 1876693 h 4171950"/>
                <a:gd name="connsiteX4" fmla="*/ 779879 w 2295525"/>
                <a:gd name="connsiteY4" fmla="*/ 1939654 h 4171950"/>
                <a:gd name="connsiteX5" fmla="*/ 1123750 w 2295525"/>
                <a:gd name="connsiteY5" fmla="*/ 283199 h 4171950"/>
                <a:gd name="connsiteX6" fmla="*/ 1086 w 2295525"/>
                <a:gd name="connsiteY6" fmla="*/ 3027047 h 4171950"/>
                <a:gd name="connsiteX7" fmla="*/ 1029 w 2295525"/>
                <a:gd name="connsiteY7" fmla="*/ 3028618 h 417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95525" h="4171950">
                  <a:moveTo>
                    <a:pt x="1029" y="3028618"/>
                  </a:moveTo>
                  <a:cubicBezTo>
                    <a:pt x="1029" y="3664831"/>
                    <a:pt x="516750" y="4180553"/>
                    <a:pt x="1152954" y="4180553"/>
                  </a:cubicBezTo>
                  <a:cubicBezTo>
                    <a:pt x="1789167" y="4180553"/>
                    <a:pt x="2304888" y="3664831"/>
                    <a:pt x="2304888" y="3028618"/>
                  </a:cubicBezTo>
                  <a:cubicBezTo>
                    <a:pt x="2304888" y="2392406"/>
                    <a:pt x="1789167" y="1876693"/>
                    <a:pt x="1152954" y="1876693"/>
                  </a:cubicBezTo>
                  <a:cubicBezTo>
                    <a:pt x="1022204" y="1876693"/>
                    <a:pt x="897046" y="1899487"/>
                    <a:pt x="779879" y="1939654"/>
                  </a:cubicBezTo>
                  <a:cubicBezTo>
                    <a:pt x="1039111" y="452887"/>
                    <a:pt x="2198504" y="-505909"/>
                    <a:pt x="1123750" y="283199"/>
                  </a:cubicBezTo>
                  <a:cubicBezTo>
                    <a:pt x="-67989" y="1158232"/>
                    <a:pt x="-247" y="2993414"/>
                    <a:pt x="1086" y="3027047"/>
                  </a:cubicBezTo>
                  <a:cubicBezTo>
                    <a:pt x="1086" y="3027571"/>
                    <a:pt x="1029" y="3028037"/>
                    <a:pt x="1029" y="302861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 xmlns:a16="http://schemas.microsoft.com/office/drawing/2014/main" id="{B03198FB-730B-44A9-AA86-1E6DB765309F}"/>
                </a:ext>
              </a:extLst>
            </p:cNvPr>
            <p:cNvSpPr/>
            <p:nvPr/>
          </p:nvSpPr>
          <p:spPr>
            <a:xfrm>
              <a:off x="6210878" y="1338937"/>
              <a:ext cx="2295525" cy="4171950"/>
            </a:xfrm>
            <a:custGeom>
              <a:avLst/>
              <a:gdLst>
                <a:gd name="connsiteX0" fmla="*/ 1031 w 2295525"/>
                <a:gd name="connsiteY0" fmla="*/ 3028618 h 4171950"/>
                <a:gd name="connsiteX1" fmla="*/ 1152966 w 2295525"/>
                <a:gd name="connsiteY1" fmla="*/ 4180553 h 4171950"/>
                <a:gd name="connsiteX2" fmla="*/ 2304901 w 2295525"/>
                <a:gd name="connsiteY2" fmla="*/ 3028618 h 4171950"/>
                <a:gd name="connsiteX3" fmla="*/ 1152956 w 2295525"/>
                <a:gd name="connsiteY3" fmla="*/ 1876693 h 4171950"/>
                <a:gd name="connsiteX4" fmla="*/ 779881 w 2295525"/>
                <a:gd name="connsiteY4" fmla="*/ 1939654 h 4171950"/>
                <a:gd name="connsiteX5" fmla="*/ 1123753 w 2295525"/>
                <a:gd name="connsiteY5" fmla="*/ 283199 h 4171950"/>
                <a:gd name="connsiteX6" fmla="*/ 1088 w 2295525"/>
                <a:gd name="connsiteY6" fmla="*/ 3027047 h 4171950"/>
                <a:gd name="connsiteX7" fmla="*/ 1031 w 2295525"/>
                <a:gd name="connsiteY7" fmla="*/ 3028618 h 417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95525" h="4171950">
                  <a:moveTo>
                    <a:pt x="1031" y="3028618"/>
                  </a:moveTo>
                  <a:cubicBezTo>
                    <a:pt x="1031" y="3664831"/>
                    <a:pt x="516753" y="4180553"/>
                    <a:pt x="1152966" y="4180553"/>
                  </a:cubicBezTo>
                  <a:cubicBezTo>
                    <a:pt x="1789179" y="4180553"/>
                    <a:pt x="2304901" y="3664831"/>
                    <a:pt x="2304901" y="3028618"/>
                  </a:cubicBezTo>
                  <a:cubicBezTo>
                    <a:pt x="2304901" y="2392406"/>
                    <a:pt x="1789169" y="1876693"/>
                    <a:pt x="1152956" y="1876693"/>
                  </a:cubicBezTo>
                  <a:cubicBezTo>
                    <a:pt x="1022197" y="1876693"/>
                    <a:pt x="897048" y="1899487"/>
                    <a:pt x="779881" y="1939654"/>
                  </a:cubicBezTo>
                  <a:cubicBezTo>
                    <a:pt x="1039114" y="452887"/>
                    <a:pt x="2198506" y="-505909"/>
                    <a:pt x="1123753" y="283199"/>
                  </a:cubicBezTo>
                  <a:cubicBezTo>
                    <a:pt x="-67987" y="1158232"/>
                    <a:pt x="-254" y="2993414"/>
                    <a:pt x="1088" y="3027047"/>
                  </a:cubicBezTo>
                  <a:cubicBezTo>
                    <a:pt x="1088" y="3027571"/>
                    <a:pt x="1031" y="3028037"/>
                    <a:pt x="1031" y="3028618"/>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9566643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up)">
                                      <p:cBhvr>
                                        <p:cTn id="1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417DA66-D924-4FB1-BC18-242020620C54}"/>
              </a:ext>
            </a:extLst>
          </p:cNvPr>
          <p:cNvSpPr>
            <a:spLocks noGrp="1"/>
          </p:cNvSpPr>
          <p:nvPr>
            <p:ph type="title"/>
          </p:nvPr>
        </p:nvSpPr>
        <p:spPr/>
        <p:txBody>
          <a:bodyPr anchor="ctr"/>
          <a:lstStyle/>
          <a:p>
            <a:r>
              <a:rPr lang="en-US"/>
              <a:t>OUR FLOWCHART</a:t>
            </a:r>
          </a:p>
        </p:txBody>
      </p:sp>
      <p:sp>
        <p:nvSpPr>
          <p:cNvPr id="5" name="Freeform 29">
            <a:extLst>
              <a:ext uri="{FF2B5EF4-FFF2-40B4-BE49-F238E27FC236}">
                <a16:creationId xmlns="" xmlns:a16="http://schemas.microsoft.com/office/drawing/2014/main" id="{930B9CBD-6F8F-4E81-9539-87F9B8139B69}"/>
              </a:ext>
            </a:extLst>
          </p:cNvPr>
          <p:cNvSpPr>
            <a:spLocks/>
          </p:cNvSpPr>
          <p:nvPr/>
        </p:nvSpPr>
        <p:spPr bwMode="auto">
          <a:xfrm>
            <a:off x="5984008" y="5847652"/>
            <a:ext cx="4349750" cy="152400"/>
          </a:xfrm>
          <a:custGeom>
            <a:avLst/>
            <a:gdLst>
              <a:gd name="T0" fmla="*/ 1928 w 1928"/>
              <a:gd name="T1" fmla="*/ 0 h 67"/>
              <a:gd name="T2" fmla="*/ 1860 w 1928"/>
              <a:gd name="T3" fmla="*/ 67 h 67"/>
              <a:gd name="T4" fmla="*/ 0 w 1928"/>
              <a:gd name="T5" fmla="*/ 67 h 67"/>
            </a:gdLst>
            <a:ahLst/>
            <a:cxnLst>
              <a:cxn ang="0">
                <a:pos x="T0" y="T1"/>
              </a:cxn>
              <a:cxn ang="0">
                <a:pos x="T2" y="T3"/>
              </a:cxn>
              <a:cxn ang="0">
                <a:pos x="T4" y="T5"/>
              </a:cxn>
            </a:cxnLst>
            <a:rect l="0" t="0" r="r" b="b"/>
            <a:pathLst>
              <a:path w="1928" h="67">
                <a:moveTo>
                  <a:pt x="1928" y="0"/>
                </a:moveTo>
                <a:cubicBezTo>
                  <a:pt x="1928" y="37"/>
                  <a:pt x="1898" y="67"/>
                  <a:pt x="1860" y="67"/>
                </a:cubicBezTo>
                <a:cubicBezTo>
                  <a:pt x="0" y="67"/>
                  <a:pt x="0" y="67"/>
                  <a:pt x="0" y="67"/>
                </a:cubicBezTo>
              </a:path>
            </a:pathLst>
          </a:custGeom>
          <a:noFill/>
          <a:ln w="80963" cap="flat">
            <a:solidFill>
              <a:schemeClr val="tx2">
                <a:lumMod val="20000"/>
                <a:lumOff val="80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id-ID"/>
          </a:p>
        </p:txBody>
      </p:sp>
      <p:sp>
        <p:nvSpPr>
          <p:cNvPr id="6" name="Freeform 30">
            <a:extLst>
              <a:ext uri="{FF2B5EF4-FFF2-40B4-BE49-F238E27FC236}">
                <a16:creationId xmlns="" xmlns:a16="http://schemas.microsoft.com/office/drawing/2014/main" id="{75ADA04A-CE13-4920-A2BF-EE65C66296D7}"/>
              </a:ext>
            </a:extLst>
          </p:cNvPr>
          <p:cNvSpPr>
            <a:spLocks/>
          </p:cNvSpPr>
          <p:nvPr/>
        </p:nvSpPr>
        <p:spPr bwMode="auto">
          <a:xfrm>
            <a:off x="8062045" y="4691952"/>
            <a:ext cx="2271712" cy="152400"/>
          </a:xfrm>
          <a:custGeom>
            <a:avLst/>
            <a:gdLst>
              <a:gd name="T0" fmla="*/ 0 w 1007"/>
              <a:gd name="T1" fmla="*/ 0 h 67"/>
              <a:gd name="T2" fmla="*/ 939 w 1007"/>
              <a:gd name="T3" fmla="*/ 0 h 67"/>
              <a:gd name="T4" fmla="*/ 1007 w 1007"/>
              <a:gd name="T5" fmla="*/ 67 h 67"/>
            </a:gdLst>
            <a:ahLst/>
            <a:cxnLst>
              <a:cxn ang="0">
                <a:pos x="T0" y="T1"/>
              </a:cxn>
              <a:cxn ang="0">
                <a:pos x="T2" y="T3"/>
              </a:cxn>
              <a:cxn ang="0">
                <a:pos x="T4" y="T5"/>
              </a:cxn>
            </a:cxnLst>
            <a:rect l="0" t="0" r="r" b="b"/>
            <a:pathLst>
              <a:path w="1007" h="67">
                <a:moveTo>
                  <a:pt x="0" y="0"/>
                </a:moveTo>
                <a:cubicBezTo>
                  <a:pt x="939" y="0"/>
                  <a:pt x="939" y="0"/>
                  <a:pt x="939" y="0"/>
                </a:cubicBezTo>
                <a:cubicBezTo>
                  <a:pt x="977" y="0"/>
                  <a:pt x="1007" y="30"/>
                  <a:pt x="1007" y="67"/>
                </a:cubicBezTo>
              </a:path>
            </a:pathLst>
          </a:custGeom>
          <a:noFill/>
          <a:ln w="80963" cap="flat">
            <a:solidFill>
              <a:schemeClr val="tx2">
                <a:lumMod val="20000"/>
                <a:lumOff val="80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id-ID"/>
          </a:p>
        </p:txBody>
      </p:sp>
      <p:sp>
        <p:nvSpPr>
          <p:cNvPr id="7" name="Freeform 31">
            <a:extLst>
              <a:ext uri="{FF2B5EF4-FFF2-40B4-BE49-F238E27FC236}">
                <a16:creationId xmlns="" xmlns:a16="http://schemas.microsoft.com/office/drawing/2014/main" id="{6AEC3C92-5D91-4A05-8B40-425917C8CBC5}"/>
              </a:ext>
            </a:extLst>
          </p:cNvPr>
          <p:cNvSpPr>
            <a:spLocks/>
          </p:cNvSpPr>
          <p:nvPr/>
        </p:nvSpPr>
        <p:spPr bwMode="auto">
          <a:xfrm>
            <a:off x="5934795" y="3234627"/>
            <a:ext cx="4398962" cy="150812"/>
          </a:xfrm>
          <a:custGeom>
            <a:avLst/>
            <a:gdLst>
              <a:gd name="T0" fmla="*/ 1950 w 1950"/>
              <a:gd name="T1" fmla="*/ 0 h 67"/>
              <a:gd name="T2" fmla="*/ 1882 w 1950"/>
              <a:gd name="T3" fmla="*/ 67 h 67"/>
              <a:gd name="T4" fmla="*/ 0 w 1950"/>
              <a:gd name="T5" fmla="*/ 67 h 67"/>
            </a:gdLst>
            <a:ahLst/>
            <a:cxnLst>
              <a:cxn ang="0">
                <a:pos x="T0" y="T1"/>
              </a:cxn>
              <a:cxn ang="0">
                <a:pos x="T2" y="T3"/>
              </a:cxn>
              <a:cxn ang="0">
                <a:pos x="T4" y="T5"/>
              </a:cxn>
            </a:cxnLst>
            <a:rect l="0" t="0" r="r" b="b"/>
            <a:pathLst>
              <a:path w="1950" h="67">
                <a:moveTo>
                  <a:pt x="1950" y="0"/>
                </a:moveTo>
                <a:cubicBezTo>
                  <a:pt x="1950" y="37"/>
                  <a:pt x="1920" y="67"/>
                  <a:pt x="1882" y="67"/>
                </a:cubicBezTo>
                <a:cubicBezTo>
                  <a:pt x="0" y="67"/>
                  <a:pt x="0" y="67"/>
                  <a:pt x="0" y="67"/>
                </a:cubicBezTo>
              </a:path>
            </a:pathLst>
          </a:custGeom>
          <a:noFill/>
          <a:ln w="80963" cap="flat">
            <a:solidFill>
              <a:schemeClr val="tx2">
                <a:lumMod val="20000"/>
                <a:lumOff val="80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id-ID"/>
          </a:p>
        </p:txBody>
      </p:sp>
      <p:sp>
        <p:nvSpPr>
          <p:cNvPr id="8" name="Freeform 32">
            <a:extLst>
              <a:ext uri="{FF2B5EF4-FFF2-40B4-BE49-F238E27FC236}">
                <a16:creationId xmlns="" xmlns:a16="http://schemas.microsoft.com/office/drawing/2014/main" id="{626F97C5-207D-4A8E-B4CE-D8B229BF1F00}"/>
              </a:ext>
            </a:extLst>
          </p:cNvPr>
          <p:cNvSpPr>
            <a:spLocks/>
          </p:cNvSpPr>
          <p:nvPr/>
        </p:nvSpPr>
        <p:spPr bwMode="auto">
          <a:xfrm>
            <a:off x="6355483" y="2077340"/>
            <a:ext cx="3978275" cy="152400"/>
          </a:xfrm>
          <a:custGeom>
            <a:avLst/>
            <a:gdLst>
              <a:gd name="T0" fmla="*/ 0 w 1763"/>
              <a:gd name="T1" fmla="*/ 0 h 67"/>
              <a:gd name="T2" fmla="*/ 1695 w 1763"/>
              <a:gd name="T3" fmla="*/ 0 h 67"/>
              <a:gd name="T4" fmla="*/ 1763 w 1763"/>
              <a:gd name="T5" fmla="*/ 67 h 67"/>
            </a:gdLst>
            <a:ahLst/>
            <a:cxnLst>
              <a:cxn ang="0">
                <a:pos x="T0" y="T1"/>
              </a:cxn>
              <a:cxn ang="0">
                <a:pos x="T2" y="T3"/>
              </a:cxn>
              <a:cxn ang="0">
                <a:pos x="T4" y="T5"/>
              </a:cxn>
            </a:cxnLst>
            <a:rect l="0" t="0" r="r" b="b"/>
            <a:pathLst>
              <a:path w="1763" h="67">
                <a:moveTo>
                  <a:pt x="0" y="0"/>
                </a:moveTo>
                <a:cubicBezTo>
                  <a:pt x="1695" y="0"/>
                  <a:pt x="1695" y="0"/>
                  <a:pt x="1695" y="0"/>
                </a:cubicBezTo>
                <a:cubicBezTo>
                  <a:pt x="1733" y="0"/>
                  <a:pt x="1763" y="30"/>
                  <a:pt x="1763" y="67"/>
                </a:cubicBezTo>
              </a:path>
            </a:pathLst>
          </a:custGeom>
          <a:noFill/>
          <a:ln w="80963" cap="flat">
            <a:solidFill>
              <a:schemeClr val="tx2">
                <a:lumMod val="20000"/>
                <a:lumOff val="80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id-ID"/>
          </a:p>
        </p:txBody>
      </p:sp>
      <p:sp>
        <p:nvSpPr>
          <p:cNvPr id="9" name="Freeform 33">
            <a:extLst>
              <a:ext uri="{FF2B5EF4-FFF2-40B4-BE49-F238E27FC236}">
                <a16:creationId xmlns="" xmlns:a16="http://schemas.microsoft.com/office/drawing/2014/main" id="{11B0CB78-52AA-41D8-A3D5-A338152F8858}"/>
              </a:ext>
            </a:extLst>
          </p:cNvPr>
          <p:cNvSpPr>
            <a:spLocks/>
          </p:cNvSpPr>
          <p:nvPr/>
        </p:nvSpPr>
        <p:spPr bwMode="auto">
          <a:xfrm>
            <a:off x="1861270" y="4541140"/>
            <a:ext cx="7831137" cy="150812"/>
          </a:xfrm>
          <a:custGeom>
            <a:avLst/>
            <a:gdLst>
              <a:gd name="T0" fmla="*/ 0 w 3471"/>
              <a:gd name="T1" fmla="*/ 0 h 67"/>
              <a:gd name="T2" fmla="*/ 67 w 3471"/>
              <a:gd name="T3" fmla="*/ 67 h 67"/>
              <a:gd name="T4" fmla="*/ 3471 w 3471"/>
              <a:gd name="T5" fmla="*/ 67 h 67"/>
            </a:gdLst>
            <a:ahLst/>
            <a:cxnLst>
              <a:cxn ang="0">
                <a:pos x="T0" y="T1"/>
              </a:cxn>
              <a:cxn ang="0">
                <a:pos x="T2" y="T3"/>
              </a:cxn>
              <a:cxn ang="0">
                <a:pos x="T4" y="T5"/>
              </a:cxn>
            </a:cxnLst>
            <a:rect l="0" t="0" r="r" b="b"/>
            <a:pathLst>
              <a:path w="3471" h="67">
                <a:moveTo>
                  <a:pt x="0" y="0"/>
                </a:moveTo>
                <a:cubicBezTo>
                  <a:pt x="0" y="37"/>
                  <a:pt x="30" y="67"/>
                  <a:pt x="67" y="67"/>
                </a:cubicBezTo>
                <a:cubicBezTo>
                  <a:pt x="3471" y="67"/>
                  <a:pt x="3471" y="67"/>
                  <a:pt x="3471" y="67"/>
                </a:cubicBezTo>
              </a:path>
            </a:pathLst>
          </a:custGeom>
          <a:noFill/>
          <a:ln w="80963" cap="flat">
            <a:solidFill>
              <a:schemeClr val="tx2">
                <a:lumMod val="20000"/>
                <a:lumOff val="80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id-ID"/>
          </a:p>
        </p:txBody>
      </p:sp>
      <p:sp>
        <p:nvSpPr>
          <p:cNvPr id="10" name="Freeform 34">
            <a:extLst>
              <a:ext uri="{FF2B5EF4-FFF2-40B4-BE49-F238E27FC236}">
                <a16:creationId xmlns="" xmlns:a16="http://schemas.microsoft.com/office/drawing/2014/main" id="{CCFA0F99-D2A0-4DBA-A5B5-6461AC110595}"/>
              </a:ext>
            </a:extLst>
          </p:cNvPr>
          <p:cNvSpPr>
            <a:spLocks/>
          </p:cNvSpPr>
          <p:nvPr/>
        </p:nvSpPr>
        <p:spPr bwMode="auto">
          <a:xfrm>
            <a:off x="1861270" y="3385440"/>
            <a:ext cx="4122737" cy="150812"/>
          </a:xfrm>
          <a:custGeom>
            <a:avLst/>
            <a:gdLst>
              <a:gd name="T0" fmla="*/ 1827 w 1827"/>
              <a:gd name="T1" fmla="*/ 0 h 67"/>
              <a:gd name="T2" fmla="*/ 67 w 1827"/>
              <a:gd name="T3" fmla="*/ 0 h 67"/>
              <a:gd name="T4" fmla="*/ 0 w 1827"/>
              <a:gd name="T5" fmla="*/ 67 h 67"/>
            </a:gdLst>
            <a:ahLst/>
            <a:cxnLst>
              <a:cxn ang="0">
                <a:pos x="T0" y="T1"/>
              </a:cxn>
              <a:cxn ang="0">
                <a:pos x="T2" y="T3"/>
              </a:cxn>
              <a:cxn ang="0">
                <a:pos x="T4" y="T5"/>
              </a:cxn>
            </a:cxnLst>
            <a:rect l="0" t="0" r="r" b="b"/>
            <a:pathLst>
              <a:path w="1827" h="67">
                <a:moveTo>
                  <a:pt x="1827" y="0"/>
                </a:moveTo>
                <a:cubicBezTo>
                  <a:pt x="67" y="0"/>
                  <a:pt x="67" y="0"/>
                  <a:pt x="67" y="0"/>
                </a:cubicBezTo>
                <a:cubicBezTo>
                  <a:pt x="30" y="0"/>
                  <a:pt x="0" y="30"/>
                  <a:pt x="0" y="67"/>
                </a:cubicBezTo>
              </a:path>
            </a:pathLst>
          </a:custGeom>
          <a:noFill/>
          <a:ln w="80963" cap="flat">
            <a:solidFill>
              <a:schemeClr val="tx2">
                <a:lumMod val="20000"/>
                <a:lumOff val="80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id-ID"/>
          </a:p>
        </p:txBody>
      </p:sp>
      <p:sp>
        <p:nvSpPr>
          <p:cNvPr id="11" name="Freeform 41">
            <a:extLst>
              <a:ext uri="{FF2B5EF4-FFF2-40B4-BE49-F238E27FC236}">
                <a16:creationId xmlns="" xmlns:a16="http://schemas.microsoft.com/office/drawing/2014/main" id="{723F38C9-03DF-4BA3-A623-FA0E1521872B}"/>
              </a:ext>
            </a:extLst>
          </p:cNvPr>
          <p:cNvSpPr>
            <a:spLocks/>
          </p:cNvSpPr>
          <p:nvPr/>
        </p:nvSpPr>
        <p:spPr bwMode="auto">
          <a:xfrm>
            <a:off x="10333758" y="2229740"/>
            <a:ext cx="0" cy="1004887"/>
          </a:xfrm>
          <a:custGeom>
            <a:avLst/>
            <a:gdLst>
              <a:gd name="T0" fmla="*/ 0 h 633"/>
              <a:gd name="T1" fmla="*/ 325 h 633"/>
              <a:gd name="T2" fmla="*/ 633 h 633"/>
            </a:gdLst>
            <a:ahLst/>
            <a:cxnLst>
              <a:cxn ang="0">
                <a:pos x="0" y="T0"/>
              </a:cxn>
              <a:cxn ang="0">
                <a:pos x="0" y="T1"/>
              </a:cxn>
              <a:cxn ang="0">
                <a:pos x="0" y="T2"/>
              </a:cxn>
            </a:cxnLst>
            <a:rect l="0" t="0" r="r" b="b"/>
            <a:pathLst>
              <a:path h="633">
                <a:moveTo>
                  <a:pt x="0" y="0"/>
                </a:moveTo>
                <a:lnTo>
                  <a:pt x="0" y="325"/>
                </a:lnTo>
                <a:lnTo>
                  <a:pt x="0" y="633"/>
                </a:lnTo>
              </a:path>
            </a:pathLst>
          </a:custGeom>
          <a:noFill/>
          <a:ln w="80963" cap="flat">
            <a:solidFill>
              <a:schemeClr val="tx2">
                <a:lumMod val="20000"/>
                <a:lumOff val="80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id-ID"/>
          </a:p>
        </p:txBody>
      </p:sp>
      <p:sp>
        <p:nvSpPr>
          <p:cNvPr id="12" name="Freeform 42">
            <a:extLst>
              <a:ext uri="{FF2B5EF4-FFF2-40B4-BE49-F238E27FC236}">
                <a16:creationId xmlns="" xmlns:a16="http://schemas.microsoft.com/office/drawing/2014/main" id="{6EFE82A9-AF3B-4461-85C1-4E146F273952}"/>
              </a:ext>
            </a:extLst>
          </p:cNvPr>
          <p:cNvSpPr>
            <a:spLocks/>
          </p:cNvSpPr>
          <p:nvPr/>
        </p:nvSpPr>
        <p:spPr bwMode="auto">
          <a:xfrm>
            <a:off x="1861270" y="3536252"/>
            <a:ext cx="0" cy="1004887"/>
          </a:xfrm>
          <a:custGeom>
            <a:avLst/>
            <a:gdLst>
              <a:gd name="T0" fmla="*/ 0 h 633"/>
              <a:gd name="T1" fmla="*/ 329 h 633"/>
              <a:gd name="T2" fmla="*/ 633 h 633"/>
            </a:gdLst>
            <a:ahLst/>
            <a:cxnLst>
              <a:cxn ang="0">
                <a:pos x="0" y="T0"/>
              </a:cxn>
              <a:cxn ang="0">
                <a:pos x="0" y="T1"/>
              </a:cxn>
              <a:cxn ang="0">
                <a:pos x="0" y="T2"/>
              </a:cxn>
            </a:cxnLst>
            <a:rect l="0" t="0" r="r" b="b"/>
            <a:pathLst>
              <a:path h="633">
                <a:moveTo>
                  <a:pt x="0" y="0"/>
                </a:moveTo>
                <a:lnTo>
                  <a:pt x="0" y="329"/>
                </a:lnTo>
                <a:lnTo>
                  <a:pt x="0" y="633"/>
                </a:lnTo>
              </a:path>
            </a:pathLst>
          </a:custGeom>
          <a:noFill/>
          <a:ln w="80963" cap="flat">
            <a:solidFill>
              <a:schemeClr val="tx2">
                <a:lumMod val="20000"/>
                <a:lumOff val="80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id-ID"/>
          </a:p>
        </p:txBody>
      </p:sp>
      <p:sp>
        <p:nvSpPr>
          <p:cNvPr id="13" name="Freeform 43">
            <a:extLst>
              <a:ext uri="{FF2B5EF4-FFF2-40B4-BE49-F238E27FC236}">
                <a16:creationId xmlns="" xmlns:a16="http://schemas.microsoft.com/office/drawing/2014/main" id="{A0222F51-F82C-4B95-B6BD-DFBE3B891476}"/>
              </a:ext>
            </a:extLst>
          </p:cNvPr>
          <p:cNvSpPr>
            <a:spLocks/>
          </p:cNvSpPr>
          <p:nvPr/>
        </p:nvSpPr>
        <p:spPr bwMode="auto">
          <a:xfrm>
            <a:off x="10333758" y="4844352"/>
            <a:ext cx="0" cy="1003300"/>
          </a:xfrm>
          <a:custGeom>
            <a:avLst/>
            <a:gdLst>
              <a:gd name="T0" fmla="*/ 0 h 632"/>
              <a:gd name="T1" fmla="*/ 312 h 632"/>
              <a:gd name="T2" fmla="*/ 632 h 632"/>
            </a:gdLst>
            <a:ahLst/>
            <a:cxnLst>
              <a:cxn ang="0">
                <a:pos x="0" y="T0"/>
              </a:cxn>
              <a:cxn ang="0">
                <a:pos x="0" y="T1"/>
              </a:cxn>
              <a:cxn ang="0">
                <a:pos x="0" y="T2"/>
              </a:cxn>
            </a:cxnLst>
            <a:rect l="0" t="0" r="r" b="b"/>
            <a:pathLst>
              <a:path h="632">
                <a:moveTo>
                  <a:pt x="0" y="0"/>
                </a:moveTo>
                <a:lnTo>
                  <a:pt x="0" y="312"/>
                </a:lnTo>
                <a:lnTo>
                  <a:pt x="0" y="632"/>
                </a:lnTo>
              </a:path>
            </a:pathLst>
          </a:custGeom>
          <a:noFill/>
          <a:ln w="80963" cap="flat">
            <a:solidFill>
              <a:schemeClr val="tx2">
                <a:lumMod val="20000"/>
                <a:lumOff val="80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id-ID"/>
          </a:p>
        </p:txBody>
      </p:sp>
      <p:sp>
        <p:nvSpPr>
          <p:cNvPr id="38" name="Chevron 141">
            <a:extLst>
              <a:ext uri="{FF2B5EF4-FFF2-40B4-BE49-F238E27FC236}">
                <a16:creationId xmlns="" xmlns:a16="http://schemas.microsoft.com/office/drawing/2014/main" id="{E9E75FD5-6B67-473C-A60D-AACDC9395F56}"/>
              </a:ext>
            </a:extLst>
          </p:cNvPr>
          <p:cNvSpPr/>
          <p:nvPr/>
        </p:nvSpPr>
        <p:spPr>
          <a:xfrm>
            <a:off x="8517097" y="1922924"/>
            <a:ext cx="361475" cy="334416"/>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Chevron 142">
            <a:extLst>
              <a:ext uri="{FF2B5EF4-FFF2-40B4-BE49-F238E27FC236}">
                <a16:creationId xmlns="" xmlns:a16="http://schemas.microsoft.com/office/drawing/2014/main" id="{1857302C-7E56-41E9-8F8A-D2B80CEA80F9}"/>
              </a:ext>
            </a:extLst>
          </p:cNvPr>
          <p:cNvSpPr/>
          <p:nvPr/>
        </p:nvSpPr>
        <p:spPr>
          <a:xfrm rot="5400000">
            <a:off x="10153019" y="2571334"/>
            <a:ext cx="361475" cy="334416"/>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0" name="Chevron 143">
            <a:extLst>
              <a:ext uri="{FF2B5EF4-FFF2-40B4-BE49-F238E27FC236}">
                <a16:creationId xmlns="" xmlns:a16="http://schemas.microsoft.com/office/drawing/2014/main" id="{D9BAE51C-6400-4BA4-B7F8-90770F055C6C}"/>
              </a:ext>
            </a:extLst>
          </p:cNvPr>
          <p:cNvSpPr/>
          <p:nvPr/>
        </p:nvSpPr>
        <p:spPr>
          <a:xfrm rot="10800000">
            <a:off x="5934794" y="3225140"/>
            <a:ext cx="361475" cy="334416"/>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1" name="Chevron 144">
            <a:extLst>
              <a:ext uri="{FF2B5EF4-FFF2-40B4-BE49-F238E27FC236}">
                <a16:creationId xmlns="" xmlns:a16="http://schemas.microsoft.com/office/drawing/2014/main" id="{28A9C269-51F2-4A34-825C-E59832547F6E}"/>
              </a:ext>
            </a:extLst>
          </p:cNvPr>
          <p:cNvSpPr/>
          <p:nvPr/>
        </p:nvSpPr>
        <p:spPr>
          <a:xfrm rot="5400000">
            <a:off x="1677503" y="3885318"/>
            <a:ext cx="361475" cy="334416"/>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Chevron 145">
            <a:extLst>
              <a:ext uri="{FF2B5EF4-FFF2-40B4-BE49-F238E27FC236}">
                <a16:creationId xmlns="" xmlns:a16="http://schemas.microsoft.com/office/drawing/2014/main" id="{36D8D0F5-771B-4FB7-93CA-025E67082AB5}"/>
              </a:ext>
            </a:extLst>
          </p:cNvPr>
          <p:cNvSpPr/>
          <p:nvPr/>
        </p:nvSpPr>
        <p:spPr>
          <a:xfrm rot="5400000">
            <a:off x="10153019" y="5178794"/>
            <a:ext cx="361475" cy="334416"/>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3" name="Chevron 146">
            <a:extLst>
              <a:ext uri="{FF2B5EF4-FFF2-40B4-BE49-F238E27FC236}">
                <a16:creationId xmlns="" xmlns:a16="http://schemas.microsoft.com/office/drawing/2014/main" id="{E05B3A0F-C39B-44A3-809B-287940EDDE2E}"/>
              </a:ext>
            </a:extLst>
          </p:cNvPr>
          <p:cNvSpPr/>
          <p:nvPr/>
        </p:nvSpPr>
        <p:spPr>
          <a:xfrm rot="10800000" flipH="1">
            <a:off x="5934794" y="4518988"/>
            <a:ext cx="361475" cy="334416"/>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4" name="Chevron 147">
            <a:extLst>
              <a:ext uri="{FF2B5EF4-FFF2-40B4-BE49-F238E27FC236}">
                <a16:creationId xmlns="" xmlns:a16="http://schemas.microsoft.com/office/drawing/2014/main" id="{59C919B8-67A0-4DBE-BE6A-22AF6502E4C6}"/>
              </a:ext>
            </a:extLst>
          </p:cNvPr>
          <p:cNvSpPr/>
          <p:nvPr/>
        </p:nvSpPr>
        <p:spPr>
          <a:xfrm rot="10800000">
            <a:off x="8517097" y="5816449"/>
            <a:ext cx="361475" cy="334416"/>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5" name="Freeform 40">
            <a:extLst>
              <a:ext uri="{FF2B5EF4-FFF2-40B4-BE49-F238E27FC236}">
                <a16:creationId xmlns="" xmlns:a16="http://schemas.microsoft.com/office/drawing/2014/main" id="{45C52D25-E56B-4804-BEE8-E7BF660C2178}"/>
              </a:ext>
            </a:extLst>
          </p:cNvPr>
          <p:cNvSpPr>
            <a:spLocks/>
          </p:cNvSpPr>
          <p:nvPr/>
        </p:nvSpPr>
        <p:spPr bwMode="auto">
          <a:xfrm>
            <a:off x="4714145" y="5636515"/>
            <a:ext cx="2715705" cy="728662"/>
          </a:xfrm>
          <a:prstGeom prst="parallelogram">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p>
        </p:txBody>
      </p:sp>
      <p:sp>
        <p:nvSpPr>
          <p:cNvPr id="15" name="Freeform 35">
            <a:extLst>
              <a:ext uri="{FF2B5EF4-FFF2-40B4-BE49-F238E27FC236}">
                <a16:creationId xmlns="" xmlns:a16="http://schemas.microsoft.com/office/drawing/2014/main" id="{6D405589-06F2-4A38-9771-9F004DC1571B}"/>
              </a:ext>
            </a:extLst>
          </p:cNvPr>
          <p:cNvSpPr>
            <a:spLocks/>
          </p:cNvSpPr>
          <p:nvPr/>
        </p:nvSpPr>
        <p:spPr bwMode="auto">
          <a:xfrm>
            <a:off x="4738147" y="1713802"/>
            <a:ext cx="2715705" cy="730250"/>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p>
        </p:txBody>
      </p:sp>
      <p:sp>
        <p:nvSpPr>
          <p:cNvPr id="53" name="Freeform 35">
            <a:extLst>
              <a:ext uri="{FF2B5EF4-FFF2-40B4-BE49-F238E27FC236}">
                <a16:creationId xmlns="" xmlns:a16="http://schemas.microsoft.com/office/drawing/2014/main" id="{6C37E1CC-39D1-4EE1-931B-A9AF37ADD037}"/>
              </a:ext>
            </a:extLst>
          </p:cNvPr>
          <p:cNvSpPr>
            <a:spLocks/>
          </p:cNvSpPr>
          <p:nvPr/>
        </p:nvSpPr>
        <p:spPr bwMode="auto">
          <a:xfrm>
            <a:off x="7251227" y="4320563"/>
            <a:ext cx="2715705" cy="730250"/>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p>
        </p:txBody>
      </p:sp>
      <p:sp>
        <p:nvSpPr>
          <p:cNvPr id="52" name="Freeform 35">
            <a:extLst>
              <a:ext uri="{FF2B5EF4-FFF2-40B4-BE49-F238E27FC236}">
                <a16:creationId xmlns="" xmlns:a16="http://schemas.microsoft.com/office/drawing/2014/main" id="{09EDC942-9F64-47CD-971B-0C72568BC2BA}"/>
              </a:ext>
            </a:extLst>
          </p:cNvPr>
          <p:cNvSpPr>
            <a:spLocks/>
          </p:cNvSpPr>
          <p:nvPr/>
        </p:nvSpPr>
        <p:spPr bwMode="auto">
          <a:xfrm>
            <a:off x="2222712" y="4321071"/>
            <a:ext cx="2715705" cy="730250"/>
          </a:xfrm>
          <a:prstGeom prst="parallelogram">
            <a:avLst>
              <a:gd name="adj" fmla="val 43928"/>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p>
        </p:txBody>
      </p:sp>
      <p:sp>
        <p:nvSpPr>
          <p:cNvPr id="51" name="Freeform 35">
            <a:extLst>
              <a:ext uri="{FF2B5EF4-FFF2-40B4-BE49-F238E27FC236}">
                <a16:creationId xmlns="" xmlns:a16="http://schemas.microsoft.com/office/drawing/2014/main" id="{793CB2A4-CDEF-4B79-BF44-332B39A6943F}"/>
              </a:ext>
            </a:extLst>
          </p:cNvPr>
          <p:cNvSpPr>
            <a:spLocks/>
          </p:cNvSpPr>
          <p:nvPr/>
        </p:nvSpPr>
        <p:spPr bwMode="auto">
          <a:xfrm>
            <a:off x="2228309" y="3007484"/>
            <a:ext cx="2715705" cy="730250"/>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p>
        </p:txBody>
      </p:sp>
      <p:sp>
        <p:nvSpPr>
          <p:cNvPr id="49" name="Freeform 35">
            <a:extLst>
              <a:ext uri="{FF2B5EF4-FFF2-40B4-BE49-F238E27FC236}">
                <a16:creationId xmlns="" xmlns:a16="http://schemas.microsoft.com/office/drawing/2014/main" id="{D0ABF67A-255F-4176-BD55-AC0467482419}"/>
              </a:ext>
            </a:extLst>
          </p:cNvPr>
          <p:cNvSpPr>
            <a:spLocks/>
          </p:cNvSpPr>
          <p:nvPr/>
        </p:nvSpPr>
        <p:spPr bwMode="auto">
          <a:xfrm>
            <a:off x="7247984" y="3011583"/>
            <a:ext cx="2715705" cy="730250"/>
          </a:xfrm>
          <a:prstGeom prst="parallelogram">
            <a:avLst>
              <a:gd name="adj" fmla="val 43928"/>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p>
        </p:txBody>
      </p:sp>
      <p:sp>
        <p:nvSpPr>
          <p:cNvPr id="16" name="TextBox 15">
            <a:extLst>
              <a:ext uri="{FF2B5EF4-FFF2-40B4-BE49-F238E27FC236}">
                <a16:creationId xmlns="" xmlns:a16="http://schemas.microsoft.com/office/drawing/2014/main" id="{13E8B85C-DC08-447E-8DBE-126005066221}"/>
              </a:ext>
            </a:extLst>
          </p:cNvPr>
          <p:cNvSpPr txBox="1"/>
          <p:nvPr/>
        </p:nvSpPr>
        <p:spPr>
          <a:xfrm>
            <a:off x="4897370" y="1820601"/>
            <a:ext cx="649194" cy="461665"/>
          </a:xfrm>
          <a:prstGeom prst="rect">
            <a:avLst/>
          </a:prstGeom>
          <a:noFill/>
        </p:spPr>
        <p:txBody>
          <a:bodyPr wrap="square" rtlCol="0" anchor="ctr">
            <a:spAutoFit/>
          </a:bodyPr>
          <a:lstStyle/>
          <a:p>
            <a:pPr algn="ctr"/>
            <a:r>
              <a:rPr lang="id-ID" sz="2400" b="1" dirty="0">
                <a:solidFill>
                  <a:schemeClr val="bg2"/>
                </a:solidFill>
                <a:latin typeface="+mj-lt"/>
              </a:rPr>
              <a:t>01</a:t>
            </a:r>
          </a:p>
        </p:txBody>
      </p:sp>
      <p:sp>
        <p:nvSpPr>
          <p:cNvPr id="17" name="TextBox 16">
            <a:extLst>
              <a:ext uri="{FF2B5EF4-FFF2-40B4-BE49-F238E27FC236}">
                <a16:creationId xmlns="" xmlns:a16="http://schemas.microsoft.com/office/drawing/2014/main" id="{5E0337C6-5B4E-4F9D-96B7-1703FF4CB5FA}"/>
              </a:ext>
            </a:extLst>
          </p:cNvPr>
          <p:cNvSpPr txBox="1"/>
          <p:nvPr/>
        </p:nvSpPr>
        <p:spPr>
          <a:xfrm>
            <a:off x="5449747" y="1755762"/>
            <a:ext cx="1844882" cy="646331"/>
          </a:xfrm>
          <a:prstGeom prst="rect">
            <a:avLst/>
          </a:prstGeom>
          <a:noFill/>
        </p:spPr>
        <p:txBody>
          <a:bodyPr wrap="square" rtlCol="0" anchor="ctr">
            <a:spAutoFit/>
          </a:bodyPr>
          <a:lstStyle/>
          <a:p>
            <a:r>
              <a:rPr lang="id-ID" sz="1200" dirty="0">
                <a:solidFill>
                  <a:schemeClr val="bg2"/>
                </a:solidFill>
                <a:latin typeface="Arial" panose="020B0604020202020204" pitchFamily="34" charset="0"/>
                <a:cs typeface="Arial" panose="020B0604020202020204" pitchFamily="34" charset="0"/>
              </a:rPr>
              <a:t>Suitable for all category</a:t>
            </a:r>
            <a:r>
              <a:rPr lang="en-US" sz="1200" dirty="0">
                <a:solidFill>
                  <a:schemeClr val="bg2"/>
                </a:solidFill>
                <a:latin typeface="Arial" panose="020B0604020202020204" pitchFamily="34" charset="0"/>
                <a:cs typeface="Arial" panose="020B0604020202020204" pitchFamily="34" charset="0"/>
              </a:rPr>
              <a:t>, Lorem Ipsum is not simply random text.</a:t>
            </a:r>
            <a:endParaRPr lang="en-US" sz="1200" b="1" dirty="0">
              <a:solidFill>
                <a:schemeClr val="bg2"/>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 xmlns:a16="http://schemas.microsoft.com/office/drawing/2014/main" id="{E059CC00-2D7A-400B-94D1-3C1EDBF719AB}"/>
              </a:ext>
            </a:extLst>
          </p:cNvPr>
          <p:cNvSpPr txBox="1"/>
          <p:nvPr/>
        </p:nvSpPr>
        <p:spPr>
          <a:xfrm>
            <a:off x="7407207" y="3118382"/>
            <a:ext cx="649194" cy="461665"/>
          </a:xfrm>
          <a:prstGeom prst="rect">
            <a:avLst/>
          </a:prstGeom>
          <a:noFill/>
        </p:spPr>
        <p:txBody>
          <a:bodyPr wrap="square" rtlCol="0" anchor="ctr">
            <a:spAutoFit/>
          </a:bodyPr>
          <a:lstStyle/>
          <a:p>
            <a:pPr algn="ctr"/>
            <a:r>
              <a:rPr lang="id-ID" sz="2400" b="1" dirty="0">
                <a:solidFill>
                  <a:schemeClr val="bg2"/>
                </a:solidFill>
                <a:latin typeface="+mj-lt"/>
              </a:rPr>
              <a:t>02</a:t>
            </a:r>
          </a:p>
        </p:txBody>
      </p:sp>
      <p:sp>
        <p:nvSpPr>
          <p:cNvPr id="21" name="TextBox 20">
            <a:extLst>
              <a:ext uri="{FF2B5EF4-FFF2-40B4-BE49-F238E27FC236}">
                <a16:creationId xmlns="" xmlns:a16="http://schemas.microsoft.com/office/drawing/2014/main" id="{FECE1E49-E2AA-4187-9124-F42B9F802A55}"/>
              </a:ext>
            </a:extLst>
          </p:cNvPr>
          <p:cNvSpPr txBox="1"/>
          <p:nvPr/>
        </p:nvSpPr>
        <p:spPr>
          <a:xfrm>
            <a:off x="7959584" y="3053543"/>
            <a:ext cx="1844882" cy="646331"/>
          </a:xfrm>
          <a:prstGeom prst="rect">
            <a:avLst/>
          </a:prstGeom>
          <a:noFill/>
        </p:spPr>
        <p:txBody>
          <a:bodyPr wrap="square" rtlCol="0" anchor="ctr">
            <a:spAutoFit/>
          </a:bodyPr>
          <a:lstStyle/>
          <a:p>
            <a:r>
              <a:rPr lang="id-ID" sz="1200" dirty="0">
                <a:solidFill>
                  <a:schemeClr val="bg2"/>
                </a:solidFill>
                <a:latin typeface="Arial" panose="020B0604020202020204" pitchFamily="34" charset="0"/>
                <a:cs typeface="Arial" panose="020B0604020202020204" pitchFamily="34" charset="0"/>
              </a:rPr>
              <a:t>Suitable for all category</a:t>
            </a:r>
            <a:r>
              <a:rPr lang="en-US" sz="1200" dirty="0">
                <a:solidFill>
                  <a:schemeClr val="bg2"/>
                </a:solidFill>
                <a:latin typeface="Arial" panose="020B0604020202020204" pitchFamily="34" charset="0"/>
                <a:cs typeface="Arial" panose="020B0604020202020204" pitchFamily="34" charset="0"/>
              </a:rPr>
              <a:t>, Lorem Ipsum is not simply random text.</a:t>
            </a:r>
            <a:endParaRPr lang="en-US" sz="1200" b="1" dirty="0">
              <a:solidFill>
                <a:schemeClr val="bg2"/>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 xmlns:a16="http://schemas.microsoft.com/office/drawing/2014/main" id="{DFD186A6-729B-4F2F-9F88-B4C489B63BE0}"/>
              </a:ext>
            </a:extLst>
          </p:cNvPr>
          <p:cNvSpPr txBox="1"/>
          <p:nvPr/>
        </p:nvSpPr>
        <p:spPr>
          <a:xfrm>
            <a:off x="2387532" y="3114283"/>
            <a:ext cx="649194" cy="461665"/>
          </a:xfrm>
          <a:prstGeom prst="rect">
            <a:avLst/>
          </a:prstGeom>
          <a:noFill/>
        </p:spPr>
        <p:txBody>
          <a:bodyPr wrap="square" rtlCol="0" anchor="ctr">
            <a:spAutoFit/>
          </a:bodyPr>
          <a:lstStyle/>
          <a:p>
            <a:pPr algn="ctr"/>
            <a:r>
              <a:rPr lang="id-ID" sz="2400" b="1" dirty="0">
                <a:solidFill>
                  <a:schemeClr val="bg2"/>
                </a:solidFill>
                <a:latin typeface="+mj-lt"/>
              </a:rPr>
              <a:t>03</a:t>
            </a:r>
          </a:p>
        </p:txBody>
      </p:sp>
      <p:sp>
        <p:nvSpPr>
          <p:cNvPr id="25" name="TextBox 24">
            <a:extLst>
              <a:ext uri="{FF2B5EF4-FFF2-40B4-BE49-F238E27FC236}">
                <a16:creationId xmlns="" xmlns:a16="http://schemas.microsoft.com/office/drawing/2014/main" id="{582F3405-F5FF-4E95-B58E-F3969210B1DC}"/>
              </a:ext>
            </a:extLst>
          </p:cNvPr>
          <p:cNvSpPr txBox="1"/>
          <p:nvPr/>
        </p:nvSpPr>
        <p:spPr>
          <a:xfrm>
            <a:off x="2939909" y="3049444"/>
            <a:ext cx="1844882" cy="646331"/>
          </a:xfrm>
          <a:prstGeom prst="rect">
            <a:avLst/>
          </a:prstGeom>
          <a:noFill/>
        </p:spPr>
        <p:txBody>
          <a:bodyPr wrap="square" rtlCol="0" anchor="ctr">
            <a:spAutoFit/>
          </a:bodyPr>
          <a:lstStyle/>
          <a:p>
            <a:r>
              <a:rPr lang="id-ID" sz="1200" dirty="0">
                <a:solidFill>
                  <a:schemeClr val="bg2"/>
                </a:solidFill>
                <a:latin typeface="Arial" panose="020B0604020202020204" pitchFamily="34" charset="0"/>
                <a:cs typeface="Arial" panose="020B0604020202020204" pitchFamily="34" charset="0"/>
              </a:rPr>
              <a:t>Suitable for all category</a:t>
            </a:r>
            <a:r>
              <a:rPr lang="en-US" sz="1200" dirty="0">
                <a:solidFill>
                  <a:schemeClr val="bg2"/>
                </a:solidFill>
                <a:latin typeface="Arial" panose="020B0604020202020204" pitchFamily="34" charset="0"/>
                <a:cs typeface="Arial" panose="020B0604020202020204" pitchFamily="34" charset="0"/>
              </a:rPr>
              <a:t>, Lorem Ipsum is not simply random text.</a:t>
            </a:r>
            <a:endParaRPr lang="en-US" sz="1200" b="1" dirty="0">
              <a:solidFill>
                <a:schemeClr val="bg2"/>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 xmlns:a16="http://schemas.microsoft.com/office/drawing/2014/main" id="{4F198353-DF33-4498-BD1E-0A9412A01A09}"/>
              </a:ext>
            </a:extLst>
          </p:cNvPr>
          <p:cNvSpPr txBox="1"/>
          <p:nvPr/>
        </p:nvSpPr>
        <p:spPr>
          <a:xfrm>
            <a:off x="7410450" y="4427362"/>
            <a:ext cx="649194" cy="461665"/>
          </a:xfrm>
          <a:prstGeom prst="rect">
            <a:avLst/>
          </a:prstGeom>
          <a:noFill/>
        </p:spPr>
        <p:txBody>
          <a:bodyPr wrap="square" rtlCol="0" anchor="ctr">
            <a:spAutoFit/>
          </a:bodyPr>
          <a:lstStyle/>
          <a:p>
            <a:pPr algn="ctr"/>
            <a:r>
              <a:rPr lang="id-ID" sz="2400" b="1" dirty="0">
                <a:solidFill>
                  <a:schemeClr val="bg2"/>
                </a:solidFill>
                <a:latin typeface="+mj-lt"/>
              </a:rPr>
              <a:t>05</a:t>
            </a:r>
          </a:p>
        </p:txBody>
      </p:sp>
      <p:sp>
        <p:nvSpPr>
          <p:cNvPr id="29" name="TextBox 28">
            <a:extLst>
              <a:ext uri="{FF2B5EF4-FFF2-40B4-BE49-F238E27FC236}">
                <a16:creationId xmlns="" xmlns:a16="http://schemas.microsoft.com/office/drawing/2014/main" id="{0952EE48-93E5-4C0D-9B16-29D3671EB48D}"/>
              </a:ext>
            </a:extLst>
          </p:cNvPr>
          <p:cNvSpPr txBox="1"/>
          <p:nvPr/>
        </p:nvSpPr>
        <p:spPr>
          <a:xfrm>
            <a:off x="7962827" y="4362523"/>
            <a:ext cx="1844882" cy="646331"/>
          </a:xfrm>
          <a:prstGeom prst="rect">
            <a:avLst/>
          </a:prstGeom>
          <a:noFill/>
        </p:spPr>
        <p:txBody>
          <a:bodyPr wrap="square" rtlCol="0" anchor="ctr">
            <a:spAutoFit/>
          </a:bodyPr>
          <a:lstStyle/>
          <a:p>
            <a:r>
              <a:rPr lang="id-ID" sz="1200" dirty="0">
                <a:solidFill>
                  <a:schemeClr val="bg2"/>
                </a:solidFill>
                <a:latin typeface="Arial" panose="020B0604020202020204" pitchFamily="34" charset="0"/>
                <a:cs typeface="Arial" panose="020B0604020202020204" pitchFamily="34" charset="0"/>
              </a:rPr>
              <a:t>Suitable for all category</a:t>
            </a:r>
            <a:r>
              <a:rPr lang="en-US" sz="1200" dirty="0">
                <a:solidFill>
                  <a:schemeClr val="bg2"/>
                </a:solidFill>
                <a:latin typeface="Arial" panose="020B0604020202020204" pitchFamily="34" charset="0"/>
                <a:cs typeface="Arial" panose="020B0604020202020204" pitchFamily="34" charset="0"/>
              </a:rPr>
              <a:t>, Lorem Ipsum is not simply random text.</a:t>
            </a:r>
            <a:endParaRPr lang="en-US" sz="1200" b="1" dirty="0">
              <a:solidFill>
                <a:schemeClr val="bg2"/>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 xmlns:a16="http://schemas.microsoft.com/office/drawing/2014/main" id="{A0E1BE07-F12D-4C79-8621-BE725FE96C4D}"/>
              </a:ext>
            </a:extLst>
          </p:cNvPr>
          <p:cNvSpPr txBox="1"/>
          <p:nvPr/>
        </p:nvSpPr>
        <p:spPr>
          <a:xfrm>
            <a:off x="2381935" y="4427870"/>
            <a:ext cx="649194" cy="461665"/>
          </a:xfrm>
          <a:prstGeom prst="rect">
            <a:avLst/>
          </a:prstGeom>
          <a:noFill/>
        </p:spPr>
        <p:txBody>
          <a:bodyPr wrap="square" rtlCol="0" anchor="ctr">
            <a:spAutoFit/>
          </a:bodyPr>
          <a:lstStyle/>
          <a:p>
            <a:pPr algn="ctr"/>
            <a:r>
              <a:rPr lang="id-ID" sz="2400" b="1" dirty="0">
                <a:solidFill>
                  <a:schemeClr val="bg2"/>
                </a:solidFill>
                <a:latin typeface="+mj-lt"/>
              </a:rPr>
              <a:t>04</a:t>
            </a:r>
          </a:p>
        </p:txBody>
      </p:sp>
      <p:sp>
        <p:nvSpPr>
          <p:cNvPr id="33" name="TextBox 32">
            <a:extLst>
              <a:ext uri="{FF2B5EF4-FFF2-40B4-BE49-F238E27FC236}">
                <a16:creationId xmlns="" xmlns:a16="http://schemas.microsoft.com/office/drawing/2014/main" id="{BDF20AB3-91CB-4768-BFF6-3078BA4C0FAC}"/>
              </a:ext>
            </a:extLst>
          </p:cNvPr>
          <p:cNvSpPr txBox="1"/>
          <p:nvPr/>
        </p:nvSpPr>
        <p:spPr>
          <a:xfrm>
            <a:off x="2934312" y="4363031"/>
            <a:ext cx="1844882" cy="646331"/>
          </a:xfrm>
          <a:prstGeom prst="rect">
            <a:avLst/>
          </a:prstGeom>
          <a:noFill/>
        </p:spPr>
        <p:txBody>
          <a:bodyPr wrap="square" rtlCol="0" anchor="ctr">
            <a:spAutoFit/>
          </a:bodyPr>
          <a:lstStyle/>
          <a:p>
            <a:r>
              <a:rPr lang="id-ID" sz="1200" dirty="0">
                <a:solidFill>
                  <a:schemeClr val="bg2"/>
                </a:solidFill>
                <a:latin typeface="Arial" panose="020B0604020202020204" pitchFamily="34" charset="0"/>
                <a:cs typeface="Arial" panose="020B0604020202020204" pitchFamily="34" charset="0"/>
              </a:rPr>
              <a:t>Suitable for all category</a:t>
            </a:r>
            <a:r>
              <a:rPr lang="en-US" sz="1200" dirty="0">
                <a:solidFill>
                  <a:schemeClr val="bg2"/>
                </a:solidFill>
                <a:latin typeface="Arial" panose="020B0604020202020204" pitchFamily="34" charset="0"/>
                <a:cs typeface="Arial" panose="020B0604020202020204" pitchFamily="34" charset="0"/>
              </a:rPr>
              <a:t>, Lorem Ipsum is not simply random text.</a:t>
            </a:r>
            <a:endParaRPr lang="en-US" sz="1200" b="1" dirty="0">
              <a:solidFill>
                <a:schemeClr val="bg2"/>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 xmlns:a16="http://schemas.microsoft.com/office/drawing/2014/main" id="{B6FBE10C-9135-4E53-A387-F142BCBD7726}"/>
              </a:ext>
            </a:extLst>
          </p:cNvPr>
          <p:cNvSpPr txBox="1"/>
          <p:nvPr/>
        </p:nvSpPr>
        <p:spPr>
          <a:xfrm>
            <a:off x="4873368" y="5742520"/>
            <a:ext cx="649194" cy="461665"/>
          </a:xfrm>
          <a:prstGeom prst="rect">
            <a:avLst/>
          </a:prstGeom>
          <a:noFill/>
        </p:spPr>
        <p:txBody>
          <a:bodyPr wrap="square" rtlCol="0" anchor="ctr">
            <a:spAutoFit/>
          </a:bodyPr>
          <a:lstStyle/>
          <a:p>
            <a:pPr algn="ctr"/>
            <a:r>
              <a:rPr lang="id-ID" sz="2400" b="1" dirty="0">
                <a:solidFill>
                  <a:schemeClr val="bg2"/>
                </a:solidFill>
                <a:latin typeface="+mj-lt"/>
              </a:rPr>
              <a:t>06</a:t>
            </a:r>
          </a:p>
        </p:txBody>
      </p:sp>
      <p:sp>
        <p:nvSpPr>
          <p:cNvPr id="37" name="TextBox 36">
            <a:extLst>
              <a:ext uri="{FF2B5EF4-FFF2-40B4-BE49-F238E27FC236}">
                <a16:creationId xmlns="" xmlns:a16="http://schemas.microsoft.com/office/drawing/2014/main" id="{2F250A99-5B90-4EC6-8B80-CF4646BB23FE}"/>
              </a:ext>
            </a:extLst>
          </p:cNvPr>
          <p:cNvSpPr txBox="1"/>
          <p:nvPr/>
        </p:nvSpPr>
        <p:spPr>
          <a:xfrm>
            <a:off x="5425745" y="5677681"/>
            <a:ext cx="1844882" cy="646331"/>
          </a:xfrm>
          <a:prstGeom prst="rect">
            <a:avLst/>
          </a:prstGeom>
          <a:noFill/>
        </p:spPr>
        <p:txBody>
          <a:bodyPr wrap="square" rtlCol="0" anchor="ctr">
            <a:spAutoFit/>
          </a:bodyPr>
          <a:lstStyle/>
          <a:p>
            <a:r>
              <a:rPr lang="id-ID" sz="1200" dirty="0">
                <a:solidFill>
                  <a:schemeClr val="bg2"/>
                </a:solidFill>
                <a:latin typeface="Arial" panose="020B0604020202020204" pitchFamily="34" charset="0"/>
                <a:cs typeface="Arial" panose="020B0604020202020204" pitchFamily="34" charset="0"/>
              </a:rPr>
              <a:t>Suitable for all category</a:t>
            </a:r>
            <a:r>
              <a:rPr lang="en-US" sz="1200" dirty="0">
                <a:solidFill>
                  <a:schemeClr val="bg2"/>
                </a:solidFill>
                <a:latin typeface="Arial" panose="020B0604020202020204" pitchFamily="34" charset="0"/>
                <a:cs typeface="Arial" panose="020B0604020202020204" pitchFamily="34" charset="0"/>
              </a:rPr>
              <a:t>, Lorem Ipsum is not simply random text.</a:t>
            </a:r>
            <a:endParaRPr lang="en-US" sz="1200" b="1"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75029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right)">
                                      <p:cBhvr>
                                        <p:cTn id="23" dur="500"/>
                                        <p:tgtEl>
                                          <p:spTgt spid="10"/>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up)">
                                      <p:cBhvr>
                                        <p:cTn id="39" dur="500"/>
                                        <p:tgtEl>
                                          <p:spTgt spid="13"/>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right)">
                                      <p:cBhvr>
                                        <p:cTn id="43" dur="500"/>
                                        <p:tgtEl>
                                          <p:spTgt spid="5"/>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up)">
                                      <p:cBhvr>
                                        <p:cTn id="55" dur="500"/>
                                        <p:tgtEl>
                                          <p:spTgt spid="17"/>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500"/>
                                        <p:tgtEl>
                                          <p:spTgt spid="38"/>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fade">
                                      <p:cBhvr>
                                        <p:cTn id="63" dur="500"/>
                                        <p:tgtEl>
                                          <p:spTgt spid="39"/>
                                        </p:tgtEl>
                                      </p:cBhvr>
                                    </p:animEffect>
                                  </p:childTnLst>
                                </p:cTn>
                              </p:par>
                            </p:childTnLst>
                          </p:cTn>
                        </p:par>
                        <p:par>
                          <p:cTn id="64" fill="hold">
                            <p:stCondLst>
                              <p:cond delay="7500"/>
                            </p:stCondLst>
                            <p:childTnLst>
                              <p:par>
                                <p:cTn id="65" presetID="22" presetClass="entr" presetSubtype="2"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right)">
                                      <p:cBhvr>
                                        <p:cTn id="67" dur="500"/>
                                        <p:tgtEl>
                                          <p:spTgt spid="49"/>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ipe(up)">
                                      <p:cBhvr>
                                        <p:cTn id="75" dur="500"/>
                                        <p:tgtEl>
                                          <p:spTgt spid="21"/>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500"/>
                                        <p:tgtEl>
                                          <p:spTgt spid="40"/>
                                        </p:tgtEl>
                                      </p:cBhvr>
                                    </p:animEffect>
                                  </p:childTnLst>
                                </p:cTn>
                              </p:par>
                            </p:childTnLst>
                          </p:cTn>
                        </p:par>
                        <p:par>
                          <p:cTn id="80" fill="hold">
                            <p:stCondLst>
                              <p:cond delay="9500"/>
                            </p:stCondLst>
                            <p:childTnLst>
                              <p:par>
                                <p:cTn id="81" presetID="22" presetClass="entr" presetSubtype="2" fill="hold" grpId="0" nodeType="afterEffect">
                                  <p:stCondLst>
                                    <p:cond delay="0"/>
                                  </p:stCondLst>
                                  <p:childTnLst>
                                    <p:set>
                                      <p:cBhvr>
                                        <p:cTn id="82" dur="1" fill="hold">
                                          <p:stCondLst>
                                            <p:cond delay="0"/>
                                          </p:stCondLst>
                                        </p:cTn>
                                        <p:tgtEl>
                                          <p:spTgt spid="51"/>
                                        </p:tgtEl>
                                        <p:attrNameLst>
                                          <p:attrName>style.visibility</p:attrName>
                                        </p:attrNameLst>
                                      </p:cBhvr>
                                      <p:to>
                                        <p:strVal val="visible"/>
                                      </p:to>
                                    </p:set>
                                    <p:animEffect transition="in" filter="wipe(right)">
                                      <p:cBhvr>
                                        <p:cTn id="83" dur="500"/>
                                        <p:tgtEl>
                                          <p:spTgt spid="51"/>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500"/>
                                        <p:tgtEl>
                                          <p:spTgt spid="24"/>
                                        </p:tgtEl>
                                      </p:cBhvr>
                                    </p:animEffect>
                                  </p:childTnLst>
                                </p:cTn>
                              </p:par>
                            </p:childTnLst>
                          </p:cTn>
                        </p:par>
                        <p:par>
                          <p:cTn id="88" fill="hold">
                            <p:stCondLst>
                              <p:cond delay="10500"/>
                            </p:stCondLst>
                            <p:childTnLst>
                              <p:par>
                                <p:cTn id="89" presetID="22" presetClass="entr" presetSubtype="1" fill="hold" grpId="0"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up)">
                                      <p:cBhvr>
                                        <p:cTn id="91" dur="500"/>
                                        <p:tgtEl>
                                          <p:spTgt spid="25"/>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41"/>
                                        </p:tgtEl>
                                        <p:attrNameLst>
                                          <p:attrName>style.visibility</p:attrName>
                                        </p:attrNameLst>
                                      </p:cBhvr>
                                      <p:to>
                                        <p:strVal val="visible"/>
                                      </p:to>
                                    </p:set>
                                    <p:animEffect transition="in" filter="fade">
                                      <p:cBhvr>
                                        <p:cTn id="95" dur="500"/>
                                        <p:tgtEl>
                                          <p:spTgt spid="41"/>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wipe(left)">
                                      <p:cBhvr>
                                        <p:cTn id="99" dur="500"/>
                                        <p:tgtEl>
                                          <p:spTgt spid="52"/>
                                        </p:tgtEl>
                                      </p:cBhvr>
                                    </p:animEffect>
                                  </p:childTnLst>
                                </p:cTn>
                              </p:par>
                            </p:childTnLst>
                          </p:cTn>
                        </p:par>
                        <p:par>
                          <p:cTn id="100" fill="hold">
                            <p:stCondLst>
                              <p:cond delay="12000"/>
                            </p:stCondLst>
                            <p:childTnLst>
                              <p:par>
                                <p:cTn id="101" presetID="10" presetClass="entr" presetSubtype="0" fill="hold" grpId="0" nodeType="after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fade">
                                      <p:cBhvr>
                                        <p:cTn id="103" dur="500"/>
                                        <p:tgtEl>
                                          <p:spTgt spid="32"/>
                                        </p:tgtEl>
                                      </p:cBhvr>
                                    </p:animEffect>
                                  </p:childTnLst>
                                </p:cTn>
                              </p:par>
                            </p:childTnLst>
                          </p:cTn>
                        </p:par>
                        <p:par>
                          <p:cTn id="104" fill="hold">
                            <p:stCondLst>
                              <p:cond delay="12500"/>
                            </p:stCondLst>
                            <p:childTnLst>
                              <p:par>
                                <p:cTn id="105" presetID="22" presetClass="entr" presetSubtype="1"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up)">
                                      <p:cBhvr>
                                        <p:cTn id="107" dur="500"/>
                                        <p:tgtEl>
                                          <p:spTgt spid="33"/>
                                        </p:tgtEl>
                                      </p:cBhvr>
                                    </p:animEffect>
                                  </p:childTnLst>
                                </p:cTn>
                              </p:par>
                            </p:childTnLst>
                          </p:cTn>
                        </p:par>
                        <p:par>
                          <p:cTn id="108" fill="hold">
                            <p:stCondLst>
                              <p:cond delay="13000"/>
                            </p:stCondLst>
                            <p:childTnLst>
                              <p:par>
                                <p:cTn id="109" presetID="10" presetClass="entr" presetSubtype="0"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fade">
                                      <p:cBhvr>
                                        <p:cTn id="111" dur="500"/>
                                        <p:tgtEl>
                                          <p:spTgt spid="43"/>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53"/>
                                        </p:tgtEl>
                                        <p:attrNameLst>
                                          <p:attrName>style.visibility</p:attrName>
                                        </p:attrNameLst>
                                      </p:cBhvr>
                                      <p:to>
                                        <p:strVal val="visible"/>
                                      </p:to>
                                    </p:set>
                                    <p:animEffect transition="in" filter="wipe(left)">
                                      <p:cBhvr>
                                        <p:cTn id="115" dur="500"/>
                                        <p:tgtEl>
                                          <p:spTgt spid="53"/>
                                        </p:tgtEl>
                                      </p:cBhvr>
                                    </p:animEffect>
                                  </p:childTnLst>
                                </p:cTn>
                              </p:par>
                            </p:childTnLst>
                          </p:cTn>
                        </p:par>
                        <p:par>
                          <p:cTn id="116" fill="hold">
                            <p:stCondLst>
                              <p:cond delay="14000"/>
                            </p:stCondLst>
                            <p:childTnLst>
                              <p:par>
                                <p:cTn id="117" presetID="10" presetClass="entr" presetSubtype="0" fill="hold" grpId="0" nodeType="afterEffect">
                                  <p:stCondLst>
                                    <p:cond delay="0"/>
                                  </p:stCondLst>
                                  <p:childTnLst>
                                    <p:set>
                                      <p:cBhvr>
                                        <p:cTn id="118" dur="1" fill="hold">
                                          <p:stCondLst>
                                            <p:cond delay="0"/>
                                          </p:stCondLst>
                                        </p:cTn>
                                        <p:tgtEl>
                                          <p:spTgt spid="28"/>
                                        </p:tgtEl>
                                        <p:attrNameLst>
                                          <p:attrName>style.visibility</p:attrName>
                                        </p:attrNameLst>
                                      </p:cBhvr>
                                      <p:to>
                                        <p:strVal val="visible"/>
                                      </p:to>
                                    </p:set>
                                    <p:animEffect transition="in" filter="fade">
                                      <p:cBhvr>
                                        <p:cTn id="119" dur="500"/>
                                        <p:tgtEl>
                                          <p:spTgt spid="28"/>
                                        </p:tgtEl>
                                      </p:cBhvr>
                                    </p:animEffect>
                                  </p:childTnLst>
                                </p:cTn>
                              </p:par>
                            </p:childTnLst>
                          </p:cTn>
                        </p:par>
                        <p:par>
                          <p:cTn id="120" fill="hold">
                            <p:stCondLst>
                              <p:cond delay="14500"/>
                            </p:stCondLst>
                            <p:childTnLst>
                              <p:par>
                                <p:cTn id="121" presetID="22" presetClass="entr" presetSubtype="1" fill="hold" grpId="0" nodeType="afterEffect">
                                  <p:stCondLst>
                                    <p:cond delay="0"/>
                                  </p:stCondLst>
                                  <p:childTnLst>
                                    <p:set>
                                      <p:cBhvr>
                                        <p:cTn id="122" dur="1" fill="hold">
                                          <p:stCondLst>
                                            <p:cond delay="0"/>
                                          </p:stCondLst>
                                        </p:cTn>
                                        <p:tgtEl>
                                          <p:spTgt spid="29"/>
                                        </p:tgtEl>
                                        <p:attrNameLst>
                                          <p:attrName>style.visibility</p:attrName>
                                        </p:attrNameLst>
                                      </p:cBhvr>
                                      <p:to>
                                        <p:strVal val="visible"/>
                                      </p:to>
                                    </p:set>
                                    <p:animEffect transition="in" filter="wipe(up)">
                                      <p:cBhvr>
                                        <p:cTn id="123" dur="500"/>
                                        <p:tgtEl>
                                          <p:spTgt spid="29"/>
                                        </p:tgtEl>
                                      </p:cBhvr>
                                    </p:animEffect>
                                  </p:childTnLst>
                                </p:cTn>
                              </p:par>
                            </p:childTnLst>
                          </p:cTn>
                        </p:par>
                        <p:par>
                          <p:cTn id="124" fill="hold">
                            <p:stCondLst>
                              <p:cond delay="15000"/>
                            </p:stCondLst>
                            <p:childTnLst>
                              <p:par>
                                <p:cTn id="125" presetID="10" presetClass="entr" presetSubtype="0" fill="hold" grpId="0" nodeType="after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fade">
                                      <p:cBhvr>
                                        <p:cTn id="127" dur="500"/>
                                        <p:tgtEl>
                                          <p:spTgt spid="42"/>
                                        </p:tgtEl>
                                      </p:cBhvr>
                                    </p:animEffect>
                                  </p:childTnLst>
                                </p:cTn>
                              </p:par>
                            </p:childTnLst>
                          </p:cTn>
                        </p:par>
                        <p:par>
                          <p:cTn id="128" fill="hold">
                            <p:stCondLst>
                              <p:cond delay="15500"/>
                            </p:stCondLst>
                            <p:childTnLst>
                              <p:par>
                                <p:cTn id="129" presetID="10" presetClass="entr" presetSubtype="0" fill="hold" grpId="0" nodeType="afterEffect">
                                  <p:stCondLst>
                                    <p:cond delay="0"/>
                                  </p:stCondLst>
                                  <p:childTnLst>
                                    <p:set>
                                      <p:cBhvr>
                                        <p:cTn id="130" dur="1" fill="hold">
                                          <p:stCondLst>
                                            <p:cond delay="0"/>
                                          </p:stCondLst>
                                        </p:cTn>
                                        <p:tgtEl>
                                          <p:spTgt spid="44"/>
                                        </p:tgtEl>
                                        <p:attrNameLst>
                                          <p:attrName>style.visibility</p:attrName>
                                        </p:attrNameLst>
                                      </p:cBhvr>
                                      <p:to>
                                        <p:strVal val="visible"/>
                                      </p:to>
                                    </p:set>
                                    <p:animEffect transition="in" filter="fade">
                                      <p:cBhvr>
                                        <p:cTn id="131" dur="500"/>
                                        <p:tgtEl>
                                          <p:spTgt spid="44"/>
                                        </p:tgtEl>
                                      </p:cBhvr>
                                    </p:animEffect>
                                  </p:childTnLst>
                                </p:cTn>
                              </p:par>
                            </p:childTnLst>
                          </p:cTn>
                        </p:par>
                        <p:par>
                          <p:cTn id="132" fill="hold">
                            <p:stCondLst>
                              <p:cond delay="16000"/>
                            </p:stCondLst>
                            <p:childTnLst>
                              <p:par>
                                <p:cTn id="133" presetID="22" presetClass="entr" presetSubtype="2" fill="hold" grpId="0" nodeType="afterEffect">
                                  <p:stCondLst>
                                    <p:cond delay="0"/>
                                  </p:stCondLst>
                                  <p:childTnLst>
                                    <p:set>
                                      <p:cBhvr>
                                        <p:cTn id="134" dur="1" fill="hold">
                                          <p:stCondLst>
                                            <p:cond delay="0"/>
                                          </p:stCondLst>
                                        </p:cTn>
                                        <p:tgtEl>
                                          <p:spTgt spid="35"/>
                                        </p:tgtEl>
                                        <p:attrNameLst>
                                          <p:attrName>style.visibility</p:attrName>
                                        </p:attrNameLst>
                                      </p:cBhvr>
                                      <p:to>
                                        <p:strVal val="visible"/>
                                      </p:to>
                                    </p:set>
                                    <p:animEffect transition="in" filter="wipe(right)">
                                      <p:cBhvr>
                                        <p:cTn id="135" dur="500"/>
                                        <p:tgtEl>
                                          <p:spTgt spid="35"/>
                                        </p:tgtEl>
                                      </p:cBhvr>
                                    </p:animEffect>
                                  </p:childTnLst>
                                </p:cTn>
                              </p:par>
                            </p:childTnLst>
                          </p:cTn>
                        </p:par>
                        <p:par>
                          <p:cTn id="136" fill="hold">
                            <p:stCondLst>
                              <p:cond delay="16500"/>
                            </p:stCondLst>
                            <p:childTnLst>
                              <p:par>
                                <p:cTn id="137" presetID="10" presetClass="entr" presetSubtype="0" fill="hold" grpId="0" nodeType="afterEffect">
                                  <p:stCondLst>
                                    <p:cond delay="0"/>
                                  </p:stCondLst>
                                  <p:childTnLst>
                                    <p:set>
                                      <p:cBhvr>
                                        <p:cTn id="138" dur="1" fill="hold">
                                          <p:stCondLst>
                                            <p:cond delay="0"/>
                                          </p:stCondLst>
                                        </p:cTn>
                                        <p:tgtEl>
                                          <p:spTgt spid="36"/>
                                        </p:tgtEl>
                                        <p:attrNameLst>
                                          <p:attrName>style.visibility</p:attrName>
                                        </p:attrNameLst>
                                      </p:cBhvr>
                                      <p:to>
                                        <p:strVal val="visible"/>
                                      </p:to>
                                    </p:set>
                                    <p:animEffect transition="in" filter="fade">
                                      <p:cBhvr>
                                        <p:cTn id="139" dur="500"/>
                                        <p:tgtEl>
                                          <p:spTgt spid="36"/>
                                        </p:tgtEl>
                                      </p:cBhvr>
                                    </p:animEffect>
                                  </p:childTnLst>
                                </p:cTn>
                              </p:par>
                            </p:childTnLst>
                          </p:cTn>
                        </p:par>
                        <p:par>
                          <p:cTn id="140" fill="hold">
                            <p:stCondLst>
                              <p:cond delay="17000"/>
                            </p:stCondLst>
                            <p:childTnLst>
                              <p:par>
                                <p:cTn id="141" presetID="22" presetClass="entr" presetSubtype="1" fill="hold" grpId="0" nodeType="afterEffect">
                                  <p:stCondLst>
                                    <p:cond delay="0"/>
                                  </p:stCondLst>
                                  <p:childTnLst>
                                    <p:set>
                                      <p:cBhvr>
                                        <p:cTn id="142" dur="1" fill="hold">
                                          <p:stCondLst>
                                            <p:cond delay="0"/>
                                          </p:stCondLst>
                                        </p:cTn>
                                        <p:tgtEl>
                                          <p:spTgt spid="37"/>
                                        </p:tgtEl>
                                        <p:attrNameLst>
                                          <p:attrName>style.visibility</p:attrName>
                                        </p:attrNameLst>
                                      </p:cBhvr>
                                      <p:to>
                                        <p:strVal val="visible"/>
                                      </p:to>
                                    </p:set>
                                    <p:animEffect transition="in" filter="wipe(up)">
                                      <p:cBhvr>
                                        <p:cTn id="14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P spid="12" grpId="0" animBg="1"/>
      <p:bldP spid="13" grpId="0" animBg="1"/>
      <p:bldP spid="38" grpId="0" animBg="1"/>
      <p:bldP spid="39" grpId="0" animBg="1"/>
      <p:bldP spid="40" grpId="0" animBg="1"/>
      <p:bldP spid="41" grpId="0" animBg="1"/>
      <p:bldP spid="42" grpId="0" animBg="1"/>
      <p:bldP spid="43" grpId="0" animBg="1"/>
      <p:bldP spid="44" grpId="0" animBg="1"/>
      <p:bldP spid="35" grpId="0" animBg="1"/>
      <p:bldP spid="15" grpId="0" animBg="1"/>
      <p:bldP spid="53" grpId="0" animBg="1"/>
      <p:bldP spid="52" grpId="0" animBg="1"/>
      <p:bldP spid="51" grpId="0" animBg="1"/>
      <p:bldP spid="49" grpId="0" animBg="1"/>
      <p:bldP spid="16" grpId="0"/>
      <p:bldP spid="17" grpId="0"/>
      <p:bldP spid="20" grpId="0"/>
      <p:bldP spid="21" grpId="0"/>
      <p:bldP spid="24" grpId="0"/>
      <p:bldP spid="25" grpId="0"/>
      <p:bldP spid="28" grpId="0"/>
      <p:bldP spid="29" grpId="0"/>
      <p:bldP spid="32" grpId="0"/>
      <p:bldP spid="33" grpId="0"/>
      <p:bldP spid="36" grpId="0"/>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6EEBFA-C2AE-4D13-9EAF-F68D0EEBAD7D}"/>
              </a:ext>
            </a:extLst>
          </p:cNvPr>
          <p:cNvSpPr>
            <a:spLocks noGrp="1"/>
          </p:cNvSpPr>
          <p:nvPr>
            <p:ph type="title"/>
          </p:nvPr>
        </p:nvSpPr>
        <p:spPr/>
        <p:txBody>
          <a:bodyPr anchor="ctr"/>
          <a:lstStyle/>
          <a:p>
            <a:r>
              <a:rPr lang="en-US" dirty="0">
                <a:latin typeface="Arial" panose="020B0604020202020204" pitchFamily="34" charset="0"/>
                <a:cs typeface="Arial" panose="020B0604020202020204" pitchFamily="34" charset="0"/>
              </a:rPr>
              <a:t>BICYCLE INFOGRAPHIC</a:t>
            </a:r>
          </a:p>
        </p:txBody>
      </p:sp>
      <p:sp>
        <p:nvSpPr>
          <p:cNvPr id="22" name="Freeform 35">
            <a:extLst>
              <a:ext uri="{FF2B5EF4-FFF2-40B4-BE49-F238E27FC236}">
                <a16:creationId xmlns="" xmlns:a16="http://schemas.microsoft.com/office/drawing/2014/main" id="{EB536CC9-A81F-4F56-A738-123E8C22BBCB}"/>
              </a:ext>
            </a:extLst>
          </p:cNvPr>
          <p:cNvSpPr>
            <a:spLocks/>
          </p:cNvSpPr>
          <p:nvPr/>
        </p:nvSpPr>
        <p:spPr bwMode="auto">
          <a:xfrm>
            <a:off x="484088" y="5549448"/>
            <a:ext cx="3014484" cy="883360"/>
          </a:xfrm>
          <a:prstGeom prst="parallelogram">
            <a:avLst>
              <a:gd name="adj" fmla="val 43928"/>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23" name="Freeform 35">
            <a:extLst>
              <a:ext uri="{FF2B5EF4-FFF2-40B4-BE49-F238E27FC236}">
                <a16:creationId xmlns="" xmlns:a16="http://schemas.microsoft.com/office/drawing/2014/main" id="{4827045C-9A97-465C-BD77-91B94DADC75F}"/>
              </a:ext>
            </a:extLst>
          </p:cNvPr>
          <p:cNvSpPr>
            <a:spLocks/>
          </p:cNvSpPr>
          <p:nvPr/>
        </p:nvSpPr>
        <p:spPr bwMode="auto">
          <a:xfrm>
            <a:off x="3220535" y="5549448"/>
            <a:ext cx="3014484" cy="883360"/>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24" name="Freeform 35">
            <a:extLst>
              <a:ext uri="{FF2B5EF4-FFF2-40B4-BE49-F238E27FC236}">
                <a16:creationId xmlns="" xmlns:a16="http://schemas.microsoft.com/office/drawing/2014/main" id="{CE396932-3294-4FB9-9D7F-B6F70ED21C03}"/>
              </a:ext>
            </a:extLst>
          </p:cNvPr>
          <p:cNvSpPr>
            <a:spLocks/>
          </p:cNvSpPr>
          <p:nvPr/>
        </p:nvSpPr>
        <p:spPr bwMode="auto">
          <a:xfrm>
            <a:off x="5956982" y="5546729"/>
            <a:ext cx="3014484" cy="883360"/>
          </a:xfrm>
          <a:prstGeom prst="parallelogram">
            <a:avLst>
              <a:gd name="adj" fmla="val 43928"/>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25" name="Freeform 35">
            <a:extLst>
              <a:ext uri="{FF2B5EF4-FFF2-40B4-BE49-F238E27FC236}">
                <a16:creationId xmlns="" xmlns:a16="http://schemas.microsoft.com/office/drawing/2014/main" id="{8834F047-F179-4F25-969B-D8ADA5E417C3}"/>
              </a:ext>
            </a:extLst>
          </p:cNvPr>
          <p:cNvSpPr>
            <a:spLocks/>
          </p:cNvSpPr>
          <p:nvPr/>
        </p:nvSpPr>
        <p:spPr bwMode="auto">
          <a:xfrm>
            <a:off x="8693428" y="5546729"/>
            <a:ext cx="3014484" cy="883360"/>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29" name="Freeform 35">
            <a:extLst>
              <a:ext uri="{FF2B5EF4-FFF2-40B4-BE49-F238E27FC236}">
                <a16:creationId xmlns="" xmlns:a16="http://schemas.microsoft.com/office/drawing/2014/main" id="{E4BCA9C3-1830-4335-AC6B-73CB461382E2}"/>
              </a:ext>
            </a:extLst>
          </p:cNvPr>
          <p:cNvSpPr>
            <a:spLocks/>
          </p:cNvSpPr>
          <p:nvPr/>
        </p:nvSpPr>
        <p:spPr bwMode="auto">
          <a:xfrm>
            <a:off x="476280" y="1649014"/>
            <a:ext cx="3014484" cy="883360"/>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30" name="Freeform 35">
            <a:extLst>
              <a:ext uri="{FF2B5EF4-FFF2-40B4-BE49-F238E27FC236}">
                <a16:creationId xmlns="" xmlns:a16="http://schemas.microsoft.com/office/drawing/2014/main" id="{889F251D-B629-4F0C-ABF7-74597A814FA6}"/>
              </a:ext>
            </a:extLst>
          </p:cNvPr>
          <p:cNvSpPr>
            <a:spLocks/>
          </p:cNvSpPr>
          <p:nvPr/>
        </p:nvSpPr>
        <p:spPr bwMode="auto">
          <a:xfrm>
            <a:off x="3212727" y="1649014"/>
            <a:ext cx="3014484" cy="883360"/>
          </a:xfrm>
          <a:prstGeom prst="parallelogram">
            <a:avLst>
              <a:gd name="adj" fmla="val 43928"/>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31" name="Freeform 35">
            <a:extLst>
              <a:ext uri="{FF2B5EF4-FFF2-40B4-BE49-F238E27FC236}">
                <a16:creationId xmlns="" xmlns:a16="http://schemas.microsoft.com/office/drawing/2014/main" id="{8AD0A12F-9918-44A4-8478-B98D5C42AF97}"/>
              </a:ext>
            </a:extLst>
          </p:cNvPr>
          <p:cNvSpPr>
            <a:spLocks/>
          </p:cNvSpPr>
          <p:nvPr/>
        </p:nvSpPr>
        <p:spPr bwMode="auto">
          <a:xfrm>
            <a:off x="5949174" y="1646295"/>
            <a:ext cx="3014484" cy="883360"/>
          </a:xfrm>
          <a:prstGeom prst="parallelogram">
            <a:avLst>
              <a:gd name="adj" fmla="val 43928"/>
            </a:avLst>
          </a:prstGeom>
          <a:solidFill>
            <a:srgbClr val="FFC000"/>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32" name="Freeform 35">
            <a:extLst>
              <a:ext uri="{FF2B5EF4-FFF2-40B4-BE49-F238E27FC236}">
                <a16:creationId xmlns="" xmlns:a16="http://schemas.microsoft.com/office/drawing/2014/main" id="{887A3E31-59CD-4B4D-B99B-6F924445F4C8}"/>
              </a:ext>
            </a:extLst>
          </p:cNvPr>
          <p:cNvSpPr>
            <a:spLocks/>
          </p:cNvSpPr>
          <p:nvPr/>
        </p:nvSpPr>
        <p:spPr bwMode="auto">
          <a:xfrm>
            <a:off x="8685620" y="1646295"/>
            <a:ext cx="3014484" cy="883360"/>
          </a:xfrm>
          <a:prstGeom prst="parallelogram">
            <a:avLst>
              <a:gd name="adj" fmla="val 43928"/>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grpSp>
        <p:nvGrpSpPr>
          <p:cNvPr id="21" name="Group 20">
            <a:extLst>
              <a:ext uri="{FF2B5EF4-FFF2-40B4-BE49-F238E27FC236}">
                <a16:creationId xmlns="" xmlns:a16="http://schemas.microsoft.com/office/drawing/2014/main" id="{EC3C8E36-FE40-43ED-AAE3-3E7525F20424}"/>
              </a:ext>
            </a:extLst>
          </p:cNvPr>
          <p:cNvGrpSpPr/>
          <p:nvPr/>
        </p:nvGrpSpPr>
        <p:grpSpPr>
          <a:xfrm>
            <a:off x="1358606" y="3045847"/>
            <a:ext cx="4005263" cy="2274985"/>
            <a:chOff x="3505200" y="1957470"/>
            <a:chExt cx="5181600" cy="2943142"/>
          </a:xfrm>
          <a:solidFill>
            <a:schemeClr val="tx1"/>
          </a:solidFill>
        </p:grpSpPr>
        <p:sp>
          <p:nvSpPr>
            <p:cNvPr id="6" name="Freeform: Shape 5">
              <a:extLst>
                <a:ext uri="{FF2B5EF4-FFF2-40B4-BE49-F238E27FC236}">
                  <a16:creationId xmlns="" xmlns:a16="http://schemas.microsoft.com/office/drawing/2014/main" id="{08E891DB-5B7C-45B9-B289-E87E89AF5CAB}"/>
                </a:ext>
              </a:extLst>
            </p:cNvPr>
            <p:cNvSpPr/>
            <p:nvPr/>
          </p:nvSpPr>
          <p:spPr>
            <a:xfrm>
              <a:off x="3541426" y="2847932"/>
              <a:ext cx="1982344" cy="1956115"/>
            </a:xfrm>
            <a:custGeom>
              <a:avLst/>
              <a:gdLst>
                <a:gd name="connsiteX0" fmla="*/ 1967586 w 1982344"/>
                <a:gd name="connsiteY0" fmla="*/ 950228 h 1956114"/>
                <a:gd name="connsiteX1" fmla="*/ 1069326 w 1982344"/>
                <a:gd name="connsiteY1" fmla="*/ 950228 h 1956114"/>
                <a:gd name="connsiteX2" fmla="*/ 1904527 w 1982344"/>
                <a:gd name="connsiteY2" fmla="*/ 619626 h 1956114"/>
                <a:gd name="connsiteX3" fmla="*/ 1912577 w 1982344"/>
                <a:gd name="connsiteY3" fmla="*/ 600179 h 1956114"/>
                <a:gd name="connsiteX4" fmla="*/ 1893122 w 1982344"/>
                <a:gd name="connsiteY4" fmla="*/ 592132 h 1956114"/>
                <a:gd name="connsiteX5" fmla="*/ 1052554 w 1982344"/>
                <a:gd name="connsiteY5" fmla="*/ 924745 h 1956114"/>
                <a:gd name="connsiteX6" fmla="*/ 1691869 w 1982344"/>
                <a:gd name="connsiteY6" fmla="*/ 285672 h 1956114"/>
                <a:gd name="connsiteX7" fmla="*/ 1691869 w 1982344"/>
                <a:gd name="connsiteY7" fmla="*/ 264213 h 1956114"/>
                <a:gd name="connsiteX8" fmla="*/ 1671073 w 1982344"/>
                <a:gd name="connsiteY8" fmla="*/ 264213 h 1956114"/>
                <a:gd name="connsiteX9" fmla="*/ 1031087 w 1982344"/>
                <a:gd name="connsiteY9" fmla="*/ 903957 h 1956114"/>
                <a:gd name="connsiteX10" fmla="*/ 1364497 w 1982344"/>
                <a:gd name="connsiteY10" fmla="*/ 63036 h 1956114"/>
                <a:gd name="connsiteX11" fmla="*/ 1356447 w 1982344"/>
                <a:gd name="connsiteY11" fmla="*/ 44259 h 1956114"/>
                <a:gd name="connsiteX12" fmla="*/ 1336992 w 1982344"/>
                <a:gd name="connsiteY12" fmla="*/ 52306 h 1956114"/>
                <a:gd name="connsiteX13" fmla="*/ 1006266 w 1982344"/>
                <a:gd name="connsiteY13" fmla="*/ 887192 h 1956114"/>
                <a:gd name="connsiteX14" fmla="*/ 1006266 w 1982344"/>
                <a:gd name="connsiteY14" fmla="*/ 15424 h 1956114"/>
                <a:gd name="connsiteX15" fmla="*/ 990837 w 1982344"/>
                <a:gd name="connsiteY15" fmla="*/ 0 h 1956114"/>
                <a:gd name="connsiteX16" fmla="*/ 976078 w 1982344"/>
                <a:gd name="connsiteY16" fmla="*/ 15424 h 1956114"/>
                <a:gd name="connsiteX17" fmla="*/ 976078 w 1982344"/>
                <a:gd name="connsiteY17" fmla="*/ 887192 h 1956114"/>
                <a:gd name="connsiteX18" fmla="*/ 670844 w 1982344"/>
                <a:gd name="connsiteY18" fmla="*/ 118024 h 1956114"/>
                <a:gd name="connsiteX19" fmla="*/ 652061 w 1982344"/>
                <a:gd name="connsiteY19" fmla="*/ 109306 h 1956114"/>
                <a:gd name="connsiteX20" fmla="*/ 643340 w 1982344"/>
                <a:gd name="connsiteY20" fmla="*/ 128754 h 1956114"/>
                <a:gd name="connsiteX21" fmla="*/ 950586 w 1982344"/>
                <a:gd name="connsiteY21" fmla="*/ 903957 h 1956114"/>
                <a:gd name="connsiteX22" fmla="*/ 311272 w 1982344"/>
                <a:gd name="connsiteY22" fmla="*/ 264213 h 1956114"/>
                <a:gd name="connsiteX23" fmla="*/ 289805 w 1982344"/>
                <a:gd name="connsiteY23" fmla="*/ 264213 h 1956114"/>
                <a:gd name="connsiteX24" fmla="*/ 289805 w 1982344"/>
                <a:gd name="connsiteY24" fmla="*/ 285672 h 1956114"/>
                <a:gd name="connsiteX25" fmla="*/ 929790 w 1982344"/>
                <a:gd name="connsiteY25" fmla="*/ 924745 h 1956114"/>
                <a:gd name="connsiteX26" fmla="*/ 88551 w 1982344"/>
                <a:gd name="connsiteY26" fmla="*/ 592132 h 1956114"/>
                <a:gd name="connsiteX27" fmla="*/ 69097 w 1982344"/>
                <a:gd name="connsiteY27" fmla="*/ 600179 h 1956114"/>
                <a:gd name="connsiteX28" fmla="*/ 77818 w 1982344"/>
                <a:gd name="connsiteY28" fmla="*/ 619626 h 1956114"/>
                <a:gd name="connsiteX29" fmla="*/ 913019 w 1982344"/>
                <a:gd name="connsiteY29" fmla="*/ 950228 h 1956114"/>
                <a:gd name="connsiteX30" fmla="*/ 14759 w 1982344"/>
                <a:gd name="connsiteY30" fmla="*/ 950228 h 1956114"/>
                <a:gd name="connsiteX31" fmla="*/ 0 w 1982344"/>
                <a:gd name="connsiteY31" fmla="*/ 964981 h 1956114"/>
                <a:gd name="connsiteX32" fmla="*/ 14759 w 1982344"/>
                <a:gd name="connsiteY32" fmla="*/ 980404 h 1956114"/>
                <a:gd name="connsiteX33" fmla="*/ 913019 w 1982344"/>
                <a:gd name="connsiteY33" fmla="*/ 980404 h 1956114"/>
                <a:gd name="connsiteX34" fmla="*/ 77818 w 1982344"/>
                <a:gd name="connsiteY34" fmla="*/ 1311006 h 1956114"/>
                <a:gd name="connsiteX35" fmla="*/ 69097 w 1982344"/>
                <a:gd name="connsiteY35" fmla="*/ 1330453 h 1956114"/>
                <a:gd name="connsiteX36" fmla="*/ 83185 w 1982344"/>
                <a:gd name="connsiteY36" fmla="*/ 1339841 h 1956114"/>
                <a:gd name="connsiteX37" fmla="*/ 88551 w 1982344"/>
                <a:gd name="connsiteY37" fmla="*/ 1338500 h 1956114"/>
                <a:gd name="connsiteX38" fmla="*/ 929790 w 1982344"/>
                <a:gd name="connsiteY38" fmla="*/ 1005887 h 1956114"/>
                <a:gd name="connsiteX39" fmla="*/ 289805 w 1982344"/>
                <a:gd name="connsiteY39" fmla="*/ 1644960 h 1956114"/>
                <a:gd name="connsiteX40" fmla="*/ 289805 w 1982344"/>
                <a:gd name="connsiteY40" fmla="*/ 1665749 h 1956114"/>
                <a:gd name="connsiteX41" fmla="*/ 300538 w 1982344"/>
                <a:gd name="connsiteY41" fmla="*/ 1670443 h 1956114"/>
                <a:gd name="connsiteX42" fmla="*/ 311272 w 1982344"/>
                <a:gd name="connsiteY42" fmla="*/ 1665749 h 1956114"/>
                <a:gd name="connsiteX43" fmla="*/ 950586 w 1982344"/>
                <a:gd name="connsiteY43" fmla="*/ 1026675 h 1956114"/>
                <a:gd name="connsiteX44" fmla="*/ 617177 w 1982344"/>
                <a:gd name="connsiteY44" fmla="*/ 1866926 h 1956114"/>
                <a:gd name="connsiteX45" fmla="*/ 625898 w 1982344"/>
                <a:gd name="connsiteY45" fmla="*/ 1886373 h 1956114"/>
                <a:gd name="connsiteX46" fmla="*/ 631264 w 1982344"/>
                <a:gd name="connsiteY46" fmla="*/ 1887714 h 1956114"/>
                <a:gd name="connsiteX47" fmla="*/ 645352 w 1982344"/>
                <a:gd name="connsiteY47" fmla="*/ 1878326 h 1956114"/>
                <a:gd name="connsiteX48" fmla="*/ 976078 w 1982344"/>
                <a:gd name="connsiteY48" fmla="*/ 1043440 h 1956114"/>
                <a:gd name="connsiteX49" fmla="*/ 976078 w 1982344"/>
                <a:gd name="connsiteY49" fmla="*/ 1941362 h 1956114"/>
                <a:gd name="connsiteX50" fmla="*/ 990837 w 1982344"/>
                <a:gd name="connsiteY50" fmla="*/ 1956115 h 1956114"/>
                <a:gd name="connsiteX51" fmla="*/ 1006266 w 1982344"/>
                <a:gd name="connsiteY51" fmla="*/ 1941362 h 1956114"/>
                <a:gd name="connsiteX52" fmla="*/ 1006266 w 1982344"/>
                <a:gd name="connsiteY52" fmla="*/ 1043440 h 1956114"/>
                <a:gd name="connsiteX53" fmla="*/ 1336992 w 1982344"/>
                <a:gd name="connsiteY53" fmla="*/ 1878326 h 1956114"/>
                <a:gd name="connsiteX54" fmla="*/ 1351080 w 1982344"/>
                <a:gd name="connsiteY54" fmla="*/ 1887714 h 1956114"/>
                <a:gd name="connsiteX55" fmla="*/ 1356447 w 1982344"/>
                <a:gd name="connsiteY55" fmla="*/ 1886373 h 1956114"/>
                <a:gd name="connsiteX56" fmla="*/ 1364497 w 1982344"/>
                <a:gd name="connsiteY56" fmla="*/ 1866926 h 1956114"/>
                <a:gd name="connsiteX57" fmla="*/ 1031087 w 1982344"/>
                <a:gd name="connsiteY57" fmla="*/ 1026675 h 1956114"/>
                <a:gd name="connsiteX58" fmla="*/ 1671073 w 1982344"/>
                <a:gd name="connsiteY58" fmla="*/ 1665749 h 1956114"/>
                <a:gd name="connsiteX59" fmla="*/ 1681806 w 1982344"/>
                <a:gd name="connsiteY59" fmla="*/ 1670443 h 1956114"/>
                <a:gd name="connsiteX60" fmla="*/ 1691869 w 1982344"/>
                <a:gd name="connsiteY60" fmla="*/ 1665749 h 1956114"/>
                <a:gd name="connsiteX61" fmla="*/ 1691869 w 1982344"/>
                <a:gd name="connsiteY61" fmla="*/ 1644960 h 1956114"/>
                <a:gd name="connsiteX62" fmla="*/ 1052554 w 1982344"/>
                <a:gd name="connsiteY62" fmla="*/ 1005887 h 1956114"/>
                <a:gd name="connsiteX63" fmla="*/ 1893122 w 1982344"/>
                <a:gd name="connsiteY63" fmla="*/ 1338500 h 1956114"/>
                <a:gd name="connsiteX64" fmla="*/ 1898489 w 1982344"/>
                <a:gd name="connsiteY64" fmla="*/ 1339841 h 1956114"/>
                <a:gd name="connsiteX65" fmla="*/ 1912577 w 1982344"/>
                <a:gd name="connsiteY65" fmla="*/ 1330453 h 1956114"/>
                <a:gd name="connsiteX66" fmla="*/ 1904527 w 1982344"/>
                <a:gd name="connsiteY66" fmla="*/ 1311006 h 1956114"/>
                <a:gd name="connsiteX67" fmla="*/ 1069326 w 1982344"/>
                <a:gd name="connsiteY67" fmla="*/ 980404 h 1956114"/>
                <a:gd name="connsiteX68" fmla="*/ 1967586 w 1982344"/>
                <a:gd name="connsiteY68" fmla="*/ 980404 h 1956114"/>
                <a:gd name="connsiteX69" fmla="*/ 1982344 w 1982344"/>
                <a:gd name="connsiteY69" fmla="*/ 964981 h 1956114"/>
                <a:gd name="connsiteX70" fmla="*/ 1967586 w 1982344"/>
                <a:gd name="connsiteY70" fmla="*/ 950228 h 195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982344" h="1956114">
                  <a:moveTo>
                    <a:pt x="1967586" y="950228"/>
                  </a:moveTo>
                  <a:lnTo>
                    <a:pt x="1069326" y="950228"/>
                  </a:lnTo>
                  <a:lnTo>
                    <a:pt x="1904527" y="619626"/>
                  </a:lnTo>
                  <a:cubicBezTo>
                    <a:pt x="1911906" y="616273"/>
                    <a:pt x="1915931" y="607556"/>
                    <a:pt x="1912577" y="600179"/>
                  </a:cubicBezTo>
                  <a:cubicBezTo>
                    <a:pt x="1909893" y="592803"/>
                    <a:pt x="1901172" y="588779"/>
                    <a:pt x="1893122" y="592132"/>
                  </a:cubicBezTo>
                  <a:lnTo>
                    <a:pt x="1052554" y="924745"/>
                  </a:lnTo>
                  <a:lnTo>
                    <a:pt x="1691869" y="285672"/>
                  </a:lnTo>
                  <a:cubicBezTo>
                    <a:pt x="1697907" y="279637"/>
                    <a:pt x="1697907" y="270248"/>
                    <a:pt x="1691869" y="264213"/>
                  </a:cubicBezTo>
                  <a:cubicBezTo>
                    <a:pt x="1686502" y="258848"/>
                    <a:pt x="1677110" y="258848"/>
                    <a:pt x="1671073" y="264213"/>
                  </a:cubicBezTo>
                  <a:lnTo>
                    <a:pt x="1031087" y="903957"/>
                  </a:lnTo>
                  <a:lnTo>
                    <a:pt x="1364497" y="63036"/>
                  </a:lnTo>
                  <a:cubicBezTo>
                    <a:pt x="1367851" y="55659"/>
                    <a:pt x="1363826" y="46941"/>
                    <a:pt x="1356447" y="44259"/>
                  </a:cubicBezTo>
                  <a:cubicBezTo>
                    <a:pt x="1348397" y="40906"/>
                    <a:pt x="1339676" y="44930"/>
                    <a:pt x="1336992" y="52306"/>
                  </a:cubicBezTo>
                  <a:lnTo>
                    <a:pt x="1006266" y="887192"/>
                  </a:lnTo>
                  <a:lnTo>
                    <a:pt x="1006266" y="15424"/>
                  </a:lnTo>
                  <a:cubicBezTo>
                    <a:pt x="1006266" y="6706"/>
                    <a:pt x="999558" y="0"/>
                    <a:pt x="990837" y="0"/>
                  </a:cubicBezTo>
                  <a:cubicBezTo>
                    <a:pt x="982787" y="0"/>
                    <a:pt x="976078" y="6706"/>
                    <a:pt x="976078" y="15424"/>
                  </a:cubicBezTo>
                  <a:lnTo>
                    <a:pt x="976078" y="887192"/>
                  </a:lnTo>
                  <a:lnTo>
                    <a:pt x="670844" y="118024"/>
                  </a:lnTo>
                  <a:cubicBezTo>
                    <a:pt x="668161" y="109977"/>
                    <a:pt x="659440" y="106624"/>
                    <a:pt x="652061" y="109306"/>
                  </a:cubicBezTo>
                  <a:cubicBezTo>
                    <a:pt x="644010" y="112659"/>
                    <a:pt x="640656" y="121377"/>
                    <a:pt x="643340" y="128754"/>
                  </a:cubicBezTo>
                  <a:lnTo>
                    <a:pt x="950586" y="903957"/>
                  </a:lnTo>
                  <a:lnTo>
                    <a:pt x="311272" y="264213"/>
                  </a:lnTo>
                  <a:cubicBezTo>
                    <a:pt x="305234" y="258848"/>
                    <a:pt x="295842" y="258848"/>
                    <a:pt x="289805" y="264213"/>
                  </a:cubicBezTo>
                  <a:cubicBezTo>
                    <a:pt x="284438" y="270248"/>
                    <a:pt x="284438" y="279637"/>
                    <a:pt x="289805" y="285672"/>
                  </a:cubicBezTo>
                  <a:lnTo>
                    <a:pt x="929790" y="924745"/>
                  </a:lnTo>
                  <a:lnTo>
                    <a:pt x="88551" y="592132"/>
                  </a:lnTo>
                  <a:cubicBezTo>
                    <a:pt x="81172" y="588779"/>
                    <a:pt x="72451" y="592803"/>
                    <a:pt x="69097" y="600179"/>
                  </a:cubicBezTo>
                  <a:cubicBezTo>
                    <a:pt x="66414" y="607556"/>
                    <a:pt x="69768" y="616273"/>
                    <a:pt x="77818" y="619626"/>
                  </a:cubicBezTo>
                  <a:lnTo>
                    <a:pt x="913019" y="950228"/>
                  </a:lnTo>
                  <a:lnTo>
                    <a:pt x="14759" y="950228"/>
                  </a:lnTo>
                  <a:cubicBezTo>
                    <a:pt x="6038" y="950228"/>
                    <a:pt x="0" y="956934"/>
                    <a:pt x="0" y="964981"/>
                  </a:cubicBezTo>
                  <a:cubicBezTo>
                    <a:pt x="0" y="973699"/>
                    <a:pt x="6038" y="980404"/>
                    <a:pt x="14759" y="980404"/>
                  </a:cubicBezTo>
                  <a:lnTo>
                    <a:pt x="913019" y="980404"/>
                  </a:lnTo>
                  <a:lnTo>
                    <a:pt x="77818" y="1311006"/>
                  </a:lnTo>
                  <a:cubicBezTo>
                    <a:pt x="69768" y="1313688"/>
                    <a:pt x="66414" y="1322406"/>
                    <a:pt x="69097" y="1330453"/>
                  </a:cubicBezTo>
                  <a:cubicBezTo>
                    <a:pt x="71780" y="1336488"/>
                    <a:pt x="77147" y="1339841"/>
                    <a:pt x="83185" y="1339841"/>
                  </a:cubicBezTo>
                  <a:cubicBezTo>
                    <a:pt x="85197" y="1339841"/>
                    <a:pt x="87210" y="1339171"/>
                    <a:pt x="88551" y="1338500"/>
                  </a:cubicBezTo>
                  <a:lnTo>
                    <a:pt x="929790" y="1005887"/>
                  </a:lnTo>
                  <a:lnTo>
                    <a:pt x="289805" y="1644960"/>
                  </a:lnTo>
                  <a:cubicBezTo>
                    <a:pt x="284438" y="1650996"/>
                    <a:pt x="284438" y="1660384"/>
                    <a:pt x="289805" y="1665749"/>
                  </a:cubicBezTo>
                  <a:cubicBezTo>
                    <a:pt x="293159" y="1669102"/>
                    <a:pt x="296513" y="1670443"/>
                    <a:pt x="300538" y="1670443"/>
                  </a:cubicBezTo>
                  <a:cubicBezTo>
                    <a:pt x="304563" y="1670443"/>
                    <a:pt x="307917" y="1669102"/>
                    <a:pt x="311272" y="1665749"/>
                  </a:cubicBezTo>
                  <a:lnTo>
                    <a:pt x="950586" y="1026675"/>
                  </a:lnTo>
                  <a:lnTo>
                    <a:pt x="617177" y="1866926"/>
                  </a:lnTo>
                  <a:cubicBezTo>
                    <a:pt x="614493" y="1874973"/>
                    <a:pt x="617847" y="1883691"/>
                    <a:pt x="625898" y="1886373"/>
                  </a:cubicBezTo>
                  <a:cubicBezTo>
                    <a:pt x="627910" y="1887044"/>
                    <a:pt x="629252" y="1887714"/>
                    <a:pt x="631264" y="1887714"/>
                  </a:cubicBezTo>
                  <a:cubicBezTo>
                    <a:pt x="637302" y="1887714"/>
                    <a:pt x="642669" y="1884361"/>
                    <a:pt x="645352" y="1878326"/>
                  </a:cubicBezTo>
                  <a:lnTo>
                    <a:pt x="976078" y="1043440"/>
                  </a:lnTo>
                  <a:lnTo>
                    <a:pt x="976078" y="1941362"/>
                  </a:lnTo>
                  <a:cubicBezTo>
                    <a:pt x="976078" y="1949409"/>
                    <a:pt x="982787" y="1956115"/>
                    <a:pt x="990837" y="1956115"/>
                  </a:cubicBezTo>
                  <a:cubicBezTo>
                    <a:pt x="999558" y="1956115"/>
                    <a:pt x="1006266" y="1949409"/>
                    <a:pt x="1006266" y="1941362"/>
                  </a:cubicBezTo>
                  <a:lnTo>
                    <a:pt x="1006266" y="1043440"/>
                  </a:lnTo>
                  <a:lnTo>
                    <a:pt x="1336992" y="1878326"/>
                  </a:lnTo>
                  <a:cubicBezTo>
                    <a:pt x="1339005" y="1884361"/>
                    <a:pt x="1345043" y="1887714"/>
                    <a:pt x="1351080" y="1887714"/>
                  </a:cubicBezTo>
                  <a:cubicBezTo>
                    <a:pt x="1352422" y="1887714"/>
                    <a:pt x="1354434" y="1887044"/>
                    <a:pt x="1356447" y="1886373"/>
                  </a:cubicBezTo>
                  <a:cubicBezTo>
                    <a:pt x="1363826" y="1883691"/>
                    <a:pt x="1367851" y="1874973"/>
                    <a:pt x="1364497" y="1866926"/>
                  </a:cubicBezTo>
                  <a:lnTo>
                    <a:pt x="1031087" y="1026675"/>
                  </a:lnTo>
                  <a:lnTo>
                    <a:pt x="1671073" y="1665749"/>
                  </a:lnTo>
                  <a:cubicBezTo>
                    <a:pt x="1673756" y="1669102"/>
                    <a:pt x="1677781" y="1670443"/>
                    <a:pt x="1681806" y="1670443"/>
                  </a:cubicBezTo>
                  <a:cubicBezTo>
                    <a:pt x="1685160" y="1670443"/>
                    <a:pt x="1689186" y="1669102"/>
                    <a:pt x="1691869" y="1665749"/>
                  </a:cubicBezTo>
                  <a:cubicBezTo>
                    <a:pt x="1697907" y="1660384"/>
                    <a:pt x="1697907" y="1650996"/>
                    <a:pt x="1691869" y="1644960"/>
                  </a:cubicBezTo>
                  <a:lnTo>
                    <a:pt x="1052554" y="1005887"/>
                  </a:lnTo>
                  <a:lnTo>
                    <a:pt x="1893122" y="1338500"/>
                  </a:lnTo>
                  <a:cubicBezTo>
                    <a:pt x="1895135" y="1339171"/>
                    <a:pt x="1897147" y="1339841"/>
                    <a:pt x="1898489" y="1339841"/>
                  </a:cubicBezTo>
                  <a:cubicBezTo>
                    <a:pt x="1904527" y="1339841"/>
                    <a:pt x="1910564" y="1336488"/>
                    <a:pt x="1912577" y="1330453"/>
                  </a:cubicBezTo>
                  <a:cubicBezTo>
                    <a:pt x="1915931" y="1322406"/>
                    <a:pt x="1911906" y="1313688"/>
                    <a:pt x="1904527" y="1311006"/>
                  </a:cubicBezTo>
                  <a:lnTo>
                    <a:pt x="1069326" y="980404"/>
                  </a:lnTo>
                  <a:lnTo>
                    <a:pt x="1967586" y="980404"/>
                  </a:lnTo>
                  <a:cubicBezTo>
                    <a:pt x="1975636" y="980404"/>
                    <a:pt x="1982344" y="973699"/>
                    <a:pt x="1982344" y="964981"/>
                  </a:cubicBezTo>
                  <a:cubicBezTo>
                    <a:pt x="1982344" y="956934"/>
                    <a:pt x="1975636" y="950228"/>
                    <a:pt x="1967586" y="950228"/>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 name="Freeform: Shape 6">
              <a:extLst>
                <a:ext uri="{FF2B5EF4-FFF2-40B4-BE49-F238E27FC236}">
                  <a16:creationId xmlns="" xmlns:a16="http://schemas.microsoft.com/office/drawing/2014/main" id="{2B122D1D-8598-47DF-861F-BD5EA46D41BD}"/>
                </a:ext>
              </a:extLst>
            </p:cNvPr>
            <p:cNvSpPr/>
            <p:nvPr/>
          </p:nvSpPr>
          <p:spPr>
            <a:xfrm>
              <a:off x="3585030" y="2906274"/>
              <a:ext cx="1915260" cy="1914538"/>
            </a:xfrm>
            <a:custGeom>
              <a:avLst/>
              <a:gdLst>
                <a:gd name="connsiteX0" fmla="*/ 957965 w 1915259"/>
                <a:gd name="connsiteY0" fmla="*/ 80471 h 1914538"/>
                <a:gd name="connsiteX1" fmla="*/ 80501 w 1915259"/>
                <a:gd name="connsiteY1" fmla="*/ 956934 h 1914538"/>
                <a:gd name="connsiteX2" fmla="*/ 957965 w 1915259"/>
                <a:gd name="connsiteY2" fmla="*/ 1834067 h 1914538"/>
                <a:gd name="connsiteX3" fmla="*/ 1835430 w 1915259"/>
                <a:gd name="connsiteY3" fmla="*/ 956934 h 1914538"/>
                <a:gd name="connsiteX4" fmla="*/ 957965 w 1915259"/>
                <a:gd name="connsiteY4" fmla="*/ 80471 h 1914538"/>
                <a:gd name="connsiteX5" fmla="*/ 957965 w 1915259"/>
                <a:gd name="connsiteY5" fmla="*/ 1914538 h 1914538"/>
                <a:gd name="connsiteX6" fmla="*/ 0 w 1915259"/>
                <a:gd name="connsiteY6" fmla="*/ 956934 h 1914538"/>
                <a:gd name="connsiteX7" fmla="*/ 957965 w 1915259"/>
                <a:gd name="connsiteY7" fmla="*/ 0 h 1914538"/>
                <a:gd name="connsiteX8" fmla="*/ 1915260 w 1915259"/>
                <a:gd name="connsiteY8" fmla="*/ 956934 h 1914538"/>
                <a:gd name="connsiteX9" fmla="*/ 957965 w 1915259"/>
                <a:gd name="connsiteY9" fmla="*/ 1914538 h 1914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15259" h="1914538">
                  <a:moveTo>
                    <a:pt x="957965" y="80471"/>
                  </a:moveTo>
                  <a:cubicBezTo>
                    <a:pt x="474287" y="80471"/>
                    <a:pt x="80501" y="473437"/>
                    <a:pt x="80501" y="956934"/>
                  </a:cubicBezTo>
                  <a:cubicBezTo>
                    <a:pt x="80501" y="1440430"/>
                    <a:pt x="474287" y="1834067"/>
                    <a:pt x="957965" y="1834067"/>
                  </a:cubicBezTo>
                  <a:cubicBezTo>
                    <a:pt x="1441644" y="1834067"/>
                    <a:pt x="1835430" y="1440430"/>
                    <a:pt x="1835430" y="956934"/>
                  </a:cubicBezTo>
                  <a:cubicBezTo>
                    <a:pt x="1835430" y="473437"/>
                    <a:pt x="1441644" y="80471"/>
                    <a:pt x="957965" y="80471"/>
                  </a:cubicBezTo>
                  <a:close/>
                  <a:moveTo>
                    <a:pt x="957965" y="1914538"/>
                  </a:moveTo>
                  <a:cubicBezTo>
                    <a:pt x="430011" y="1914538"/>
                    <a:pt x="0" y="1484689"/>
                    <a:pt x="0" y="956934"/>
                  </a:cubicBezTo>
                  <a:cubicBezTo>
                    <a:pt x="0" y="429178"/>
                    <a:pt x="430011" y="0"/>
                    <a:pt x="957965" y="0"/>
                  </a:cubicBezTo>
                  <a:cubicBezTo>
                    <a:pt x="1485920" y="0"/>
                    <a:pt x="1915260" y="429178"/>
                    <a:pt x="1915260" y="956934"/>
                  </a:cubicBezTo>
                  <a:cubicBezTo>
                    <a:pt x="1915260" y="1484689"/>
                    <a:pt x="1485920" y="1914538"/>
                    <a:pt x="957965" y="1914538"/>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 name="Freeform: Shape 7">
              <a:extLst>
                <a:ext uri="{FF2B5EF4-FFF2-40B4-BE49-F238E27FC236}">
                  <a16:creationId xmlns="" xmlns:a16="http://schemas.microsoft.com/office/drawing/2014/main" id="{007DFBB8-085E-483F-981A-8A96CE0D76C9}"/>
                </a:ext>
              </a:extLst>
            </p:cNvPr>
            <p:cNvSpPr/>
            <p:nvPr/>
          </p:nvSpPr>
          <p:spPr>
            <a:xfrm>
              <a:off x="3505200" y="2826473"/>
              <a:ext cx="2074921" cy="2074139"/>
            </a:xfrm>
            <a:custGeom>
              <a:avLst/>
              <a:gdLst>
                <a:gd name="connsiteX0" fmla="*/ 1037796 w 2074920"/>
                <a:gd name="connsiteY0" fmla="*/ 101259 h 2074138"/>
                <a:gd name="connsiteX1" fmla="*/ 101297 w 2074920"/>
                <a:gd name="connsiteY1" fmla="*/ 1036734 h 2074138"/>
                <a:gd name="connsiteX2" fmla="*/ 1037796 w 2074920"/>
                <a:gd name="connsiteY2" fmla="*/ 1972880 h 2074138"/>
                <a:gd name="connsiteX3" fmla="*/ 1973623 w 2074920"/>
                <a:gd name="connsiteY3" fmla="*/ 1036734 h 2074138"/>
                <a:gd name="connsiteX4" fmla="*/ 1037796 w 2074920"/>
                <a:gd name="connsiteY4" fmla="*/ 101259 h 2074138"/>
                <a:gd name="connsiteX5" fmla="*/ 1037796 w 2074920"/>
                <a:gd name="connsiteY5" fmla="*/ 2074139 h 2074138"/>
                <a:gd name="connsiteX6" fmla="*/ 0 w 2074920"/>
                <a:gd name="connsiteY6" fmla="*/ 1036734 h 2074138"/>
                <a:gd name="connsiteX7" fmla="*/ 1037796 w 2074920"/>
                <a:gd name="connsiteY7" fmla="*/ 0 h 2074138"/>
                <a:gd name="connsiteX8" fmla="*/ 2074921 w 2074920"/>
                <a:gd name="connsiteY8" fmla="*/ 1036734 h 2074138"/>
                <a:gd name="connsiteX9" fmla="*/ 1037796 w 2074920"/>
                <a:gd name="connsiteY9" fmla="*/ 2074139 h 207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4920" h="2074138">
                  <a:moveTo>
                    <a:pt x="1037796" y="101259"/>
                  </a:moveTo>
                  <a:cubicBezTo>
                    <a:pt x="521246" y="101259"/>
                    <a:pt x="101297" y="521049"/>
                    <a:pt x="101297" y="1036734"/>
                  </a:cubicBezTo>
                  <a:cubicBezTo>
                    <a:pt x="101297" y="1553089"/>
                    <a:pt x="521246" y="1972880"/>
                    <a:pt x="1037796" y="1972880"/>
                  </a:cubicBezTo>
                  <a:cubicBezTo>
                    <a:pt x="1553675" y="1972880"/>
                    <a:pt x="1973623" y="1553089"/>
                    <a:pt x="1973623" y="1036734"/>
                  </a:cubicBezTo>
                  <a:cubicBezTo>
                    <a:pt x="1973623" y="521049"/>
                    <a:pt x="1553675" y="101259"/>
                    <a:pt x="1037796" y="101259"/>
                  </a:cubicBezTo>
                  <a:close/>
                  <a:moveTo>
                    <a:pt x="1037796" y="2074139"/>
                  </a:moveTo>
                  <a:cubicBezTo>
                    <a:pt x="465566" y="2074139"/>
                    <a:pt x="0" y="1608748"/>
                    <a:pt x="0" y="1036734"/>
                  </a:cubicBezTo>
                  <a:cubicBezTo>
                    <a:pt x="0" y="464720"/>
                    <a:pt x="465566" y="0"/>
                    <a:pt x="1037796" y="0"/>
                  </a:cubicBezTo>
                  <a:cubicBezTo>
                    <a:pt x="1610026" y="0"/>
                    <a:pt x="2074921" y="464720"/>
                    <a:pt x="2074921" y="1036734"/>
                  </a:cubicBezTo>
                  <a:cubicBezTo>
                    <a:pt x="2074921" y="1608748"/>
                    <a:pt x="1610026" y="2074139"/>
                    <a:pt x="1037796" y="2074139"/>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 name="Freeform: Shape 8">
              <a:extLst>
                <a:ext uri="{FF2B5EF4-FFF2-40B4-BE49-F238E27FC236}">
                  <a16:creationId xmlns="" xmlns:a16="http://schemas.microsoft.com/office/drawing/2014/main" id="{017C8D5A-81C6-46EC-A1C7-E17D8F55F00D}"/>
                </a:ext>
              </a:extLst>
            </p:cNvPr>
            <p:cNvSpPr/>
            <p:nvPr/>
          </p:nvSpPr>
          <p:spPr>
            <a:xfrm>
              <a:off x="4426269" y="3698242"/>
              <a:ext cx="1699919" cy="622979"/>
            </a:xfrm>
            <a:custGeom>
              <a:avLst/>
              <a:gdLst>
                <a:gd name="connsiteX0" fmla="*/ 1414139 w 1699919"/>
                <a:gd name="connsiteY0" fmla="*/ 572685 h 622979"/>
                <a:gd name="connsiteX1" fmla="*/ 1178673 w 1699919"/>
                <a:gd name="connsiteY1" fmla="*/ 337307 h 622979"/>
                <a:gd name="connsiteX2" fmla="*/ 1414139 w 1699919"/>
                <a:gd name="connsiteY2" fmla="*/ 101930 h 622979"/>
                <a:gd name="connsiteX3" fmla="*/ 1650277 w 1699919"/>
                <a:gd name="connsiteY3" fmla="*/ 337307 h 622979"/>
                <a:gd name="connsiteX4" fmla="*/ 1414139 w 1699919"/>
                <a:gd name="connsiteY4" fmla="*/ 572685 h 622979"/>
                <a:gd name="connsiteX5" fmla="*/ 50313 w 1699919"/>
                <a:gd name="connsiteY5" fmla="*/ 116683 h 622979"/>
                <a:gd name="connsiteX6" fmla="*/ 116727 w 1699919"/>
                <a:gd name="connsiteY6" fmla="*/ 50294 h 622979"/>
                <a:gd name="connsiteX7" fmla="*/ 116727 w 1699919"/>
                <a:gd name="connsiteY7" fmla="*/ 50294 h 622979"/>
                <a:gd name="connsiteX8" fmla="*/ 183140 w 1699919"/>
                <a:gd name="connsiteY8" fmla="*/ 116683 h 622979"/>
                <a:gd name="connsiteX9" fmla="*/ 116727 w 1699919"/>
                <a:gd name="connsiteY9" fmla="*/ 183071 h 622979"/>
                <a:gd name="connsiteX10" fmla="*/ 50313 w 1699919"/>
                <a:gd name="connsiteY10" fmla="*/ 116683 h 622979"/>
                <a:gd name="connsiteX11" fmla="*/ 214670 w 1699919"/>
                <a:gd name="connsiteY11" fmla="*/ 53647 h 622979"/>
                <a:gd name="connsiteX12" fmla="*/ 1261858 w 1699919"/>
                <a:gd name="connsiteY12" fmla="*/ 95895 h 622979"/>
                <a:gd name="connsiteX13" fmla="*/ 1128360 w 1699919"/>
                <a:gd name="connsiteY13" fmla="*/ 337307 h 622979"/>
                <a:gd name="connsiteX14" fmla="*/ 1190748 w 1699919"/>
                <a:gd name="connsiteY14" fmla="*/ 515685 h 622979"/>
                <a:gd name="connsiteX15" fmla="*/ 188507 w 1699919"/>
                <a:gd name="connsiteY15" fmla="*/ 207883 h 622979"/>
                <a:gd name="connsiteX16" fmla="*/ 232783 w 1699919"/>
                <a:gd name="connsiteY16" fmla="*/ 116683 h 622979"/>
                <a:gd name="connsiteX17" fmla="*/ 214670 w 1699919"/>
                <a:gd name="connsiteY17" fmla="*/ 53647 h 622979"/>
                <a:gd name="connsiteX18" fmla="*/ 1415481 w 1699919"/>
                <a:gd name="connsiteY18" fmla="*/ 51636 h 622979"/>
                <a:gd name="connsiteX19" fmla="*/ 1415481 w 1699919"/>
                <a:gd name="connsiteY19" fmla="*/ 51636 h 622979"/>
                <a:gd name="connsiteX20" fmla="*/ 117398 w 1699919"/>
                <a:gd name="connsiteY20" fmla="*/ 0 h 622979"/>
                <a:gd name="connsiteX21" fmla="*/ 117398 w 1699919"/>
                <a:gd name="connsiteY21" fmla="*/ 0 h 622979"/>
                <a:gd name="connsiteX22" fmla="*/ 116727 w 1699919"/>
                <a:gd name="connsiteY22" fmla="*/ 0 h 622979"/>
                <a:gd name="connsiteX23" fmla="*/ 0 w 1699919"/>
                <a:gd name="connsiteY23" fmla="*/ 116683 h 622979"/>
                <a:gd name="connsiteX24" fmla="*/ 81843 w 1699919"/>
                <a:gd name="connsiteY24" fmla="*/ 228001 h 622979"/>
                <a:gd name="connsiteX25" fmla="*/ 81843 w 1699919"/>
                <a:gd name="connsiteY25" fmla="*/ 228001 h 622979"/>
                <a:gd name="connsiteX26" fmla="*/ 1326259 w 1699919"/>
                <a:gd name="connsiteY26" fmla="*/ 608897 h 622979"/>
                <a:gd name="connsiteX27" fmla="*/ 1326259 w 1699919"/>
                <a:gd name="connsiteY27" fmla="*/ 608897 h 622979"/>
                <a:gd name="connsiteX28" fmla="*/ 1414139 w 1699919"/>
                <a:gd name="connsiteY28" fmla="*/ 622979 h 622979"/>
                <a:gd name="connsiteX29" fmla="*/ 1699919 w 1699919"/>
                <a:gd name="connsiteY29" fmla="*/ 337307 h 622979"/>
                <a:gd name="connsiteX30" fmla="*/ 1415481 w 1699919"/>
                <a:gd name="connsiteY30" fmla="*/ 51636 h 622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99919" h="622979">
                  <a:moveTo>
                    <a:pt x="1414139" y="572685"/>
                  </a:moveTo>
                  <a:cubicBezTo>
                    <a:pt x="1283996" y="572685"/>
                    <a:pt x="1178673" y="467402"/>
                    <a:pt x="1178673" y="337307"/>
                  </a:cubicBezTo>
                  <a:cubicBezTo>
                    <a:pt x="1178673" y="207213"/>
                    <a:pt x="1283996" y="101930"/>
                    <a:pt x="1414139" y="101930"/>
                  </a:cubicBezTo>
                  <a:cubicBezTo>
                    <a:pt x="1544283" y="101930"/>
                    <a:pt x="1650277" y="207213"/>
                    <a:pt x="1650277" y="337307"/>
                  </a:cubicBezTo>
                  <a:cubicBezTo>
                    <a:pt x="1650277" y="467402"/>
                    <a:pt x="1544283" y="572685"/>
                    <a:pt x="1414139" y="572685"/>
                  </a:cubicBezTo>
                  <a:close/>
                  <a:moveTo>
                    <a:pt x="50313" y="116683"/>
                  </a:moveTo>
                  <a:cubicBezTo>
                    <a:pt x="50313" y="79800"/>
                    <a:pt x="79830" y="50294"/>
                    <a:pt x="116727" y="50294"/>
                  </a:cubicBezTo>
                  <a:lnTo>
                    <a:pt x="116727" y="50294"/>
                  </a:lnTo>
                  <a:cubicBezTo>
                    <a:pt x="153623" y="50294"/>
                    <a:pt x="183140" y="79800"/>
                    <a:pt x="183140" y="116683"/>
                  </a:cubicBezTo>
                  <a:cubicBezTo>
                    <a:pt x="183140" y="152895"/>
                    <a:pt x="152952" y="183071"/>
                    <a:pt x="116727" y="183071"/>
                  </a:cubicBezTo>
                  <a:cubicBezTo>
                    <a:pt x="79830" y="183071"/>
                    <a:pt x="50313" y="152895"/>
                    <a:pt x="50313" y="116683"/>
                  </a:cubicBezTo>
                  <a:close/>
                  <a:moveTo>
                    <a:pt x="214670" y="53647"/>
                  </a:moveTo>
                  <a:lnTo>
                    <a:pt x="1261858" y="95895"/>
                  </a:lnTo>
                  <a:cubicBezTo>
                    <a:pt x="1182027" y="146189"/>
                    <a:pt x="1128360" y="235378"/>
                    <a:pt x="1128360" y="337307"/>
                  </a:cubicBezTo>
                  <a:cubicBezTo>
                    <a:pt x="1128360" y="404367"/>
                    <a:pt x="1151839" y="466732"/>
                    <a:pt x="1190748" y="515685"/>
                  </a:cubicBezTo>
                  <a:lnTo>
                    <a:pt x="188507" y="207883"/>
                  </a:lnTo>
                  <a:cubicBezTo>
                    <a:pt x="215341" y="186424"/>
                    <a:pt x="232783" y="153565"/>
                    <a:pt x="232783" y="116683"/>
                  </a:cubicBezTo>
                  <a:cubicBezTo>
                    <a:pt x="232783" y="93212"/>
                    <a:pt x="226074" y="71753"/>
                    <a:pt x="214670" y="53647"/>
                  </a:cubicBezTo>
                  <a:close/>
                  <a:moveTo>
                    <a:pt x="1415481" y="51636"/>
                  </a:moveTo>
                  <a:lnTo>
                    <a:pt x="1415481" y="51636"/>
                  </a:lnTo>
                  <a:lnTo>
                    <a:pt x="117398" y="0"/>
                  </a:lnTo>
                  <a:lnTo>
                    <a:pt x="117398" y="0"/>
                  </a:lnTo>
                  <a:cubicBezTo>
                    <a:pt x="117398" y="0"/>
                    <a:pt x="116727" y="0"/>
                    <a:pt x="116727" y="0"/>
                  </a:cubicBezTo>
                  <a:cubicBezTo>
                    <a:pt x="52326" y="0"/>
                    <a:pt x="0" y="52306"/>
                    <a:pt x="0" y="116683"/>
                  </a:cubicBezTo>
                  <a:cubicBezTo>
                    <a:pt x="0" y="168989"/>
                    <a:pt x="34213" y="213248"/>
                    <a:pt x="81843" y="228001"/>
                  </a:cubicBezTo>
                  <a:lnTo>
                    <a:pt x="81843" y="228001"/>
                  </a:lnTo>
                  <a:lnTo>
                    <a:pt x="1326259" y="608897"/>
                  </a:lnTo>
                  <a:lnTo>
                    <a:pt x="1326259" y="608897"/>
                  </a:lnTo>
                  <a:cubicBezTo>
                    <a:pt x="1353764" y="618285"/>
                    <a:pt x="1383281" y="622979"/>
                    <a:pt x="1414139" y="622979"/>
                  </a:cubicBezTo>
                  <a:cubicBezTo>
                    <a:pt x="1571788" y="622979"/>
                    <a:pt x="1699919" y="494896"/>
                    <a:pt x="1699919" y="337307"/>
                  </a:cubicBezTo>
                  <a:cubicBezTo>
                    <a:pt x="1699919" y="180389"/>
                    <a:pt x="1572459" y="52306"/>
                    <a:pt x="1415481" y="51636"/>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 name="Freeform: Shape 9">
              <a:extLst>
                <a:ext uri="{FF2B5EF4-FFF2-40B4-BE49-F238E27FC236}">
                  <a16:creationId xmlns="" xmlns:a16="http://schemas.microsoft.com/office/drawing/2014/main" id="{339082B1-FD31-4C54-84A6-01693F9ED90A}"/>
                </a:ext>
              </a:extLst>
            </p:cNvPr>
            <p:cNvSpPr/>
            <p:nvPr/>
          </p:nvSpPr>
          <p:spPr>
            <a:xfrm>
              <a:off x="6647434" y="2847932"/>
              <a:ext cx="1983015" cy="1956115"/>
            </a:xfrm>
            <a:custGeom>
              <a:avLst/>
              <a:gdLst>
                <a:gd name="connsiteX0" fmla="*/ 1967586 w 1983015"/>
                <a:gd name="connsiteY0" fmla="*/ 950228 h 1956114"/>
                <a:gd name="connsiteX1" fmla="*/ 1069326 w 1983015"/>
                <a:gd name="connsiteY1" fmla="*/ 950228 h 1956114"/>
                <a:gd name="connsiteX2" fmla="*/ 1904527 w 1983015"/>
                <a:gd name="connsiteY2" fmla="*/ 619626 h 1956114"/>
                <a:gd name="connsiteX3" fmla="*/ 1913247 w 1983015"/>
                <a:gd name="connsiteY3" fmla="*/ 600179 h 1956114"/>
                <a:gd name="connsiteX4" fmla="*/ 1893793 w 1983015"/>
                <a:gd name="connsiteY4" fmla="*/ 592132 h 1956114"/>
                <a:gd name="connsiteX5" fmla="*/ 1052554 w 1983015"/>
                <a:gd name="connsiteY5" fmla="*/ 924745 h 1956114"/>
                <a:gd name="connsiteX6" fmla="*/ 1692540 w 1983015"/>
                <a:gd name="connsiteY6" fmla="*/ 285672 h 1956114"/>
                <a:gd name="connsiteX7" fmla="*/ 1692540 w 1983015"/>
                <a:gd name="connsiteY7" fmla="*/ 264213 h 1956114"/>
                <a:gd name="connsiteX8" fmla="*/ 1671073 w 1983015"/>
                <a:gd name="connsiteY8" fmla="*/ 264213 h 1956114"/>
                <a:gd name="connsiteX9" fmla="*/ 1031758 w 1983015"/>
                <a:gd name="connsiteY9" fmla="*/ 903957 h 1956114"/>
                <a:gd name="connsiteX10" fmla="*/ 1365168 w 1983015"/>
                <a:gd name="connsiteY10" fmla="*/ 63036 h 1956114"/>
                <a:gd name="connsiteX11" fmla="*/ 1356447 w 1983015"/>
                <a:gd name="connsiteY11" fmla="*/ 44259 h 1956114"/>
                <a:gd name="connsiteX12" fmla="*/ 1336992 w 1983015"/>
                <a:gd name="connsiteY12" fmla="*/ 52306 h 1956114"/>
                <a:gd name="connsiteX13" fmla="*/ 1006266 w 1983015"/>
                <a:gd name="connsiteY13" fmla="*/ 887192 h 1956114"/>
                <a:gd name="connsiteX14" fmla="*/ 1006266 w 1983015"/>
                <a:gd name="connsiteY14" fmla="*/ 15424 h 1956114"/>
                <a:gd name="connsiteX15" fmla="*/ 991508 w 1983015"/>
                <a:gd name="connsiteY15" fmla="*/ 0 h 1956114"/>
                <a:gd name="connsiteX16" fmla="*/ 976749 w 1983015"/>
                <a:gd name="connsiteY16" fmla="*/ 15424 h 1956114"/>
                <a:gd name="connsiteX17" fmla="*/ 976749 w 1983015"/>
                <a:gd name="connsiteY17" fmla="*/ 887192 h 1956114"/>
                <a:gd name="connsiteX18" fmla="*/ 645352 w 1983015"/>
                <a:gd name="connsiteY18" fmla="*/ 52306 h 1956114"/>
                <a:gd name="connsiteX19" fmla="*/ 625898 w 1983015"/>
                <a:gd name="connsiteY19" fmla="*/ 44259 h 1956114"/>
                <a:gd name="connsiteX20" fmla="*/ 617847 w 1983015"/>
                <a:gd name="connsiteY20" fmla="*/ 63036 h 1956114"/>
                <a:gd name="connsiteX21" fmla="*/ 951257 w 1983015"/>
                <a:gd name="connsiteY21" fmla="*/ 903957 h 1956114"/>
                <a:gd name="connsiteX22" fmla="*/ 311272 w 1983015"/>
                <a:gd name="connsiteY22" fmla="*/ 264213 h 1956114"/>
                <a:gd name="connsiteX23" fmla="*/ 290476 w 1983015"/>
                <a:gd name="connsiteY23" fmla="*/ 264213 h 1956114"/>
                <a:gd name="connsiteX24" fmla="*/ 290476 w 1983015"/>
                <a:gd name="connsiteY24" fmla="*/ 285672 h 1956114"/>
                <a:gd name="connsiteX25" fmla="*/ 929790 w 1983015"/>
                <a:gd name="connsiteY25" fmla="*/ 924745 h 1956114"/>
                <a:gd name="connsiteX26" fmla="*/ 89222 w 1983015"/>
                <a:gd name="connsiteY26" fmla="*/ 592132 h 1956114"/>
                <a:gd name="connsiteX27" fmla="*/ 69768 w 1983015"/>
                <a:gd name="connsiteY27" fmla="*/ 600179 h 1956114"/>
                <a:gd name="connsiteX28" fmla="*/ 77818 w 1983015"/>
                <a:gd name="connsiteY28" fmla="*/ 619626 h 1956114"/>
                <a:gd name="connsiteX29" fmla="*/ 913019 w 1983015"/>
                <a:gd name="connsiteY29" fmla="*/ 950228 h 1956114"/>
                <a:gd name="connsiteX30" fmla="*/ 14759 w 1983015"/>
                <a:gd name="connsiteY30" fmla="*/ 950228 h 1956114"/>
                <a:gd name="connsiteX31" fmla="*/ 0 w 1983015"/>
                <a:gd name="connsiteY31" fmla="*/ 964981 h 1956114"/>
                <a:gd name="connsiteX32" fmla="*/ 14759 w 1983015"/>
                <a:gd name="connsiteY32" fmla="*/ 980404 h 1956114"/>
                <a:gd name="connsiteX33" fmla="*/ 913019 w 1983015"/>
                <a:gd name="connsiteY33" fmla="*/ 980404 h 1956114"/>
                <a:gd name="connsiteX34" fmla="*/ 77818 w 1983015"/>
                <a:gd name="connsiteY34" fmla="*/ 1311006 h 1956114"/>
                <a:gd name="connsiteX35" fmla="*/ 69768 w 1983015"/>
                <a:gd name="connsiteY35" fmla="*/ 1330453 h 1956114"/>
                <a:gd name="connsiteX36" fmla="*/ 83856 w 1983015"/>
                <a:gd name="connsiteY36" fmla="*/ 1339841 h 1956114"/>
                <a:gd name="connsiteX37" fmla="*/ 89222 w 1983015"/>
                <a:gd name="connsiteY37" fmla="*/ 1338500 h 1956114"/>
                <a:gd name="connsiteX38" fmla="*/ 929790 w 1983015"/>
                <a:gd name="connsiteY38" fmla="*/ 1005887 h 1956114"/>
                <a:gd name="connsiteX39" fmla="*/ 290476 w 1983015"/>
                <a:gd name="connsiteY39" fmla="*/ 1644960 h 1956114"/>
                <a:gd name="connsiteX40" fmla="*/ 290476 w 1983015"/>
                <a:gd name="connsiteY40" fmla="*/ 1665749 h 1956114"/>
                <a:gd name="connsiteX41" fmla="*/ 301209 w 1983015"/>
                <a:gd name="connsiteY41" fmla="*/ 1670443 h 1956114"/>
                <a:gd name="connsiteX42" fmla="*/ 311272 w 1983015"/>
                <a:gd name="connsiteY42" fmla="*/ 1665749 h 1956114"/>
                <a:gd name="connsiteX43" fmla="*/ 951257 w 1983015"/>
                <a:gd name="connsiteY43" fmla="*/ 1026675 h 1956114"/>
                <a:gd name="connsiteX44" fmla="*/ 617847 w 1983015"/>
                <a:gd name="connsiteY44" fmla="*/ 1866926 h 1956114"/>
                <a:gd name="connsiteX45" fmla="*/ 625898 w 1983015"/>
                <a:gd name="connsiteY45" fmla="*/ 1886373 h 1956114"/>
                <a:gd name="connsiteX46" fmla="*/ 631935 w 1983015"/>
                <a:gd name="connsiteY46" fmla="*/ 1887714 h 1956114"/>
                <a:gd name="connsiteX47" fmla="*/ 645352 w 1983015"/>
                <a:gd name="connsiteY47" fmla="*/ 1878326 h 1956114"/>
                <a:gd name="connsiteX48" fmla="*/ 976749 w 1983015"/>
                <a:gd name="connsiteY48" fmla="*/ 1043440 h 1956114"/>
                <a:gd name="connsiteX49" fmla="*/ 976749 w 1983015"/>
                <a:gd name="connsiteY49" fmla="*/ 1941362 h 1956114"/>
                <a:gd name="connsiteX50" fmla="*/ 991508 w 1983015"/>
                <a:gd name="connsiteY50" fmla="*/ 1956115 h 1956114"/>
                <a:gd name="connsiteX51" fmla="*/ 1006266 w 1983015"/>
                <a:gd name="connsiteY51" fmla="*/ 1941362 h 1956114"/>
                <a:gd name="connsiteX52" fmla="*/ 1006266 w 1983015"/>
                <a:gd name="connsiteY52" fmla="*/ 1043440 h 1956114"/>
                <a:gd name="connsiteX53" fmla="*/ 1336992 w 1983015"/>
                <a:gd name="connsiteY53" fmla="*/ 1878326 h 1956114"/>
                <a:gd name="connsiteX54" fmla="*/ 1351080 w 1983015"/>
                <a:gd name="connsiteY54" fmla="*/ 1887714 h 1956114"/>
                <a:gd name="connsiteX55" fmla="*/ 1356447 w 1983015"/>
                <a:gd name="connsiteY55" fmla="*/ 1886373 h 1956114"/>
                <a:gd name="connsiteX56" fmla="*/ 1365168 w 1983015"/>
                <a:gd name="connsiteY56" fmla="*/ 1866926 h 1956114"/>
                <a:gd name="connsiteX57" fmla="*/ 1031758 w 1983015"/>
                <a:gd name="connsiteY57" fmla="*/ 1026675 h 1956114"/>
                <a:gd name="connsiteX58" fmla="*/ 1671073 w 1983015"/>
                <a:gd name="connsiteY58" fmla="*/ 1665749 h 1956114"/>
                <a:gd name="connsiteX59" fmla="*/ 1681806 w 1983015"/>
                <a:gd name="connsiteY59" fmla="*/ 1670443 h 1956114"/>
                <a:gd name="connsiteX60" fmla="*/ 1692540 w 1983015"/>
                <a:gd name="connsiteY60" fmla="*/ 1665749 h 1956114"/>
                <a:gd name="connsiteX61" fmla="*/ 1692540 w 1983015"/>
                <a:gd name="connsiteY61" fmla="*/ 1644960 h 1956114"/>
                <a:gd name="connsiteX62" fmla="*/ 1052554 w 1983015"/>
                <a:gd name="connsiteY62" fmla="*/ 1005887 h 1956114"/>
                <a:gd name="connsiteX63" fmla="*/ 1893793 w 1983015"/>
                <a:gd name="connsiteY63" fmla="*/ 1338500 h 1956114"/>
                <a:gd name="connsiteX64" fmla="*/ 1899160 w 1983015"/>
                <a:gd name="connsiteY64" fmla="*/ 1339841 h 1956114"/>
                <a:gd name="connsiteX65" fmla="*/ 1913247 w 1983015"/>
                <a:gd name="connsiteY65" fmla="*/ 1330453 h 1956114"/>
                <a:gd name="connsiteX66" fmla="*/ 1904527 w 1983015"/>
                <a:gd name="connsiteY66" fmla="*/ 1311006 h 1956114"/>
                <a:gd name="connsiteX67" fmla="*/ 1069326 w 1983015"/>
                <a:gd name="connsiteY67" fmla="*/ 980404 h 1956114"/>
                <a:gd name="connsiteX68" fmla="*/ 1967586 w 1983015"/>
                <a:gd name="connsiteY68" fmla="*/ 980404 h 1956114"/>
                <a:gd name="connsiteX69" fmla="*/ 1983015 w 1983015"/>
                <a:gd name="connsiteY69" fmla="*/ 964981 h 1956114"/>
                <a:gd name="connsiteX70" fmla="*/ 1967586 w 1983015"/>
                <a:gd name="connsiteY70" fmla="*/ 950228 h 195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983015" h="1956114">
                  <a:moveTo>
                    <a:pt x="1967586" y="950228"/>
                  </a:moveTo>
                  <a:lnTo>
                    <a:pt x="1069326" y="950228"/>
                  </a:lnTo>
                  <a:lnTo>
                    <a:pt x="1904527" y="619626"/>
                  </a:lnTo>
                  <a:cubicBezTo>
                    <a:pt x="1912577" y="616273"/>
                    <a:pt x="1915931" y="607556"/>
                    <a:pt x="1913247" y="600179"/>
                  </a:cubicBezTo>
                  <a:cubicBezTo>
                    <a:pt x="1909893" y="592803"/>
                    <a:pt x="1901172" y="588779"/>
                    <a:pt x="1893793" y="592132"/>
                  </a:cubicBezTo>
                  <a:lnTo>
                    <a:pt x="1052554" y="924745"/>
                  </a:lnTo>
                  <a:lnTo>
                    <a:pt x="1692540" y="285672"/>
                  </a:lnTo>
                  <a:cubicBezTo>
                    <a:pt x="1697907" y="279637"/>
                    <a:pt x="1697907" y="270248"/>
                    <a:pt x="1692540" y="264213"/>
                  </a:cubicBezTo>
                  <a:cubicBezTo>
                    <a:pt x="1686502" y="258848"/>
                    <a:pt x="1677110" y="258848"/>
                    <a:pt x="1671073" y="264213"/>
                  </a:cubicBezTo>
                  <a:lnTo>
                    <a:pt x="1031758" y="903957"/>
                  </a:lnTo>
                  <a:lnTo>
                    <a:pt x="1365168" y="63036"/>
                  </a:lnTo>
                  <a:cubicBezTo>
                    <a:pt x="1367851" y="55659"/>
                    <a:pt x="1364497" y="46941"/>
                    <a:pt x="1356447" y="44259"/>
                  </a:cubicBezTo>
                  <a:cubicBezTo>
                    <a:pt x="1349068" y="40906"/>
                    <a:pt x="1340347" y="44930"/>
                    <a:pt x="1336992" y="52306"/>
                  </a:cubicBezTo>
                  <a:lnTo>
                    <a:pt x="1006266" y="887192"/>
                  </a:lnTo>
                  <a:lnTo>
                    <a:pt x="1006266" y="15424"/>
                  </a:lnTo>
                  <a:cubicBezTo>
                    <a:pt x="1006266" y="6706"/>
                    <a:pt x="999558" y="0"/>
                    <a:pt x="991508" y="0"/>
                  </a:cubicBezTo>
                  <a:cubicBezTo>
                    <a:pt x="982787" y="0"/>
                    <a:pt x="976749" y="6706"/>
                    <a:pt x="976749" y="15424"/>
                  </a:cubicBezTo>
                  <a:lnTo>
                    <a:pt x="976749" y="887192"/>
                  </a:lnTo>
                  <a:lnTo>
                    <a:pt x="645352" y="52306"/>
                  </a:lnTo>
                  <a:cubicBezTo>
                    <a:pt x="642669" y="44930"/>
                    <a:pt x="633948" y="40906"/>
                    <a:pt x="625898" y="44259"/>
                  </a:cubicBezTo>
                  <a:cubicBezTo>
                    <a:pt x="618518" y="46941"/>
                    <a:pt x="614493" y="55659"/>
                    <a:pt x="617847" y="63036"/>
                  </a:cubicBezTo>
                  <a:lnTo>
                    <a:pt x="951257" y="903957"/>
                  </a:lnTo>
                  <a:lnTo>
                    <a:pt x="311272" y="264213"/>
                  </a:lnTo>
                  <a:cubicBezTo>
                    <a:pt x="305905" y="258848"/>
                    <a:pt x="295842" y="258848"/>
                    <a:pt x="290476" y="264213"/>
                  </a:cubicBezTo>
                  <a:cubicBezTo>
                    <a:pt x="284438" y="270248"/>
                    <a:pt x="284438" y="279637"/>
                    <a:pt x="290476" y="285672"/>
                  </a:cubicBezTo>
                  <a:lnTo>
                    <a:pt x="929790" y="924745"/>
                  </a:lnTo>
                  <a:lnTo>
                    <a:pt x="89222" y="592132"/>
                  </a:lnTo>
                  <a:cubicBezTo>
                    <a:pt x="81172" y="588779"/>
                    <a:pt x="72451" y="592803"/>
                    <a:pt x="69768" y="600179"/>
                  </a:cubicBezTo>
                  <a:cubicBezTo>
                    <a:pt x="66414" y="607556"/>
                    <a:pt x="70439" y="616273"/>
                    <a:pt x="77818" y="619626"/>
                  </a:cubicBezTo>
                  <a:lnTo>
                    <a:pt x="913019" y="950228"/>
                  </a:lnTo>
                  <a:lnTo>
                    <a:pt x="14759" y="950228"/>
                  </a:lnTo>
                  <a:cubicBezTo>
                    <a:pt x="6708" y="950228"/>
                    <a:pt x="0" y="956934"/>
                    <a:pt x="0" y="964981"/>
                  </a:cubicBezTo>
                  <a:cubicBezTo>
                    <a:pt x="0" y="973699"/>
                    <a:pt x="6708" y="980404"/>
                    <a:pt x="14759" y="980404"/>
                  </a:cubicBezTo>
                  <a:lnTo>
                    <a:pt x="913019" y="980404"/>
                  </a:lnTo>
                  <a:lnTo>
                    <a:pt x="77818" y="1311006"/>
                  </a:lnTo>
                  <a:cubicBezTo>
                    <a:pt x="70439" y="1313688"/>
                    <a:pt x="66414" y="1322406"/>
                    <a:pt x="69768" y="1330453"/>
                  </a:cubicBezTo>
                  <a:cubicBezTo>
                    <a:pt x="71780" y="1336488"/>
                    <a:pt x="77818" y="1339841"/>
                    <a:pt x="83856" y="1339841"/>
                  </a:cubicBezTo>
                  <a:cubicBezTo>
                    <a:pt x="85197" y="1339841"/>
                    <a:pt x="87210" y="1339171"/>
                    <a:pt x="89222" y="1338500"/>
                  </a:cubicBezTo>
                  <a:lnTo>
                    <a:pt x="929790" y="1005887"/>
                  </a:lnTo>
                  <a:lnTo>
                    <a:pt x="290476" y="1644960"/>
                  </a:lnTo>
                  <a:cubicBezTo>
                    <a:pt x="284438" y="1650996"/>
                    <a:pt x="284438" y="1660384"/>
                    <a:pt x="290476" y="1665749"/>
                  </a:cubicBezTo>
                  <a:cubicBezTo>
                    <a:pt x="293159" y="1669102"/>
                    <a:pt x="297184" y="1670443"/>
                    <a:pt x="301209" y="1670443"/>
                  </a:cubicBezTo>
                  <a:cubicBezTo>
                    <a:pt x="304563" y="1670443"/>
                    <a:pt x="308588" y="1669102"/>
                    <a:pt x="311272" y="1665749"/>
                  </a:cubicBezTo>
                  <a:lnTo>
                    <a:pt x="951257" y="1026675"/>
                  </a:lnTo>
                  <a:lnTo>
                    <a:pt x="617847" y="1866926"/>
                  </a:lnTo>
                  <a:cubicBezTo>
                    <a:pt x="614493" y="1874973"/>
                    <a:pt x="618518" y="1883691"/>
                    <a:pt x="625898" y="1886373"/>
                  </a:cubicBezTo>
                  <a:cubicBezTo>
                    <a:pt x="627910" y="1887044"/>
                    <a:pt x="629923" y="1887714"/>
                    <a:pt x="631935" y="1887714"/>
                  </a:cubicBezTo>
                  <a:cubicBezTo>
                    <a:pt x="637302" y="1887714"/>
                    <a:pt x="643340" y="1884361"/>
                    <a:pt x="645352" y="1878326"/>
                  </a:cubicBezTo>
                  <a:lnTo>
                    <a:pt x="976749" y="1043440"/>
                  </a:lnTo>
                  <a:lnTo>
                    <a:pt x="976749" y="1941362"/>
                  </a:lnTo>
                  <a:cubicBezTo>
                    <a:pt x="976749" y="1949409"/>
                    <a:pt x="982787" y="1956115"/>
                    <a:pt x="991508" y="1956115"/>
                  </a:cubicBezTo>
                  <a:cubicBezTo>
                    <a:pt x="999558" y="1956115"/>
                    <a:pt x="1006266" y="1949409"/>
                    <a:pt x="1006266" y="1941362"/>
                  </a:cubicBezTo>
                  <a:lnTo>
                    <a:pt x="1006266" y="1043440"/>
                  </a:lnTo>
                  <a:lnTo>
                    <a:pt x="1336992" y="1878326"/>
                  </a:lnTo>
                  <a:cubicBezTo>
                    <a:pt x="1339676" y="1884361"/>
                    <a:pt x="1345043" y="1887714"/>
                    <a:pt x="1351080" y="1887714"/>
                  </a:cubicBezTo>
                  <a:cubicBezTo>
                    <a:pt x="1353093" y="1887714"/>
                    <a:pt x="1354434" y="1887044"/>
                    <a:pt x="1356447" y="1886373"/>
                  </a:cubicBezTo>
                  <a:cubicBezTo>
                    <a:pt x="1364497" y="1883691"/>
                    <a:pt x="1367851" y="1874973"/>
                    <a:pt x="1365168" y="1866926"/>
                  </a:cubicBezTo>
                  <a:lnTo>
                    <a:pt x="1031758" y="1026675"/>
                  </a:lnTo>
                  <a:lnTo>
                    <a:pt x="1671073" y="1665749"/>
                  </a:lnTo>
                  <a:cubicBezTo>
                    <a:pt x="1674427" y="1669102"/>
                    <a:pt x="1677781" y="1670443"/>
                    <a:pt x="1681806" y="1670443"/>
                  </a:cubicBezTo>
                  <a:cubicBezTo>
                    <a:pt x="1685831" y="1670443"/>
                    <a:pt x="1689186" y="1669102"/>
                    <a:pt x="1692540" y="1665749"/>
                  </a:cubicBezTo>
                  <a:cubicBezTo>
                    <a:pt x="1697907" y="1660384"/>
                    <a:pt x="1697907" y="1650996"/>
                    <a:pt x="1692540" y="1644960"/>
                  </a:cubicBezTo>
                  <a:lnTo>
                    <a:pt x="1052554" y="1005887"/>
                  </a:lnTo>
                  <a:lnTo>
                    <a:pt x="1893793" y="1338500"/>
                  </a:lnTo>
                  <a:cubicBezTo>
                    <a:pt x="1895135" y="1339171"/>
                    <a:pt x="1897147" y="1339841"/>
                    <a:pt x="1899160" y="1339841"/>
                  </a:cubicBezTo>
                  <a:cubicBezTo>
                    <a:pt x="1905197" y="1339841"/>
                    <a:pt x="1910564" y="1336488"/>
                    <a:pt x="1913247" y="1330453"/>
                  </a:cubicBezTo>
                  <a:cubicBezTo>
                    <a:pt x="1915931" y="1322406"/>
                    <a:pt x="1912577" y="1313688"/>
                    <a:pt x="1904527" y="1311006"/>
                  </a:cubicBezTo>
                  <a:lnTo>
                    <a:pt x="1069326" y="980404"/>
                  </a:lnTo>
                  <a:lnTo>
                    <a:pt x="1967586" y="980404"/>
                  </a:lnTo>
                  <a:cubicBezTo>
                    <a:pt x="1976307" y="980404"/>
                    <a:pt x="1983015" y="973699"/>
                    <a:pt x="1983015" y="964981"/>
                  </a:cubicBezTo>
                  <a:cubicBezTo>
                    <a:pt x="1983015" y="956934"/>
                    <a:pt x="1976307" y="950228"/>
                    <a:pt x="1967586" y="950228"/>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 name="Freeform: Shape 10">
              <a:extLst>
                <a:ext uri="{FF2B5EF4-FFF2-40B4-BE49-F238E27FC236}">
                  <a16:creationId xmlns="" xmlns:a16="http://schemas.microsoft.com/office/drawing/2014/main" id="{6C488219-9B4D-4688-94E6-6AE8BFE1E952}"/>
                </a:ext>
              </a:extLst>
            </p:cNvPr>
            <p:cNvSpPr/>
            <p:nvPr/>
          </p:nvSpPr>
          <p:spPr>
            <a:xfrm>
              <a:off x="6691710" y="2906274"/>
              <a:ext cx="1915260" cy="1914538"/>
            </a:xfrm>
            <a:custGeom>
              <a:avLst/>
              <a:gdLst>
                <a:gd name="connsiteX0" fmla="*/ 957295 w 1915259"/>
                <a:gd name="connsiteY0" fmla="*/ 80471 h 1914538"/>
                <a:gd name="connsiteX1" fmla="*/ 79830 w 1915259"/>
                <a:gd name="connsiteY1" fmla="*/ 956934 h 1914538"/>
                <a:gd name="connsiteX2" fmla="*/ 957295 w 1915259"/>
                <a:gd name="connsiteY2" fmla="*/ 1834067 h 1914538"/>
                <a:gd name="connsiteX3" fmla="*/ 1834759 w 1915259"/>
                <a:gd name="connsiteY3" fmla="*/ 956934 h 1914538"/>
                <a:gd name="connsiteX4" fmla="*/ 957295 w 1915259"/>
                <a:gd name="connsiteY4" fmla="*/ 80471 h 1914538"/>
                <a:gd name="connsiteX5" fmla="*/ 957295 w 1915259"/>
                <a:gd name="connsiteY5" fmla="*/ 1914538 h 1914538"/>
                <a:gd name="connsiteX6" fmla="*/ 0 w 1915259"/>
                <a:gd name="connsiteY6" fmla="*/ 956934 h 1914538"/>
                <a:gd name="connsiteX7" fmla="*/ 957295 w 1915259"/>
                <a:gd name="connsiteY7" fmla="*/ 0 h 1914538"/>
                <a:gd name="connsiteX8" fmla="*/ 1915260 w 1915259"/>
                <a:gd name="connsiteY8" fmla="*/ 956934 h 1914538"/>
                <a:gd name="connsiteX9" fmla="*/ 957295 w 1915259"/>
                <a:gd name="connsiteY9" fmla="*/ 1914538 h 1914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15259" h="1914538">
                  <a:moveTo>
                    <a:pt x="957295" y="80471"/>
                  </a:moveTo>
                  <a:cubicBezTo>
                    <a:pt x="473616" y="80471"/>
                    <a:pt x="79830" y="473437"/>
                    <a:pt x="79830" y="956934"/>
                  </a:cubicBezTo>
                  <a:cubicBezTo>
                    <a:pt x="79830" y="1440430"/>
                    <a:pt x="473616" y="1834067"/>
                    <a:pt x="957295" y="1834067"/>
                  </a:cubicBezTo>
                  <a:cubicBezTo>
                    <a:pt x="1440973" y="1834067"/>
                    <a:pt x="1834759" y="1440430"/>
                    <a:pt x="1834759" y="956934"/>
                  </a:cubicBezTo>
                  <a:cubicBezTo>
                    <a:pt x="1834759" y="473437"/>
                    <a:pt x="1440973" y="80471"/>
                    <a:pt x="957295" y="80471"/>
                  </a:cubicBezTo>
                  <a:close/>
                  <a:moveTo>
                    <a:pt x="957295" y="1914538"/>
                  </a:moveTo>
                  <a:cubicBezTo>
                    <a:pt x="429340" y="1914538"/>
                    <a:pt x="0" y="1484689"/>
                    <a:pt x="0" y="956934"/>
                  </a:cubicBezTo>
                  <a:cubicBezTo>
                    <a:pt x="0" y="429178"/>
                    <a:pt x="429340" y="0"/>
                    <a:pt x="957295" y="0"/>
                  </a:cubicBezTo>
                  <a:cubicBezTo>
                    <a:pt x="1485249" y="0"/>
                    <a:pt x="1915260" y="429178"/>
                    <a:pt x="1915260" y="956934"/>
                  </a:cubicBezTo>
                  <a:cubicBezTo>
                    <a:pt x="1915260" y="1484689"/>
                    <a:pt x="1485249" y="1914538"/>
                    <a:pt x="957295" y="1914538"/>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 name="Freeform: Shape 11">
              <a:extLst>
                <a:ext uri="{FF2B5EF4-FFF2-40B4-BE49-F238E27FC236}">
                  <a16:creationId xmlns="" xmlns:a16="http://schemas.microsoft.com/office/drawing/2014/main" id="{91142AA4-3F01-491C-8087-8F196B85D6B7}"/>
                </a:ext>
              </a:extLst>
            </p:cNvPr>
            <p:cNvSpPr/>
            <p:nvPr/>
          </p:nvSpPr>
          <p:spPr>
            <a:xfrm>
              <a:off x="6611208" y="2826473"/>
              <a:ext cx="2075592" cy="2074139"/>
            </a:xfrm>
            <a:custGeom>
              <a:avLst/>
              <a:gdLst>
                <a:gd name="connsiteX0" fmla="*/ 1037796 w 2075591"/>
                <a:gd name="connsiteY0" fmla="*/ 101259 h 2074138"/>
                <a:gd name="connsiteX1" fmla="*/ 101968 w 2075591"/>
                <a:gd name="connsiteY1" fmla="*/ 1036734 h 2074138"/>
                <a:gd name="connsiteX2" fmla="*/ 1037796 w 2075591"/>
                <a:gd name="connsiteY2" fmla="*/ 1972880 h 2074138"/>
                <a:gd name="connsiteX3" fmla="*/ 1974294 w 2075591"/>
                <a:gd name="connsiteY3" fmla="*/ 1036734 h 2074138"/>
                <a:gd name="connsiteX4" fmla="*/ 1037796 w 2075591"/>
                <a:gd name="connsiteY4" fmla="*/ 101259 h 2074138"/>
                <a:gd name="connsiteX5" fmla="*/ 1037796 w 2075591"/>
                <a:gd name="connsiteY5" fmla="*/ 2074139 h 2074138"/>
                <a:gd name="connsiteX6" fmla="*/ 0 w 2075591"/>
                <a:gd name="connsiteY6" fmla="*/ 1036734 h 2074138"/>
                <a:gd name="connsiteX7" fmla="*/ 1037796 w 2075591"/>
                <a:gd name="connsiteY7" fmla="*/ 0 h 2074138"/>
                <a:gd name="connsiteX8" fmla="*/ 2075592 w 2075591"/>
                <a:gd name="connsiteY8" fmla="*/ 1036734 h 2074138"/>
                <a:gd name="connsiteX9" fmla="*/ 1037796 w 2075591"/>
                <a:gd name="connsiteY9" fmla="*/ 2074139 h 207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5591" h="2074138">
                  <a:moveTo>
                    <a:pt x="1037796" y="101259"/>
                  </a:moveTo>
                  <a:cubicBezTo>
                    <a:pt x="521917" y="101259"/>
                    <a:pt x="101968" y="521049"/>
                    <a:pt x="101968" y="1036734"/>
                  </a:cubicBezTo>
                  <a:cubicBezTo>
                    <a:pt x="101968" y="1553089"/>
                    <a:pt x="521917" y="1972880"/>
                    <a:pt x="1037796" y="1972880"/>
                  </a:cubicBezTo>
                  <a:cubicBezTo>
                    <a:pt x="1554346" y="1972880"/>
                    <a:pt x="1974294" y="1553089"/>
                    <a:pt x="1974294" y="1036734"/>
                  </a:cubicBezTo>
                  <a:cubicBezTo>
                    <a:pt x="1974294" y="521049"/>
                    <a:pt x="1554346" y="101259"/>
                    <a:pt x="1037796" y="101259"/>
                  </a:cubicBezTo>
                  <a:close/>
                  <a:moveTo>
                    <a:pt x="1037796" y="2074139"/>
                  </a:moveTo>
                  <a:cubicBezTo>
                    <a:pt x="465566" y="2074139"/>
                    <a:pt x="0" y="1608748"/>
                    <a:pt x="0" y="1036734"/>
                  </a:cubicBezTo>
                  <a:cubicBezTo>
                    <a:pt x="0" y="464720"/>
                    <a:pt x="465566" y="0"/>
                    <a:pt x="1037796" y="0"/>
                  </a:cubicBezTo>
                  <a:cubicBezTo>
                    <a:pt x="1610026" y="0"/>
                    <a:pt x="2075592" y="464720"/>
                    <a:pt x="2075592" y="1036734"/>
                  </a:cubicBezTo>
                  <a:cubicBezTo>
                    <a:pt x="2075592" y="1608748"/>
                    <a:pt x="1610026" y="2074139"/>
                    <a:pt x="1037796" y="2074139"/>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3" name="Freeform: Shape 12">
              <a:extLst>
                <a:ext uri="{FF2B5EF4-FFF2-40B4-BE49-F238E27FC236}">
                  <a16:creationId xmlns="" xmlns:a16="http://schemas.microsoft.com/office/drawing/2014/main" id="{5AF5C891-180F-46BA-BA27-592EF1E22966}"/>
                </a:ext>
              </a:extLst>
            </p:cNvPr>
            <p:cNvSpPr/>
            <p:nvPr/>
          </p:nvSpPr>
          <p:spPr>
            <a:xfrm>
              <a:off x="7557769" y="3723054"/>
              <a:ext cx="183140" cy="183071"/>
            </a:xfrm>
            <a:custGeom>
              <a:avLst/>
              <a:gdLst>
                <a:gd name="connsiteX0" fmla="*/ 183140 w 183140"/>
                <a:gd name="connsiteY0" fmla="*/ 91871 h 183071"/>
                <a:gd name="connsiteX1" fmla="*/ 91235 w 183140"/>
                <a:gd name="connsiteY1" fmla="*/ 183071 h 183071"/>
                <a:gd name="connsiteX2" fmla="*/ 0 w 183140"/>
                <a:gd name="connsiteY2" fmla="*/ 91871 h 183071"/>
                <a:gd name="connsiteX3" fmla="*/ 91235 w 183140"/>
                <a:gd name="connsiteY3" fmla="*/ 0 h 183071"/>
                <a:gd name="connsiteX4" fmla="*/ 183140 w 183140"/>
                <a:gd name="connsiteY4" fmla="*/ 91871 h 183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140" h="183071">
                  <a:moveTo>
                    <a:pt x="183140" y="91871"/>
                  </a:moveTo>
                  <a:cubicBezTo>
                    <a:pt x="183140" y="142165"/>
                    <a:pt x="142219" y="183071"/>
                    <a:pt x="91235" y="183071"/>
                  </a:cubicBezTo>
                  <a:cubicBezTo>
                    <a:pt x="40921" y="183071"/>
                    <a:pt x="0" y="142165"/>
                    <a:pt x="0" y="91871"/>
                  </a:cubicBezTo>
                  <a:cubicBezTo>
                    <a:pt x="0" y="40906"/>
                    <a:pt x="40921" y="0"/>
                    <a:pt x="91235" y="0"/>
                  </a:cubicBezTo>
                  <a:cubicBezTo>
                    <a:pt x="142219" y="0"/>
                    <a:pt x="183140" y="40906"/>
                    <a:pt x="183140" y="91871"/>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4" name="Freeform: Shape 13">
              <a:extLst>
                <a:ext uri="{FF2B5EF4-FFF2-40B4-BE49-F238E27FC236}">
                  <a16:creationId xmlns="" xmlns:a16="http://schemas.microsoft.com/office/drawing/2014/main" id="{B9E92985-913A-4523-851F-FA107DFD8281}"/>
                </a:ext>
              </a:extLst>
            </p:cNvPr>
            <p:cNvSpPr/>
            <p:nvPr/>
          </p:nvSpPr>
          <p:spPr>
            <a:xfrm>
              <a:off x="7248967" y="2029579"/>
              <a:ext cx="451478" cy="535132"/>
            </a:xfrm>
            <a:custGeom>
              <a:avLst/>
              <a:gdLst>
                <a:gd name="connsiteX0" fmla="*/ 114929 w 451478"/>
                <a:gd name="connsiteY0" fmla="*/ 535364 h 535131"/>
                <a:gd name="connsiteX1" fmla="*/ 76691 w 451478"/>
                <a:gd name="connsiteY1" fmla="*/ 506528 h 535131"/>
                <a:gd name="connsiteX2" fmla="*/ 104195 w 451478"/>
                <a:gd name="connsiteY2" fmla="*/ 456905 h 535131"/>
                <a:gd name="connsiteX3" fmla="*/ 308132 w 451478"/>
                <a:gd name="connsiteY3" fmla="*/ 369057 h 535131"/>
                <a:gd name="connsiteX4" fmla="*/ 353749 w 451478"/>
                <a:gd name="connsiteY4" fmla="*/ 173244 h 535131"/>
                <a:gd name="connsiteX5" fmla="*/ 51198 w 451478"/>
                <a:gd name="connsiteY5" fmla="*/ 96126 h 535131"/>
                <a:gd name="connsiteX6" fmla="*/ 1556 w 451478"/>
                <a:gd name="connsiteY6" fmla="*/ 69303 h 535131"/>
                <a:gd name="connsiteX7" fmla="*/ 28390 w 451478"/>
                <a:gd name="connsiteY7" fmla="*/ 19679 h 535131"/>
                <a:gd name="connsiteX8" fmla="*/ 186038 w 451478"/>
                <a:gd name="connsiteY8" fmla="*/ 232 h 535131"/>
                <a:gd name="connsiteX9" fmla="*/ 426871 w 451478"/>
                <a:gd name="connsiteY9" fmla="*/ 140385 h 535131"/>
                <a:gd name="connsiteX10" fmla="*/ 351737 w 451478"/>
                <a:gd name="connsiteY10" fmla="*/ 436787 h 535131"/>
                <a:gd name="connsiteX11" fmla="*/ 126333 w 451478"/>
                <a:gd name="connsiteY11" fmla="*/ 534023 h 535131"/>
                <a:gd name="connsiteX12" fmla="*/ 114929 w 451478"/>
                <a:gd name="connsiteY12" fmla="*/ 535364 h 53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1478" h="535131">
                  <a:moveTo>
                    <a:pt x="114929" y="535364"/>
                  </a:moveTo>
                  <a:cubicBezTo>
                    <a:pt x="97487" y="535364"/>
                    <a:pt x="81386" y="523964"/>
                    <a:pt x="76691" y="506528"/>
                  </a:cubicBezTo>
                  <a:cubicBezTo>
                    <a:pt x="70653" y="485069"/>
                    <a:pt x="82728" y="462940"/>
                    <a:pt x="104195" y="456905"/>
                  </a:cubicBezTo>
                  <a:cubicBezTo>
                    <a:pt x="104866" y="456905"/>
                    <a:pt x="229643" y="420693"/>
                    <a:pt x="308132" y="369057"/>
                  </a:cubicBezTo>
                  <a:cubicBezTo>
                    <a:pt x="385279" y="320104"/>
                    <a:pt x="381925" y="235609"/>
                    <a:pt x="353749" y="173244"/>
                  </a:cubicBezTo>
                  <a:cubicBezTo>
                    <a:pt x="288006" y="28397"/>
                    <a:pt x="53882" y="95456"/>
                    <a:pt x="51198" y="96126"/>
                  </a:cubicBezTo>
                  <a:cubicBezTo>
                    <a:pt x="30402" y="102832"/>
                    <a:pt x="7594" y="90762"/>
                    <a:pt x="1556" y="69303"/>
                  </a:cubicBezTo>
                  <a:cubicBezTo>
                    <a:pt x="-4482" y="47844"/>
                    <a:pt x="7594" y="25714"/>
                    <a:pt x="28390" y="19679"/>
                  </a:cubicBezTo>
                  <a:cubicBezTo>
                    <a:pt x="31744" y="19008"/>
                    <a:pt x="102853" y="-2450"/>
                    <a:pt x="186038" y="232"/>
                  </a:cubicBezTo>
                  <a:cubicBezTo>
                    <a:pt x="303436" y="4255"/>
                    <a:pt x="386621" y="52538"/>
                    <a:pt x="426871" y="140385"/>
                  </a:cubicBezTo>
                  <a:cubicBezTo>
                    <a:pt x="478526" y="255057"/>
                    <a:pt x="449009" y="373751"/>
                    <a:pt x="351737" y="436787"/>
                  </a:cubicBezTo>
                  <a:cubicBezTo>
                    <a:pt x="263185" y="494458"/>
                    <a:pt x="131700" y="532011"/>
                    <a:pt x="126333" y="534023"/>
                  </a:cubicBezTo>
                  <a:cubicBezTo>
                    <a:pt x="122308" y="534693"/>
                    <a:pt x="118954" y="535364"/>
                    <a:pt x="114929" y="535364"/>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5" name="Freeform: Shape 14">
              <a:extLst>
                <a:ext uri="{FF2B5EF4-FFF2-40B4-BE49-F238E27FC236}">
                  <a16:creationId xmlns="" xmlns:a16="http://schemas.microsoft.com/office/drawing/2014/main" id="{5123611B-0A5E-458C-A16D-EEF139B0BFAA}"/>
                </a:ext>
              </a:extLst>
            </p:cNvPr>
            <p:cNvSpPr/>
            <p:nvPr/>
          </p:nvSpPr>
          <p:spPr>
            <a:xfrm>
              <a:off x="4502941" y="2022276"/>
              <a:ext cx="3185839" cy="2040609"/>
            </a:xfrm>
            <a:custGeom>
              <a:avLst/>
              <a:gdLst>
                <a:gd name="connsiteX0" fmla="*/ 1359606 w 3185838"/>
                <a:gd name="connsiteY0" fmla="*/ 1920732 h 2040609"/>
                <a:gd name="connsiteX1" fmla="*/ 1004729 w 3185838"/>
                <a:gd name="connsiteY1" fmla="*/ 631855 h 2040609"/>
                <a:gd name="connsiteX2" fmla="*/ 2572492 w 3185838"/>
                <a:gd name="connsiteY2" fmla="*/ 501761 h 2040609"/>
                <a:gd name="connsiteX3" fmla="*/ 2598655 w 3185838"/>
                <a:gd name="connsiteY3" fmla="*/ 582232 h 2040609"/>
                <a:gd name="connsiteX4" fmla="*/ 1359606 w 3185838"/>
                <a:gd name="connsiteY4" fmla="*/ 1920732 h 2040609"/>
                <a:gd name="connsiteX5" fmla="*/ 1285142 w 3185838"/>
                <a:gd name="connsiteY5" fmla="*/ 1950908 h 2040609"/>
                <a:gd name="connsiteX6" fmla="*/ 100431 w 3185838"/>
                <a:gd name="connsiteY6" fmla="*/ 1761802 h 2040609"/>
                <a:gd name="connsiteX7" fmla="*/ 928924 w 3185838"/>
                <a:gd name="connsiteY7" fmla="*/ 659350 h 2040609"/>
                <a:gd name="connsiteX8" fmla="*/ 1285142 w 3185838"/>
                <a:gd name="connsiteY8" fmla="*/ 1950908 h 2040609"/>
                <a:gd name="connsiteX9" fmla="*/ 3182289 w 3185838"/>
                <a:gd name="connsiteY9" fmla="*/ 1775214 h 2040609"/>
                <a:gd name="connsiteX10" fmla="*/ 2885776 w 3185838"/>
                <a:gd name="connsiteY10" fmla="*/ 1169670 h 2040609"/>
                <a:gd name="connsiteX11" fmla="*/ 2551696 w 3185838"/>
                <a:gd name="connsiteY11" fmla="*/ 178536 h 2040609"/>
                <a:gd name="connsiteX12" fmla="*/ 2797895 w 3185838"/>
                <a:gd name="connsiteY12" fmla="*/ 103430 h 2040609"/>
                <a:gd name="connsiteX13" fmla="*/ 2824058 w 3185838"/>
                <a:gd name="connsiteY13" fmla="*/ 53806 h 2040609"/>
                <a:gd name="connsiteX14" fmla="*/ 2774416 w 3185838"/>
                <a:gd name="connsiteY14" fmla="*/ 26982 h 2040609"/>
                <a:gd name="connsiteX15" fmla="*/ 2526874 w 3185838"/>
                <a:gd name="connsiteY15" fmla="*/ 102759 h 2040609"/>
                <a:gd name="connsiteX16" fmla="*/ 2524191 w 3185838"/>
                <a:gd name="connsiteY16" fmla="*/ 92700 h 2040609"/>
                <a:gd name="connsiteX17" fmla="*/ 2473878 w 3185838"/>
                <a:gd name="connsiteY17" fmla="*/ 67218 h 2040609"/>
                <a:gd name="connsiteX18" fmla="*/ 2447715 w 3185838"/>
                <a:gd name="connsiteY18" fmla="*/ 117512 h 2040609"/>
                <a:gd name="connsiteX19" fmla="*/ 2540291 w 3185838"/>
                <a:gd name="connsiteY19" fmla="*/ 404525 h 2040609"/>
                <a:gd name="connsiteX20" fmla="*/ 977224 w 3185838"/>
                <a:gd name="connsiteY20" fmla="*/ 533279 h 2040609"/>
                <a:gd name="connsiteX21" fmla="*/ 838360 w 3185838"/>
                <a:gd name="connsiteY21" fmla="*/ 29664 h 2040609"/>
                <a:gd name="connsiteX22" fmla="*/ 789388 w 3185838"/>
                <a:gd name="connsiteY22" fmla="*/ 1500 h 2040609"/>
                <a:gd name="connsiteX23" fmla="*/ 761213 w 3185838"/>
                <a:gd name="connsiteY23" fmla="*/ 51123 h 2040609"/>
                <a:gd name="connsiteX24" fmla="*/ 907457 w 3185838"/>
                <a:gd name="connsiteY24" fmla="*/ 581561 h 2040609"/>
                <a:gd name="connsiteX25" fmla="*/ 907457 w 3185838"/>
                <a:gd name="connsiteY25" fmla="*/ 588267 h 2040609"/>
                <a:gd name="connsiteX26" fmla="*/ 32005 w 3185838"/>
                <a:gd name="connsiteY26" fmla="*/ 1753084 h 2040609"/>
                <a:gd name="connsiteX27" fmla="*/ 475 w 3185838"/>
                <a:gd name="connsiteY27" fmla="*/ 1785943 h 2040609"/>
                <a:gd name="connsiteX28" fmla="*/ 33347 w 3185838"/>
                <a:gd name="connsiteY28" fmla="*/ 1832214 h 2040609"/>
                <a:gd name="connsiteX29" fmla="*/ 1333443 w 3185838"/>
                <a:gd name="connsiteY29" fmla="*/ 2040097 h 2040609"/>
                <a:gd name="connsiteX30" fmla="*/ 1340151 w 3185838"/>
                <a:gd name="connsiteY30" fmla="*/ 2040768 h 2040609"/>
                <a:gd name="connsiteX31" fmla="*/ 1346860 w 3185838"/>
                <a:gd name="connsiteY31" fmla="*/ 2040097 h 2040609"/>
                <a:gd name="connsiteX32" fmla="*/ 1347530 w 3185838"/>
                <a:gd name="connsiteY32" fmla="*/ 2040097 h 2040609"/>
                <a:gd name="connsiteX33" fmla="*/ 1348872 w 3185838"/>
                <a:gd name="connsiteY33" fmla="*/ 2039427 h 2040609"/>
                <a:gd name="connsiteX34" fmla="*/ 1350885 w 3185838"/>
                <a:gd name="connsiteY34" fmla="*/ 2039427 h 2040609"/>
                <a:gd name="connsiteX35" fmla="*/ 1352226 w 3185838"/>
                <a:gd name="connsiteY35" fmla="*/ 2038756 h 2040609"/>
                <a:gd name="connsiteX36" fmla="*/ 1354910 w 3185838"/>
                <a:gd name="connsiteY36" fmla="*/ 2037415 h 2040609"/>
                <a:gd name="connsiteX37" fmla="*/ 1356922 w 3185838"/>
                <a:gd name="connsiteY37" fmla="*/ 2036744 h 2040609"/>
                <a:gd name="connsiteX38" fmla="*/ 1359606 w 3185838"/>
                <a:gd name="connsiteY38" fmla="*/ 2035403 h 2040609"/>
                <a:gd name="connsiteX39" fmla="*/ 1361618 w 3185838"/>
                <a:gd name="connsiteY39" fmla="*/ 2034062 h 2040609"/>
                <a:gd name="connsiteX40" fmla="*/ 1364302 w 3185838"/>
                <a:gd name="connsiteY40" fmla="*/ 2032721 h 2040609"/>
                <a:gd name="connsiteX41" fmla="*/ 1365643 w 3185838"/>
                <a:gd name="connsiteY41" fmla="*/ 2031379 h 2040609"/>
                <a:gd name="connsiteX42" fmla="*/ 1368327 w 3185838"/>
                <a:gd name="connsiteY42" fmla="*/ 2028697 h 2040609"/>
                <a:gd name="connsiteX43" fmla="*/ 1369668 w 3185838"/>
                <a:gd name="connsiteY43" fmla="*/ 2028026 h 2040609"/>
                <a:gd name="connsiteX44" fmla="*/ 2627501 w 3185838"/>
                <a:gd name="connsiteY44" fmla="*/ 668738 h 2040609"/>
                <a:gd name="connsiteX45" fmla="*/ 2816008 w 3185838"/>
                <a:gd name="connsiteY45" fmla="*/ 1208564 h 2040609"/>
                <a:gd name="connsiteX46" fmla="*/ 3109838 w 3185838"/>
                <a:gd name="connsiteY46" fmla="*/ 1810084 h 2040609"/>
                <a:gd name="connsiteX47" fmla="*/ 3146064 w 3185838"/>
                <a:gd name="connsiteY47" fmla="*/ 1832214 h 2040609"/>
                <a:gd name="connsiteX48" fmla="*/ 3163505 w 3185838"/>
                <a:gd name="connsiteY48" fmla="*/ 1828861 h 2040609"/>
                <a:gd name="connsiteX49" fmla="*/ 3182289 w 3185838"/>
                <a:gd name="connsiteY49" fmla="*/ 1775214 h 204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185838" h="2040609">
                  <a:moveTo>
                    <a:pt x="1359606" y="1920732"/>
                  </a:moveTo>
                  <a:lnTo>
                    <a:pt x="1004729" y="631855"/>
                  </a:lnTo>
                  <a:lnTo>
                    <a:pt x="2572492" y="501761"/>
                  </a:lnTo>
                  <a:cubicBezTo>
                    <a:pt x="2581213" y="528584"/>
                    <a:pt x="2589934" y="554737"/>
                    <a:pt x="2598655" y="582232"/>
                  </a:cubicBezTo>
                  <a:lnTo>
                    <a:pt x="1359606" y="1920732"/>
                  </a:lnTo>
                  <a:close/>
                  <a:moveTo>
                    <a:pt x="1285142" y="1950908"/>
                  </a:moveTo>
                  <a:lnTo>
                    <a:pt x="100431" y="1761802"/>
                  </a:lnTo>
                  <a:lnTo>
                    <a:pt x="928924" y="659350"/>
                  </a:lnTo>
                  <a:lnTo>
                    <a:pt x="1285142" y="1950908"/>
                  </a:lnTo>
                  <a:close/>
                  <a:moveTo>
                    <a:pt x="3182289" y="1775214"/>
                  </a:moveTo>
                  <a:cubicBezTo>
                    <a:pt x="3171556" y="1753084"/>
                    <a:pt x="2926027" y="1241423"/>
                    <a:pt x="2885776" y="1169670"/>
                  </a:cubicBezTo>
                  <a:cubicBezTo>
                    <a:pt x="2859613" y="1122728"/>
                    <a:pt x="2681169" y="580220"/>
                    <a:pt x="2551696" y="178536"/>
                  </a:cubicBezTo>
                  <a:lnTo>
                    <a:pt x="2797895" y="103430"/>
                  </a:lnTo>
                  <a:cubicBezTo>
                    <a:pt x="2818692" y="96724"/>
                    <a:pt x="2830767" y="74594"/>
                    <a:pt x="2824058" y="53806"/>
                  </a:cubicBezTo>
                  <a:cubicBezTo>
                    <a:pt x="2818021" y="32347"/>
                    <a:pt x="2795212" y="20276"/>
                    <a:pt x="2774416" y="26982"/>
                  </a:cubicBezTo>
                  <a:lnTo>
                    <a:pt x="2526874" y="102759"/>
                  </a:lnTo>
                  <a:cubicBezTo>
                    <a:pt x="2526204" y="99406"/>
                    <a:pt x="2524862" y="96053"/>
                    <a:pt x="2524191" y="92700"/>
                  </a:cubicBezTo>
                  <a:cubicBezTo>
                    <a:pt x="2517483" y="71912"/>
                    <a:pt x="2494674" y="60512"/>
                    <a:pt x="2473878" y="67218"/>
                  </a:cubicBezTo>
                  <a:cubicBezTo>
                    <a:pt x="2452411" y="73924"/>
                    <a:pt x="2441006" y="96724"/>
                    <a:pt x="2447715" y="117512"/>
                  </a:cubicBezTo>
                  <a:cubicBezTo>
                    <a:pt x="2458448" y="150371"/>
                    <a:pt x="2494674" y="263030"/>
                    <a:pt x="2540291" y="404525"/>
                  </a:cubicBezTo>
                  <a:lnTo>
                    <a:pt x="977224" y="533279"/>
                  </a:lnTo>
                  <a:lnTo>
                    <a:pt x="838360" y="29664"/>
                  </a:lnTo>
                  <a:cubicBezTo>
                    <a:pt x="832322" y="8206"/>
                    <a:pt x="810855" y="-4536"/>
                    <a:pt x="789388" y="1500"/>
                  </a:cubicBezTo>
                  <a:cubicBezTo>
                    <a:pt x="767921" y="7535"/>
                    <a:pt x="755175" y="29664"/>
                    <a:pt x="761213" y="51123"/>
                  </a:cubicBezTo>
                  <a:lnTo>
                    <a:pt x="907457" y="581561"/>
                  </a:lnTo>
                  <a:cubicBezTo>
                    <a:pt x="907457" y="583573"/>
                    <a:pt x="907457" y="586255"/>
                    <a:pt x="907457" y="588267"/>
                  </a:cubicBezTo>
                  <a:lnTo>
                    <a:pt x="32005" y="1753084"/>
                  </a:lnTo>
                  <a:cubicBezTo>
                    <a:pt x="15905" y="1756437"/>
                    <a:pt x="3159" y="1769178"/>
                    <a:pt x="475" y="1785943"/>
                  </a:cubicBezTo>
                  <a:cubicBezTo>
                    <a:pt x="-2879" y="1808073"/>
                    <a:pt x="11880" y="1828190"/>
                    <a:pt x="33347" y="1832214"/>
                  </a:cubicBezTo>
                  <a:lnTo>
                    <a:pt x="1333443" y="2040097"/>
                  </a:lnTo>
                  <a:cubicBezTo>
                    <a:pt x="1335455" y="2040097"/>
                    <a:pt x="1338139" y="2040768"/>
                    <a:pt x="1340151" y="2040768"/>
                  </a:cubicBezTo>
                  <a:cubicBezTo>
                    <a:pt x="1342164" y="2040768"/>
                    <a:pt x="1344176" y="2040097"/>
                    <a:pt x="1346860" y="2040097"/>
                  </a:cubicBezTo>
                  <a:cubicBezTo>
                    <a:pt x="1346860" y="2040097"/>
                    <a:pt x="1347530" y="2040097"/>
                    <a:pt x="1347530" y="2040097"/>
                  </a:cubicBezTo>
                  <a:cubicBezTo>
                    <a:pt x="1348201" y="2039427"/>
                    <a:pt x="1348872" y="2039427"/>
                    <a:pt x="1348872" y="2039427"/>
                  </a:cubicBezTo>
                  <a:cubicBezTo>
                    <a:pt x="1349543" y="2039427"/>
                    <a:pt x="1350214" y="2039427"/>
                    <a:pt x="1350885" y="2039427"/>
                  </a:cubicBezTo>
                  <a:cubicBezTo>
                    <a:pt x="1351555" y="2038756"/>
                    <a:pt x="1351555" y="2038756"/>
                    <a:pt x="1352226" y="2038756"/>
                  </a:cubicBezTo>
                  <a:cubicBezTo>
                    <a:pt x="1352897" y="2038085"/>
                    <a:pt x="1354239" y="2038085"/>
                    <a:pt x="1354910" y="2037415"/>
                  </a:cubicBezTo>
                  <a:cubicBezTo>
                    <a:pt x="1355581" y="2037415"/>
                    <a:pt x="1356251" y="2036744"/>
                    <a:pt x="1356922" y="2036744"/>
                  </a:cubicBezTo>
                  <a:cubicBezTo>
                    <a:pt x="1357593" y="2036074"/>
                    <a:pt x="1358935" y="2036074"/>
                    <a:pt x="1359606" y="2035403"/>
                  </a:cubicBezTo>
                  <a:cubicBezTo>
                    <a:pt x="1360276" y="2035403"/>
                    <a:pt x="1360947" y="2034732"/>
                    <a:pt x="1361618" y="2034062"/>
                  </a:cubicBezTo>
                  <a:cubicBezTo>
                    <a:pt x="1362289" y="2033391"/>
                    <a:pt x="1362960" y="2033391"/>
                    <a:pt x="1364302" y="2032721"/>
                  </a:cubicBezTo>
                  <a:cubicBezTo>
                    <a:pt x="1364302" y="2032050"/>
                    <a:pt x="1364972" y="2032050"/>
                    <a:pt x="1365643" y="2031379"/>
                  </a:cubicBezTo>
                  <a:cubicBezTo>
                    <a:pt x="1366314" y="2030709"/>
                    <a:pt x="1366985" y="2030038"/>
                    <a:pt x="1368327" y="2028697"/>
                  </a:cubicBezTo>
                  <a:cubicBezTo>
                    <a:pt x="1368327" y="2028697"/>
                    <a:pt x="1368997" y="2028026"/>
                    <a:pt x="1369668" y="2028026"/>
                  </a:cubicBezTo>
                  <a:lnTo>
                    <a:pt x="2627501" y="668738"/>
                  </a:lnTo>
                  <a:cubicBezTo>
                    <a:pt x="2710686" y="921551"/>
                    <a:pt x="2795883" y="1171681"/>
                    <a:pt x="2816008" y="1208564"/>
                  </a:cubicBezTo>
                  <a:cubicBezTo>
                    <a:pt x="2854917" y="1278305"/>
                    <a:pt x="3107825" y="1804720"/>
                    <a:pt x="3109838" y="1810084"/>
                  </a:cubicBezTo>
                  <a:cubicBezTo>
                    <a:pt x="3117217" y="1824167"/>
                    <a:pt x="3131305" y="1832214"/>
                    <a:pt x="3146064" y="1832214"/>
                  </a:cubicBezTo>
                  <a:cubicBezTo>
                    <a:pt x="3152101" y="1832214"/>
                    <a:pt x="3158139" y="1831543"/>
                    <a:pt x="3163505" y="1828861"/>
                  </a:cubicBezTo>
                  <a:cubicBezTo>
                    <a:pt x="3183631" y="1818802"/>
                    <a:pt x="3191681" y="1795331"/>
                    <a:pt x="3182289" y="1775214"/>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6" name="Freeform: Shape 15">
              <a:extLst>
                <a:ext uri="{FF2B5EF4-FFF2-40B4-BE49-F238E27FC236}">
                  <a16:creationId xmlns="" xmlns:a16="http://schemas.microsoft.com/office/drawing/2014/main" id="{28BC432B-3D44-429A-BF69-E0CC58578ACA}"/>
                </a:ext>
              </a:extLst>
            </p:cNvPr>
            <p:cNvSpPr/>
            <p:nvPr/>
          </p:nvSpPr>
          <p:spPr>
            <a:xfrm>
              <a:off x="4915672" y="1957470"/>
              <a:ext cx="850630" cy="205201"/>
            </a:xfrm>
            <a:custGeom>
              <a:avLst/>
              <a:gdLst>
                <a:gd name="connsiteX0" fmla="*/ 64714 w 850630"/>
                <a:gd name="connsiteY0" fmla="*/ 5282 h 205200"/>
                <a:gd name="connsiteX1" fmla="*/ 4338 w 850630"/>
                <a:gd name="connsiteY1" fmla="*/ 79717 h 205200"/>
                <a:gd name="connsiteX2" fmla="*/ 264626 w 850630"/>
                <a:gd name="connsiteY2" fmla="*/ 205118 h 205200"/>
                <a:gd name="connsiteX3" fmla="*/ 532292 w 850630"/>
                <a:gd name="connsiteY3" fmla="*/ 144765 h 205200"/>
                <a:gd name="connsiteX4" fmla="*/ 775138 w 850630"/>
                <a:gd name="connsiteY4" fmla="*/ 160188 h 205200"/>
                <a:gd name="connsiteX5" fmla="*/ 849602 w 850630"/>
                <a:gd name="connsiteY5" fmla="*/ 105200 h 205200"/>
                <a:gd name="connsiteX6" fmla="*/ 692624 w 850630"/>
                <a:gd name="connsiteY6" fmla="*/ 30094 h 205200"/>
                <a:gd name="connsiteX7" fmla="*/ 284751 w 850630"/>
                <a:gd name="connsiteY7" fmla="*/ 17352 h 205200"/>
                <a:gd name="connsiteX8" fmla="*/ 64714 w 850630"/>
                <a:gd name="connsiteY8" fmla="*/ 5282 h 2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30" h="205200">
                  <a:moveTo>
                    <a:pt x="64714" y="5282"/>
                  </a:moveTo>
                  <a:cubicBezTo>
                    <a:pt x="39222" y="11317"/>
                    <a:pt x="-15787" y="54906"/>
                    <a:pt x="4338" y="79717"/>
                  </a:cubicBezTo>
                  <a:cubicBezTo>
                    <a:pt x="24463" y="105200"/>
                    <a:pt x="229742" y="202436"/>
                    <a:pt x="264626" y="205118"/>
                  </a:cubicBezTo>
                  <a:cubicBezTo>
                    <a:pt x="299509" y="207800"/>
                    <a:pt x="462525" y="144765"/>
                    <a:pt x="532292" y="144765"/>
                  </a:cubicBezTo>
                  <a:cubicBezTo>
                    <a:pt x="602060" y="144765"/>
                    <a:pt x="722812" y="172259"/>
                    <a:pt x="775138" y="160188"/>
                  </a:cubicBezTo>
                  <a:cubicBezTo>
                    <a:pt x="817401" y="150129"/>
                    <a:pt x="859664" y="137388"/>
                    <a:pt x="849602" y="105200"/>
                  </a:cubicBezTo>
                  <a:cubicBezTo>
                    <a:pt x="840210" y="72341"/>
                    <a:pt x="724825" y="34788"/>
                    <a:pt x="692624" y="30094"/>
                  </a:cubicBezTo>
                  <a:cubicBezTo>
                    <a:pt x="659753" y="24729"/>
                    <a:pt x="334393" y="22717"/>
                    <a:pt x="284751" y="17352"/>
                  </a:cubicBezTo>
                  <a:cubicBezTo>
                    <a:pt x="234438" y="12658"/>
                    <a:pt x="121736" y="-10142"/>
                    <a:pt x="64714" y="5282"/>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7" name="Freeform: Shape 16">
              <a:extLst>
                <a:ext uri="{FF2B5EF4-FFF2-40B4-BE49-F238E27FC236}">
                  <a16:creationId xmlns="" xmlns:a16="http://schemas.microsoft.com/office/drawing/2014/main" id="{70F37D08-A24D-4F8B-828F-A2C3E2F58CE3}"/>
                </a:ext>
              </a:extLst>
            </p:cNvPr>
            <p:cNvSpPr/>
            <p:nvPr/>
          </p:nvSpPr>
          <p:spPr>
            <a:xfrm>
              <a:off x="5544566" y="3739819"/>
              <a:ext cx="591685" cy="591461"/>
            </a:xfrm>
            <a:custGeom>
              <a:avLst/>
              <a:gdLst>
                <a:gd name="connsiteX0" fmla="*/ 480995 w 591684"/>
                <a:gd name="connsiteY0" fmla="*/ 423814 h 591461"/>
                <a:gd name="connsiteX1" fmla="*/ 324689 w 591684"/>
                <a:gd name="connsiteY1" fmla="*/ 285672 h 591461"/>
                <a:gd name="connsiteX2" fmla="*/ 496425 w 591684"/>
                <a:gd name="connsiteY2" fmla="*/ 192460 h 591461"/>
                <a:gd name="connsiteX3" fmla="*/ 521917 w 591684"/>
                <a:gd name="connsiteY3" fmla="*/ 295731 h 591461"/>
                <a:gd name="connsiteX4" fmla="*/ 480995 w 591684"/>
                <a:gd name="connsiteY4" fmla="*/ 423814 h 591461"/>
                <a:gd name="connsiteX5" fmla="*/ 295842 w 591684"/>
                <a:gd name="connsiteY5" fmla="*/ 521720 h 591461"/>
                <a:gd name="connsiteX6" fmla="*/ 227416 w 591684"/>
                <a:gd name="connsiteY6" fmla="*/ 510991 h 591461"/>
                <a:gd name="connsiteX7" fmla="*/ 304563 w 591684"/>
                <a:gd name="connsiteY7" fmla="*/ 308472 h 591461"/>
                <a:gd name="connsiteX8" fmla="*/ 462212 w 591684"/>
                <a:gd name="connsiteY8" fmla="*/ 447284 h 591461"/>
                <a:gd name="connsiteX9" fmla="*/ 295842 w 591684"/>
                <a:gd name="connsiteY9" fmla="*/ 521720 h 591461"/>
                <a:gd name="connsiteX10" fmla="*/ 71109 w 591684"/>
                <a:gd name="connsiteY10" fmla="*/ 309143 h 591461"/>
                <a:gd name="connsiteX11" fmla="*/ 276388 w 591684"/>
                <a:gd name="connsiteY11" fmla="*/ 299084 h 591461"/>
                <a:gd name="connsiteX12" fmla="*/ 199241 w 591684"/>
                <a:gd name="connsiteY12" fmla="*/ 499590 h 591461"/>
                <a:gd name="connsiteX13" fmla="*/ 71109 w 591684"/>
                <a:gd name="connsiteY13" fmla="*/ 309143 h 591461"/>
                <a:gd name="connsiteX14" fmla="*/ 232112 w 591684"/>
                <a:gd name="connsiteY14" fmla="*/ 79130 h 591461"/>
                <a:gd name="connsiteX15" fmla="*/ 279742 w 591684"/>
                <a:gd name="connsiteY15" fmla="*/ 268907 h 591461"/>
                <a:gd name="connsiteX16" fmla="*/ 71109 w 591684"/>
                <a:gd name="connsiteY16" fmla="*/ 278966 h 591461"/>
                <a:gd name="connsiteX17" fmla="*/ 232112 w 591684"/>
                <a:gd name="connsiteY17" fmla="*/ 79130 h 591461"/>
                <a:gd name="connsiteX18" fmla="*/ 480995 w 591684"/>
                <a:gd name="connsiteY18" fmla="*/ 166307 h 591461"/>
                <a:gd name="connsiteX19" fmla="*/ 308588 w 591684"/>
                <a:gd name="connsiteY19" fmla="*/ 260860 h 591461"/>
                <a:gd name="connsiteX20" fmla="*/ 261629 w 591684"/>
                <a:gd name="connsiteY20" fmla="*/ 73094 h 591461"/>
                <a:gd name="connsiteX21" fmla="*/ 295842 w 591684"/>
                <a:gd name="connsiteY21" fmla="*/ 69741 h 591461"/>
                <a:gd name="connsiteX22" fmla="*/ 480995 w 591684"/>
                <a:gd name="connsiteY22" fmla="*/ 166307 h 591461"/>
                <a:gd name="connsiteX23" fmla="*/ 295842 w 591684"/>
                <a:gd name="connsiteY23" fmla="*/ 0 h 591461"/>
                <a:gd name="connsiteX24" fmla="*/ 0 w 591684"/>
                <a:gd name="connsiteY24" fmla="*/ 295731 h 591461"/>
                <a:gd name="connsiteX25" fmla="*/ 295842 w 591684"/>
                <a:gd name="connsiteY25" fmla="*/ 591462 h 591461"/>
                <a:gd name="connsiteX26" fmla="*/ 591685 w 591684"/>
                <a:gd name="connsiteY26" fmla="*/ 295731 h 591461"/>
                <a:gd name="connsiteX27" fmla="*/ 295842 w 591684"/>
                <a:gd name="connsiteY27" fmla="*/ 0 h 591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91684" h="591461">
                  <a:moveTo>
                    <a:pt x="480995" y="423814"/>
                  </a:moveTo>
                  <a:lnTo>
                    <a:pt x="324689" y="285672"/>
                  </a:lnTo>
                  <a:lnTo>
                    <a:pt x="496425" y="192460"/>
                  </a:lnTo>
                  <a:cubicBezTo>
                    <a:pt x="512525" y="223307"/>
                    <a:pt x="521917" y="258178"/>
                    <a:pt x="521917" y="295731"/>
                  </a:cubicBezTo>
                  <a:cubicBezTo>
                    <a:pt x="521917" y="343343"/>
                    <a:pt x="506487" y="387602"/>
                    <a:pt x="480995" y="423814"/>
                  </a:cubicBezTo>
                  <a:close/>
                  <a:moveTo>
                    <a:pt x="295842" y="521720"/>
                  </a:moveTo>
                  <a:cubicBezTo>
                    <a:pt x="271692" y="521720"/>
                    <a:pt x="248883" y="517696"/>
                    <a:pt x="227416" y="510991"/>
                  </a:cubicBezTo>
                  <a:lnTo>
                    <a:pt x="304563" y="308472"/>
                  </a:lnTo>
                  <a:lnTo>
                    <a:pt x="462212" y="447284"/>
                  </a:lnTo>
                  <a:cubicBezTo>
                    <a:pt x="421290" y="492885"/>
                    <a:pt x="361585" y="521720"/>
                    <a:pt x="295842" y="521720"/>
                  </a:cubicBezTo>
                  <a:close/>
                  <a:moveTo>
                    <a:pt x="71109" y="309143"/>
                  </a:moveTo>
                  <a:lnTo>
                    <a:pt x="276388" y="299084"/>
                  </a:lnTo>
                  <a:lnTo>
                    <a:pt x="199241" y="499590"/>
                  </a:lnTo>
                  <a:cubicBezTo>
                    <a:pt x="126790" y="465390"/>
                    <a:pt x="75805" y="392966"/>
                    <a:pt x="71109" y="309143"/>
                  </a:cubicBezTo>
                  <a:close/>
                  <a:moveTo>
                    <a:pt x="232112" y="79130"/>
                  </a:moveTo>
                  <a:lnTo>
                    <a:pt x="279742" y="268907"/>
                  </a:lnTo>
                  <a:lnTo>
                    <a:pt x="71109" y="278966"/>
                  </a:lnTo>
                  <a:cubicBezTo>
                    <a:pt x="77818" y="183742"/>
                    <a:pt x="144231" y="105283"/>
                    <a:pt x="232112" y="79130"/>
                  </a:cubicBezTo>
                  <a:close/>
                  <a:moveTo>
                    <a:pt x="480995" y="166307"/>
                  </a:moveTo>
                  <a:lnTo>
                    <a:pt x="308588" y="260860"/>
                  </a:lnTo>
                  <a:lnTo>
                    <a:pt x="261629" y="73094"/>
                  </a:lnTo>
                  <a:cubicBezTo>
                    <a:pt x="273034" y="71083"/>
                    <a:pt x="284438" y="69741"/>
                    <a:pt x="295842" y="69741"/>
                  </a:cubicBezTo>
                  <a:cubicBezTo>
                    <a:pt x="372319" y="69741"/>
                    <a:pt x="440074" y="108636"/>
                    <a:pt x="480995" y="166307"/>
                  </a:cubicBezTo>
                  <a:close/>
                  <a:moveTo>
                    <a:pt x="295842" y="0"/>
                  </a:moveTo>
                  <a:cubicBezTo>
                    <a:pt x="132827" y="0"/>
                    <a:pt x="0" y="132777"/>
                    <a:pt x="0" y="295731"/>
                  </a:cubicBezTo>
                  <a:cubicBezTo>
                    <a:pt x="0" y="458684"/>
                    <a:pt x="132827" y="591462"/>
                    <a:pt x="295842" y="591462"/>
                  </a:cubicBezTo>
                  <a:cubicBezTo>
                    <a:pt x="458857" y="591462"/>
                    <a:pt x="591685" y="458684"/>
                    <a:pt x="591685" y="295731"/>
                  </a:cubicBezTo>
                  <a:cubicBezTo>
                    <a:pt x="591685" y="132777"/>
                    <a:pt x="458857" y="0"/>
                    <a:pt x="295842" y="0"/>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8" name="Freeform: Shape 17">
              <a:extLst>
                <a:ext uri="{FF2B5EF4-FFF2-40B4-BE49-F238E27FC236}">
                  <a16:creationId xmlns="" xmlns:a16="http://schemas.microsoft.com/office/drawing/2014/main" id="{CDF46319-27A5-4BD5-B5CC-F691E0431313}"/>
                </a:ext>
              </a:extLst>
            </p:cNvPr>
            <p:cNvSpPr/>
            <p:nvPr/>
          </p:nvSpPr>
          <p:spPr>
            <a:xfrm>
              <a:off x="5803342" y="3982961"/>
              <a:ext cx="566192" cy="124730"/>
            </a:xfrm>
            <a:custGeom>
              <a:avLst/>
              <a:gdLst>
                <a:gd name="connsiteX0" fmla="*/ 526783 w 566192"/>
                <a:gd name="connsiteY0" fmla="*/ 125012 h 124729"/>
                <a:gd name="connsiteX1" fmla="*/ 522757 w 566192"/>
                <a:gd name="connsiteY1" fmla="*/ 125012 h 124729"/>
                <a:gd name="connsiteX2" fmla="*/ 36395 w 566192"/>
                <a:gd name="connsiteY2" fmla="*/ 79412 h 124729"/>
                <a:gd name="connsiteX3" fmla="*/ 170 w 566192"/>
                <a:gd name="connsiteY3" fmla="*/ 36494 h 124729"/>
                <a:gd name="connsiteX4" fmla="*/ 43775 w 566192"/>
                <a:gd name="connsiteY4" fmla="*/ 282 h 124729"/>
                <a:gd name="connsiteX5" fmla="*/ 530137 w 566192"/>
                <a:gd name="connsiteY5" fmla="*/ 45212 h 124729"/>
                <a:gd name="connsiteX6" fmla="*/ 566362 w 566192"/>
                <a:gd name="connsiteY6" fmla="*/ 88800 h 124729"/>
                <a:gd name="connsiteX7" fmla="*/ 526783 w 566192"/>
                <a:gd name="connsiteY7" fmla="*/ 125012 h 12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6192" h="124729">
                  <a:moveTo>
                    <a:pt x="526783" y="125012"/>
                  </a:moveTo>
                  <a:cubicBezTo>
                    <a:pt x="525441" y="125012"/>
                    <a:pt x="524099" y="125012"/>
                    <a:pt x="522757" y="125012"/>
                  </a:cubicBezTo>
                  <a:lnTo>
                    <a:pt x="36395" y="79412"/>
                  </a:lnTo>
                  <a:cubicBezTo>
                    <a:pt x="14258" y="77400"/>
                    <a:pt x="-1843" y="57953"/>
                    <a:pt x="170" y="36494"/>
                  </a:cubicBezTo>
                  <a:cubicBezTo>
                    <a:pt x="2182" y="14365"/>
                    <a:pt x="21637" y="-2400"/>
                    <a:pt x="43775" y="282"/>
                  </a:cubicBezTo>
                  <a:lnTo>
                    <a:pt x="530137" y="45212"/>
                  </a:lnTo>
                  <a:cubicBezTo>
                    <a:pt x="552275" y="47224"/>
                    <a:pt x="568375" y="66671"/>
                    <a:pt x="566362" y="88800"/>
                  </a:cubicBezTo>
                  <a:cubicBezTo>
                    <a:pt x="564350" y="109589"/>
                    <a:pt x="546908" y="125012"/>
                    <a:pt x="526783" y="125012"/>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 name="Freeform: Shape 18">
              <a:extLst>
                <a:ext uri="{FF2B5EF4-FFF2-40B4-BE49-F238E27FC236}">
                  <a16:creationId xmlns="" xmlns:a16="http://schemas.microsoft.com/office/drawing/2014/main" id="{648DB5F4-41EA-4269-983A-CE66867DDCC8}"/>
                </a:ext>
              </a:extLst>
            </p:cNvPr>
            <p:cNvSpPr/>
            <p:nvPr/>
          </p:nvSpPr>
          <p:spPr>
            <a:xfrm>
              <a:off x="6271878" y="3898865"/>
              <a:ext cx="144231" cy="333284"/>
            </a:xfrm>
            <a:custGeom>
              <a:avLst/>
              <a:gdLst>
                <a:gd name="connsiteX0" fmla="*/ 40134 w 144231"/>
                <a:gd name="connsiteY0" fmla="*/ 333838 h 333283"/>
                <a:gd name="connsiteX1" fmla="*/ 30071 w 144231"/>
                <a:gd name="connsiteY1" fmla="*/ 332497 h 333283"/>
                <a:gd name="connsiteX2" fmla="*/ 1225 w 144231"/>
                <a:gd name="connsiteY2" fmla="*/ 284214 h 333283"/>
                <a:gd name="connsiteX3" fmla="*/ 66297 w 144231"/>
                <a:gd name="connsiteY3" fmla="*/ 30060 h 333283"/>
                <a:gd name="connsiteX4" fmla="*/ 114598 w 144231"/>
                <a:gd name="connsiteY4" fmla="*/ 1225 h 333283"/>
                <a:gd name="connsiteX5" fmla="*/ 143444 w 144231"/>
                <a:gd name="connsiteY5" fmla="*/ 50178 h 333283"/>
                <a:gd name="connsiteX6" fmla="*/ 78372 w 144231"/>
                <a:gd name="connsiteY6" fmla="*/ 303661 h 333283"/>
                <a:gd name="connsiteX7" fmla="*/ 40134 w 144231"/>
                <a:gd name="connsiteY7" fmla="*/ 333838 h 333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231" h="333283">
                  <a:moveTo>
                    <a:pt x="40134" y="333838"/>
                  </a:moveTo>
                  <a:cubicBezTo>
                    <a:pt x="36780" y="333838"/>
                    <a:pt x="33426" y="333838"/>
                    <a:pt x="30071" y="332497"/>
                  </a:cubicBezTo>
                  <a:cubicBezTo>
                    <a:pt x="8604" y="327132"/>
                    <a:pt x="-4142" y="305673"/>
                    <a:pt x="1225" y="284214"/>
                  </a:cubicBezTo>
                  <a:lnTo>
                    <a:pt x="66297" y="30060"/>
                  </a:lnTo>
                  <a:cubicBezTo>
                    <a:pt x="71664" y="8601"/>
                    <a:pt x="93131" y="-4140"/>
                    <a:pt x="114598" y="1225"/>
                  </a:cubicBezTo>
                  <a:cubicBezTo>
                    <a:pt x="136065" y="6589"/>
                    <a:pt x="148811" y="28719"/>
                    <a:pt x="143444" y="50178"/>
                  </a:cubicBezTo>
                  <a:lnTo>
                    <a:pt x="78372" y="303661"/>
                  </a:lnTo>
                  <a:cubicBezTo>
                    <a:pt x="73676" y="321767"/>
                    <a:pt x="57576" y="333838"/>
                    <a:pt x="40134" y="333838"/>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 name="Freeform: Shape 19">
              <a:extLst>
                <a:ext uri="{FF2B5EF4-FFF2-40B4-BE49-F238E27FC236}">
                  <a16:creationId xmlns="" xmlns:a16="http://schemas.microsoft.com/office/drawing/2014/main" id="{6D0D8755-CA16-42DC-A7C9-A9B8C5BAC545}"/>
                </a:ext>
              </a:extLst>
            </p:cNvPr>
            <p:cNvSpPr/>
            <p:nvPr/>
          </p:nvSpPr>
          <p:spPr>
            <a:xfrm>
              <a:off x="4451090" y="3723054"/>
              <a:ext cx="183140" cy="183071"/>
            </a:xfrm>
            <a:custGeom>
              <a:avLst/>
              <a:gdLst>
                <a:gd name="connsiteX0" fmla="*/ 183140 w 183140"/>
                <a:gd name="connsiteY0" fmla="*/ 91871 h 183071"/>
                <a:gd name="connsiteX1" fmla="*/ 91906 w 183140"/>
                <a:gd name="connsiteY1" fmla="*/ 183071 h 183071"/>
                <a:gd name="connsiteX2" fmla="*/ 0 w 183140"/>
                <a:gd name="connsiteY2" fmla="*/ 91871 h 183071"/>
                <a:gd name="connsiteX3" fmla="*/ 91906 w 183140"/>
                <a:gd name="connsiteY3" fmla="*/ 0 h 183071"/>
                <a:gd name="connsiteX4" fmla="*/ 183140 w 183140"/>
                <a:gd name="connsiteY4" fmla="*/ 91871 h 183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140" h="183071">
                  <a:moveTo>
                    <a:pt x="183140" y="91871"/>
                  </a:moveTo>
                  <a:cubicBezTo>
                    <a:pt x="183140" y="142165"/>
                    <a:pt x="142219" y="183071"/>
                    <a:pt x="91906" y="183071"/>
                  </a:cubicBezTo>
                  <a:cubicBezTo>
                    <a:pt x="40921" y="183071"/>
                    <a:pt x="0" y="142165"/>
                    <a:pt x="0" y="91871"/>
                  </a:cubicBezTo>
                  <a:cubicBezTo>
                    <a:pt x="0" y="40906"/>
                    <a:pt x="40921" y="0"/>
                    <a:pt x="91906" y="0"/>
                  </a:cubicBezTo>
                  <a:cubicBezTo>
                    <a:pt x="142219" y="0"/>
                    <a:pt x="183140" y="40906"/>
                    <a:pt x="183140" y="91871"/>
                  </a:cubicBezTo>
                  <a:close/>
                </a:path>
              </a:pathLst>
            </a:custGeom>
            <a:grpFill/>
            <a:ln w="671"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grpSp>
        <p:nvGrpSpPr>
          <p:cNvPr id="35" name="Group 34">
            <a:extLst>
              <a:ext uri="{FF2B5EF4-FFF2-40B4-BE49-F238E27FC236}">
                <a16:creationId xmlns="" xmlns:a16="http://schemas.microsoft.com/office/drawing/2014/main" id="{F75AC394-A3B3-4F7C-81CD-EFD4A6F4C258}"/>
              </a:ext>
            </a:extLst>
          </p:cNvPr>
          <p:cNvGrpSpPr/>
          <p:nvPr/>
        </p:nvGrpSpPr>
        <p:grpSpPr>
          <a:xfrm>
            <a:off x="2921864" y="2724877"/>
            <a:ext cx="559144" cy="559144"/>
            <a:chOff x="1467293" y="767918"/>
            <a:chExt cx="1180214" cy="1180214"/>
          </a:xfrm>
        </p:grpSpPr>
        <p:sp>
          <p:nvSpPr>
            <p:cNvPr id="36" name="Oval 35">
              <a:extLst>
                <a:ext uri="{FF2B5EF4-FFF2-40B4-BE49-F238E27FC236}">
                  <a16:creationId xmlns="" xmlns:a16="http://schemas.microsoft.com/office/drawing/2014/main" id="{ADC9BF5F-A75F-4CBD-A2B5-A1F2A83F9351}"/>
                </a:ext>
              </a:extLst>
            </p:cNvPr>
            <p:cNvSpPr/>
            <p:nvPr/>
          </p:nvSpPr>
          <p:spPr>
            <a:xfrm>
              <a:off x="1467293" y="767918"/>
              <a:ext cx="1180214" cy="1180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7" name="Oval 36">
              <a:extLst>
                <a:ext uri="{FF2B5EF4-FFF2-40B4-BE49-F238E27FC236}">
                  <a16:creationId xmlns="" xmlns:a16="http://schemas.microsoft.com/office/drawing/2014/main" id="{AFAA5CF6-9615-4542-81F8-7BA5DE7CAF09}"/>
                </a:ext>
              </a:extLst>
            </p:cNvPr>
            <p:cNvSpPr/>
            <p:nvPr/>
          </p:nvSpPr>
          <p:spPr>
            <a:xfrm>
              <a:off x="1554181" y="854806"/>
              <a:ext cx="1006438" cy="10064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38" name="TextBox 37">
            <a:extLst>
              <a:ext uri="{FF2B5EF4-FFF2-40B4-BE49-F238E27FC236}">
                <a16:creationId xmlns="" xmlns:a16="http://schemas.microsoft.com/office/drawing/2014/main" id="{DBA5D94E-0A97-4693-9B97-28E5450F2568}"/>
              </a:ext>
            </a:extLst>
          </p:cNvPr>
          <p:cNvSpPr txBox="1"/>
          <p:nvPr/>
        </p:nvSpPr>
        <p:spPr>
          <a:xfrm>
            <a:off x="3037769" y="2804394"/>
            <a:ext cx="327334" cy="400110"/>
          </a:xfrm>
          <a:prstGeom prst="rect">
            <a:avLst/>
          </a:prstGeom>
          <a:noFill/>
        </p:spPr>
        <p:txBody>
          <a:bodyPr wrap="none" rtlCol="0" anchor="ctr">
            <a:spAutoFit/>
          </a:bodyPr>
          <a:lstStyle/>
          <a:p>
            <a:pPr algn="ctr"/>
            <a:r>
              <a:rPr lang="en-US" sz="2000" b="1">
                <a:solidFill>
                  <a:schemeClr val="bg1"/>
                </a:solidFill>
                <a:latin typeface="Arial" panose="020B0604020202020204" pitchFamily="34" charset="0"/>
                <a:cs typeface="Arial" panose="020B0604020202020204" pitchFamily="34" charset="0"/>
              </a:rPr>
              <a:t>1</a:t>
            </a:r>
          </a:p>
        </p:txBody>
      </p:sp>
      <p:grpSp>
        <p:nvGrpSpPr>
          <p:cNvPr id="41" name="Group 40">
            <a:extLst>
              <a:ext uri="{FF2B5EF4-FFF2-40B4-BE49-F238E27FC236}">
                <a16:creationId xmlns="" xmlns:a16="http://schemas.microsoft.com/office/drawing/2014/main" id="{1757DBA1-B726-4721-8549-10BD1ED85EF2}"/>
              </a:ext>
            </a:extLst>
          </p:cNvPr>
          <p:cNvGrpSpPr/>
          <p:nvPr/>
        </p:nvGrpSpPr>
        <p:grpSpPr>
          <a:xfrm>
            <a:off x="4352929" y="2749264"/>
            <a:ext cx="559144" cy="559144"/>
            <a:chOff x="1467293" y="767918"/>
            <a:chExt cx="1180214" cy="1180214"/>
          </a:xfrm>
        </p:grpSpPr>
        <p:sp>
          <p:nvSpPr>
            <p:cNvPr id="43" name="Oval 42">
              <a:extLst>
                <a:ext uri="{FF2B5EF4-FFF2-40B4-BE49-F238E27FC236}">
                  <a16:creationId xmlns="" xmlns:a16="http://schemas.microsoft.com/office/drawing/2014/main" id="{17E7B46E-68AD-4DA0-B616-76D0B78CD747}"/>
                </a:ext>
              </a:extLst>
            </p:cNvPr>
            <p:cNvSpPr/>
            <p:nvPr/>
          </p:nvSpPr>
          <p:spPr>
            <a:xfrm>
              <a:off x="1467293" y="767918"/>
              <a:ext cx="1180214" cy="1180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4" name="Oval 43">
              <a:extLst>
                <a:ext uri="{FF2B5EF4-FFF2-40B4-BE49-F238E27FC236}">
                  <a16:creationId xmlns="" xmlns:a16="http://schemas.microsoft.com/office/drawing/2014/main" id="{7AB44494-1955-4F15-AF9A-A39BF8E35CD8}"/>
                </a:ext>
              </a:extLst>
            </p:cNvPr>
            <p:cNvSpPr/>
            <p:nvPr/>
          </p:nvSpPr>
          <p:spPr>
            <a:xfrm>
              <a:off x="1554181" y="854806"/>
              <a:ext cx="1006438" cy="10064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42" name="TextBox 41">
            <a:extLst>
              <a:ext uri="{FF2B5EF4-FFF2-40B4-BE49-F238E27FC236}">
                <a16:creationId xmlns="" xmlns:a16="http://schemas.microsoft.com/office/drawing/2014/main" id="{8347B5DD-B3C8-40F5-8EE4-AA04B0F30037}"/>
              </a:ext>
            </a:extLst>
          </p:cNvPr>
          <p:cNvSpPr txBox="1"/>
          <p:nvPr/>
        </p:nvSpPr>
        <p:spPr>
          <a:xfrm>
            <a:off x="4464827" y="2828781"/>
            <a:ext cx="335349" cy="400110"/>
          </a:xfrm>
          <a:prstGeom prst="rect">
            <a:avLst/>
          </a:prstGeom>
          <a:noFill/>
        </p:spPr>
        <p:txBody>
          <a:bodyPr wrap="none" rtlCol="0" anchor="ctr">
            <a:spAutoFit/>
          </a:bodyPr>
          <a:lstStyle/>
          <a:p>
            <a:pPr algn="ctr"/>
            <a:r>
              <a:rPr lang="en-US" sz="2000" b="1">
                <a:solidFill>
                  <a:schemeClr val="bg1"/>
                </a:solidFill>
                <a:latin typeface="Arial" panose="020B0604020202020204" pitchFamily="34" charset="0"/>
                <a:cs typeface="Arial" panose="020B0604020202020204" pitchFamily="34" charset="0"/>
              </a:rPr>
              <a:t>2</a:t>
            </a:r>
          </a:p>
        </p:txBody>
      </p:sp>
      <p:grpSp>
        <p:nvGrpSpPr>
          <p:cNvPr id="46" name="Group 45">
            <a:extLst>
              <a:ext uri="{FF2B5EF4-FFF2-40B4-BE49-F238E27FC236}">
                <a16:creationId xmlns="" xmlns:a16="http://schemas.microsoft.com/office/drawing/2014/main" id="{6E19A63A-10D5-4F2F-8D39-90FFA919D20B}"/>
              </a:ext>
            </a:extLst>
          </p:cNvPr>
          <p:cNvGrpSpPr/>
          <p:nvPr/>
        </p:nvGrpSpPr>
        <p:grpSpPr>
          <a:xfrm>
            <a:off x="5006168" y="4380142"/>
            <a:ext cx="559144" cy="559144"/>
            <a:chOff x="1467293" y="767918"/>
            <a:chExt cx="1180214" cy="1180214"/>
          </a:xfrm>
        </p:grpSpPr>
        <p:sp>
          <p:nvSpPr>
            <p:cNvPr id="48" name="Oval 47">
              <a:extLst>
                <a:ext uri="{FF2B5EF4-FFF2-40B4-BE49-F238E27FC236}">
                  <a16:creationId xmlns="" xmlns:a16="http://schemas.microsoft.com/office/drawing/2014/main" id="{5BFFF557-0B7E-44C0-A7DF-2C2E75A721CB}"/>
                </a:ext>
              </a:extLst>
            </p:cNvPr>
            <p:cNvSpPr/>
            <p:nvPr/>
          </p:nvSpPr>
          <p:spPr>
            <a:xfrm>
              <a:off x="1467293" y="767918"/>
              <a:ext cx="1180214" cy="1180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Oval 48">
              <a:extLst>
                <a:ext uri="{FF2B5EF4-FFF2-40B4-BE49-F238E27FC236}">
                  <a16:creationId xmlns="" xmlns:a16="http://schemas.microsoft.com/office/drawing/2014/main" id="{DF59E032-A14B-4627-996F-D71DD4028CA5}"/>
                </a:ext>
              </a:extLst>
            </p:cNvPr>
            <p:cNvSpPr/>
            <p:nvPr/>
          </p:nvSpPr>
          <p:spPr>
            <a:xfrm>
              <a:off x="1554181" y="854806"/>
              <a:ext cx="1006438" cy="10064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47" name="TextBox 46">
            <a:extLst>
              <a:ext uri="{FF2B5EF4-FFF2-40B4-BE49-F238E27FC236}">
                <a16:creationId xmlns="" xmlns:a16="http://schemas.microsoft.com/office/drawing/2014/main" id="{04813FF6-9321-4DAA-94F2-3E787A45F9CF}"/>
              </a:ext>
            </a:extLst>
          </p:cNvPr>
          <p:cNvSpPr txBox="1"/>
          <p:nvPr/>
        </p:nvSpPr>
        <p:spPr>
          <a:xfrm>
            <a:off x="5122074" y="4459659"/>
            <a:ext cx="327333" cy="400110"/>
          </a:xfrm>
          <a:prstGeom prst="rect">
            <a:avLst/>
          </a:prstGeom>
          <a:noFill/>
        </p:spPr>
        <p:txBody>
          <a:bodyPr wrap="none" rtlCol="0" anchor="ctr">
            <a:spAutoFit/>
          </a:bodyPr>
          <a:lstStyle/>
          <a:p>
            <a:pPr algn="ctr"/>
            <a:r>
              <a:rPr lang="en-US" sz="2000" b="1">
                <a:solidFill>
                  <a:schemeClr val="bg1"/>
                </a:solidFill>
                <a:latin typeface="Arial" panose="020B0604020202020204" pitchFamily="34" charset="0"/>
                <a:cs typeface="Arial" panose="020B0604020202020204" pitchFamily="34" charset="0"/>
              </a:rPr>
              <a:t>8</a:t>
            </a:r>
          </a:p>
        </p:txBody>
      </p:sp>
      <p:grpSp>
        <p:nvGrpSpPr>
          <p:cNvPr id="51" name="Group 50">
            <a:extLst>
              <a:ext uri="{FF2B5EF4-FFF2-40B4-BE49-F238E27FC236}">
                <a16:creationId xmlns="" xmlns:a16="http://schemas.microsoft.com/office/drawing/2014/main" id="{25C83455-FB90-4AB0-A7D7-2121E9834319}"/>
              </a:ext>
            </a:extLst>
          </p:cNvPr>
          <p:cNvGrpSpPr/>
          <p:nvPr/>
        </p:nvGrpSpPr>
        <p:grpSpPr>
          <a:xfrm>
            <a:off x="2984014" y="4733795"/>
            <a:ext cx="559144" cy="559144"/>
            <a:chOff x="1467293" y="767918"/>
            <a:chExt cx="1180214" cy="1180214"/>
          </a:xfrm>
        </p:grpSpPr>
        <p:sp>
          <p:nvSpPr>
            <p:cNvPr id="53" name="Oval 52">
              <a:extLst>
                <a:ext uri="{FF2B5EF4-FFF2-40B4-BE49-F238E27FC236}">
                  <a16:creationId xmlns="" xmlns:a16="http://schemas.microsoft.com/office/drawing/2014/main" id="{368BFCDB-9EFD-43C5-86D1-E9BAE44B2CEB}"/>
                </a:ext>
              </a:extLst>
            </p:cNvPr>
            <p:cNvSpPr/>
            <p:nvPr/>
          </p:nvSpPr>
          <p:spPr>
            <a:xfrm>
              <a:off x="1467293" y="767918"/>
              <a:ext cx="1180214" cy="1180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4" name="Oval 53">
              <a:extLst>
                <a:ext uri="{FF2B5EF4-FFF2-40B4-BE49-F238E27FC236}">
                  <a16:creationId xmlns="" xmlns:a16="http://schemas.microsoft.com/office/drawing/2014/main" id="{198D5ED4-AE88-4885-BDE5-A6B648D99AB8}"/>
                </a:ext>
              </a:extLst>
            </p:cNvPr>
            <p:cNvSpPr/>
            <p:nvPr/>
          </p:nvSpPr>
          <p:spPr>
            <a:xfrm>
              <a:off x="1554181" y="854806"/>
              <a:ext cx="1006438" cy="10064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52" name="TextBox 51">
            <a:extLst>
              <a:ext uri="{FF2B5EF4-FFF2-40B4-BE49-F238E27FC236}">
                <a16:creationId xmlns="" xmlns:a16="http://schemas.microsoft.com/office/drawing/2014/main" id="{1AC3ACCB-5761-4CF2-AF5F-F01FA4701B6A}"/>
              </a:ext>
            </a:extLst>
          </p:cNvPr>
          <p:cNvSpPr txBox="1"/>
          <p:nvPr/>
        </p:nvSpPr>
        <p:spPr>
          <a:xfrm>
            <a:off x="3099920" y="4813312"/>
            <a:ext cx="327333" cy="400110"/>
          </a:xfrm>
          <a:prstGeom prst="rect">
            <a:avLst/>
          </a:prstGeom>
          <a:noFill/>
        </p:spPr>
        <p:txBody>
          <a:bodyPr wrap="none" rtlCol="0" anchor="ctr">
            <a:spAutoFit/>
          </a:bodyPr>
          <a:lstStyle/>
          <a:p>
            <a:pPr algn="ctr"/>
            <a:r>
              <a:rPr lang="en-US" sz="2000" b="1">
                <a:solidFill>
                  <a:schemeClr val="bg1"/>
                </a:solidFill>
                <a:latin typeface="Arial" panose="020B0604020202020204" pitchFamily="34" charset="0"/>
                <a:cs typeface="Arial" panose="020B0604020202020204" pitchFamily="34" charset="0"/>
              </a:rPr>
              <a:t>6</a:t>
            </a:r>
          </a:p>
        </p:txBody>
      </p:sp>
      <p:grpSp>
        <p:nvGrpSpPr>
          <p:cNvPr id="56" name="Group 55">
            <a:extLst>
              <a:ext uri="{FF2B5EF4-FFF2-40B4-BE49-F238E27FC236}">
                <a16:creationId xmlns="" xmlns:a16="http://schemas.microsoft.com/office/drawing/2014/main" id="{213EDE6A-7A50-4A23-963D-74C335F7B491}"/>
              </a:ext>
            </a:extLst>
          </p:cNvPr>
          <p:cNvGrpSpPr/>
          <p:nvPr/>
        </p:nvGrpSpPr>
        <p:grpSpPr>
          <a:xfrm>
            <a:off x="4075619" y="3672471"/>
            <a:ext cx="559144" cy="559144"/>
            <a:chOff x="1467293" y="767918"/>
            <a:chExt cx="1180214" cy="1180214"/>
          </a:xfrm>
        </p:grpSpPr>
        <p:sp>
          <p:nvSpPr>
            <p:cNvPr id="58" name="Oval 57">
              <a:extLst>
                <a:ext uri="{FF2B5EF4-FFF2-40B4-BE49-F238E27FC236}">
                  <a16:creationId xmlns="" xmlns:a16="http://schemas.microsoft.com/office/drawing/2014/main" id="{E1CFF4E9-3941-4EB2-BC31-EA1A14559328}"/>
                </a:ext>
              </a:extLst>
            </p:cNvPr>
            <p:cNvSpPr/>
            <p:nvPr/>
          </p:nvSpPr>
          <p:spPr>
            <a:xfrm>
              <a:off x="1467293" y="767918"/>
              <a:ext cx="1180214" cy="1180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9" name="Oval 58">
              <a:extLst>
                <a:ext uri="{FF2B5EF4-FFF2-40B4-BE49-F238E27FC236}">
                  <a16:creationId xmlns="" xmlns:a16="http://schemas.microsoft.com/office/drawing/2014/main" id="{D803D8D9-A2A8-4D65-9A03-9129A1748630}"/>
                </a:ext>
              </a:extLst>
            </p:cNvPr>
            <p:cNvSpPr/>
            <p:nvPr/>
          </p:nvSpPr>
          <p:spPr>
            <a:xfrm>
              <a:off x="1554181" y="854806"/>
              <a:ext cx="1006438" cy="10064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57" name="TextBox 56">
            <a:extLst>
              <a:ext uri="{FF2B5EF4-FFF2-40B4-BE49-F238E27FC236}">
                <a16:creationId xmlns="" xmlns:a16="http://schemas.microsoft.com/office/drawing/2014/main" id="{34F9B088-B8E7-45BF-9B72-9E76C0CDCE61}"/>
              </a:ext>
            </a:extLst>
          </p:cNvPr>
          <p:cNvSpPr txBox="1"/>
          <p:nvPr/>
        </p:nvSpPr>
        <p:spPr>
          <a:xfrm>
            <a:off x="4191526" y="3751988"/>
            <a:ext cx="327333" cy="400110"/>
          </a:xfrm>
          <a:prstGeom prst="rect">
            <a:avLst/>
          </a:prstGeom>
          <a:noFill/>
        </p:spPr>
        <p:txBody>
          <a:bodyPr wrap="none" rtlCol="0" anchor="ctr">
            <a:spAutoFit/>
          </a:bodyPr>
          <a:lstStyle/>
          <a:p>
            <a:pPr algn="ctr"/>
            <a:r>
              <a:rPr lang="en-US" sz="2000" b="1">
                <a:solidFill>
                  <a:schemeClr val="bg1"/>
                </a:solidFill>
                <a:latin typeface="Arial" panose="020B0604020202020204" pitchFamily="34" charset="0"/>
                <a:cs typeface="Arial" panose="020B0604020202020204" pitchFamily="34" charset="0"/>
              </a:rPr>
              <a:t>4</a:t>
            </a:r>
          </a:p>
        </p:txBody>
      </p:sp>
      <p:grpSp>
        <p:nvGrpSpPr>
          <p:cNvPr id="61" name="Group 60">
            <a:extLst>
              <a:ext uri="{FF2B5EF4-FFF2-40B4-BE49-F238E27FC236}">
                <a16:creationId xmlns="" xmlns:a16="http://schemas.microsoft.com/office/drawing/2014/main" id="{AAA9B375-4468-4C13-96CA-4BC38074F60F}"/>
              </a:ext>
            </a:extLst>
          </p:cNvPr>
          <p:cNvGrpSpPr/>
          <p:nvPr/>
        </p:nvGrpSpPr>
        <p:grpSpPr>
          <a:xfrm>
            <a:off x="2716532" y="3555803"/>
            <a:ext cx="559144" cy="559144"/>
            <a:chOff x="1467293" y="767918"/>
            <a:chExt cx="1180214" cy="1180214"/>
          </a:xfrm>
        </p:grpSpPr>
        <p:sp>
          <p:nvSpPr>
            <p:cNvPr id="63" name="Oval 62">
              <a:extLst>
                <a:ext uri="{FF2B5EF4-FFF2-40B4-BE49-F238E27FC236}">
                  <a16:creationId xmlns="" xmlns:a16="http://schemas.microsoft.com/office/drawing/2014/main" id="{53B82D6A-C474-4E8E-84A7-6F5BCA71C0BC}"/>
                </a:ext>
              </a:extLst>
            </p:cNvPr>
            <p:cNvSpPr/>
            <p:nvPr/>
          </p:nvSpPr>
          <p:spPr>
            <a:xfrm>
              <a:off x="1467293" y="767918"/>
              <a:ext cx="1180214" cy="1180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4" name="Oval 63">
              <a:extLst>
                <a:ext uri="{FF2B5EF4-FFF2-40B4-BE49-F238E27FC236}">
                  <a16:creationId xmlns="" xmlns:a16="http://schemas.microsoft.com/office/drawing/2014/main" id="{73802DBA-922E-472C-9F15-9EC6DF13D754}"/>
                </a:ext>
              </a:extLst>
            </p:cNvPr>
            <p:cNvSpPr/>
            <p:nvPr/>
          </p:nvSpPr>
          <p:spPr>
            <a:xfrm>
              <a:off x="1554181" y="854806"/>
              <a:ext cx="1006438" cy="10064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62" name="TextBox 61">
            <a:extLst>
              <a:ext uri="{FF2B5EF4-FFF2-40B4-BE49-F238E27FC236}">
                <a16:creationId xmlns="" xmlns:a16="http://schemas.microsoft.com/office/drawing/2014/main" id="{93E04E5B-E82B-41AF-85F8-43751E7134F7}"/>
              </a:ext>
            </a:extLst>
          </p:cNvPr>
          <p:cNvSpPr txBox="1"/>
          <p:nvPr/>
        </p:nvSpPr>
        <p:spPr>
          <a:xfrm>
            <a:off x="2827628" y="3635320"/>
            <a:ext cx="336952" cy="400110"/>
          </a:xfrm>
          <a:prstGeom prst="rect">
            <a:avLst/>
          </a:prstGeom>
          <a:noFill/>
        </p:spPr>
        <p:txBody>
          <a:bodyPr wrap="none" rtlCol="0" anchor="ctr">
            <a:spAutoFit/>
          </a:bodyPr>
          <a:lstStyle/>
          <a:p>
            <a:pPr algn="ctr"/>
            <a:r>
              <a:rPr lang="en-US" sz="2000" b="1">
                <a:solidFill>
                  <a:schemeClr val="bg1"/>
                </a:solidFill>
                <a:latin typeface="Arial" panose="020B0604020202020204" pitchFamily="34" charset="0"/>
                <a:cs typeface="Arial" panose="020B0604020202020204" pitchFamily="34" charset="0"/>
              </a:rPr>
              <a:t>3</a:t>
            </a:r>
          </a:p>
        </p:txBody>
      </p:sp>
      <p:grpSp>
        <p:nvGrpSpPr>
          <p:cNvPr id="76" name="Group 75">
            <a:extLst>
              <a:ext uri="{FF2B5EF4-FFF2-40B4-BE49-F238E27FC236}">
                <a16:creationId xmlns="" xmlns:a16="http://schemas.microsoft.com/office/drawing/2014/main" id="{EF06B086-4870-49B3-AAD2-98C22B045BAD}"/>
              </a:ext>
            </a:extLst>
          </p:cNvPr>
          <p:cNvGrpSpPr/>
          <p:nvPr/>
        </p:nvGrpSpPr>
        <p:grpSpPr>
          <a:xfrm>
            <a:off x="2067530" y="4509679"/>
            <a:ext cx="559144" cy="559144"/>
            <a:chOff x="1467293" y="767918"/>
            <a:chExt cx="1180214" cy="1180214"/>
          </a:xfrm>
        </p:grpSpPr>
        <p:sp>
          <p:nvSpPr>
            <p:cNvPr id="78" name="Oval 77">
              <a:extLst>
                <a:ext uri="{FF2B5EF4-FFF2-40B4-BE49-F238E27FC236}">
                  <a16:creationId xmlns="" xmlns:a16="http://schemas.microsoft.com/office/drawing/2014/main" id="{896F82A2-DCD5-4F6C-80A7-06F8B07CDC29}"/>
                </a:ext>
              </a:extLst>
            </p:cNvPr>
            <p:cNvSpPr/>
            <p:nvPr/>
          </p:nvSpPr>
          <p:spPr>
            <a:xfrm>
              <a:off x="1467293" y="767918"/>
              <a:ext cx="1180214" cy="1180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9" name="Oval 78">
              <a:extLst>
                <a:ext uri="{FF2B5EF4-FFF2-40B4-BE49-F238E27FC236}">
                  <a16:creationId xmlns="" xmlns:a16="http://schemas.microsoft.com/office/drawing/2014/main" id="{446BEB17-1DFE-481D-BEAB-8F58F1703527}"/>
                </a:ext>
              </a:extLst>
            </p:cNvPr>
            <p:cNvSpPr/>
            <p:nvPr/>
          </p:nvSpPr>
          <p:spPr>
            <a:xfrm>
              <a:off x="1554181" y="854806"/>
              <a:ext cx="1006438" cy="10064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77" name="TextBox 76">
            <a:extLst>
              <a:ext uri="{FF2B5EF4-FFF2-40B4-BE49-F238E27FC236}">
                <a16:creationId xmlns="" xmlns:a16="http://schemas.microsoft.com/office/drawing/2014/main" id="{5A44B8AB-2708-4C30-AE26-9FDF13FED320}"/>
              </a:ext>
            </a:extLst>
          </p:cNvPr>
          <p:cNvSpPr txBox="1"/>
          <p:nvPr/>
        </p:nvSpPr>
        <p:spPr>
          <a:xfrm>
            <a:off x="2178626" y="4589196"/>
            <a:ext cx="336952" cy="400110"/>
          </a:xfrm>
          <a:prstGeom prst="rect">
            <a:avLst/>
          </a:prstGeom>
          <a:noFill/>
        </p:spPr>
        <p:txBody>
          <a:bodyPr wrap="none" rtlCol="0" anchor="ctr">
            <a:spAutoFit/>
          </a:bodyPr>
          <a:lstStyle/>
          <a:p>
            <a:pPr algn="ctr"/>
            <a:r>
              <a:rPr lang="en-US" sz="2000" b="1">
                <a:solidFill>
                  <a:schemeClr val="bg1"/>
                </a:solidFill>
                <a:latin typeface="Arial" panose="020B0604020202020204" pitchFamily="34" charset="0"/>
                <a:cs typeface="Arial" panose="020B0604020202020204" pitchFamily="34" charset="0"/>
              </a:rPr>
              <a:t>5</a:t>
            </a:r>
          </a:p>
        </p:txBody>
      </p:sp>
      <p:grpSp>
        <p:nvGrpSpPr>
          <p:cNvPr id="81" name="Group 80">
            <a:extLst>
              <a:ext uri="{FF2B5EF4-FFF2-40B4-BE49-F238E27FC236}">
                <a16:creationId xmlns="" xmlns:a16="http://schemas.microsoft.com/office/drawing/2014/main" id="{3C1DDAD7-50A8-48AB-915B-EEADD1432664}"/>
              </a:ext>
            </a:extLst>
          </p:cNvPr>
          <p:cNvGrpSpPr/>
          <p:nvPr/>
        </p:nvGrpSpPr>
        <p:grpSpPr>
          <a:xfrm>
            <a:off x="3455799" y="4074851"/>
            <a:ext cx="559144" cy="559144"/>
            <a:chOff x="1467293" y="767918"/>
            <a:chExt cx="1180214" cy="1180214"/>
          </a:xfrm>
        </p:grpSpPr>
        <p:sp>
          <p:nvSpPr>
            <p:cNvPr id="83" name="Oval 82">
              <a:extLst>
                <a:ext uri="{FF2B5EF4-FFF2-40B4-BE49-F238E27FC236}">
                  <a16:creationId xmlns="" xmlns:a16="http://schemas.microsoft.com/office/drawing/2014/main" id="{DBE07B1A-B369-42B8-B5FE-C31E6DED017F}"/>
                </a:ext>
              </a:extLst>
            </p:cNvPr>
            <p:cNvSpPr/>
            <p:nvPr/>
          </p:nvSpPr>
          <p:spPr>
            <a:xfrm>
              <a:off x="1467293" y="767918"/>
              <a:ext cx="1180214" cy="1180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4" name="Oval 83">
              <a:extLst>
                <a:ext uri="{FF2B5EF4-FFF2-40B4-BE49-F238E27FC236}">
                  <a16:creationId xmlns="" xmlns:a16="http://schemas.microsoft.com/office/drawing/2014/main" id="{BA0686D1-3339-4B70-ADD8-AEF3FAD7C6BA}"/>
                </a:ext>
              </a:extLst>
            </p:cNvPr>
            <p:cNvSpPr/>
            <p:nvPr/>
          </p:nvSpPr>
          <p:spPr>
            <a:xfrm>
              <a:off x="1554181" y="854806"/>
              <a:ext cx="1006438" cy="10064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82" name="TextBox 81">
            <a:extLst>
              <a:ext uri="{FF2B5EF4-FFF2-40B4-BE49-F238E27FC236}">
                <a16:creationId xmlns="" xmlns:a16="http://schemas.microsoft.com/office/drawing/2014/main" id="{72FA46CC-3CA4-4A58-A0E1-5B65CF03C3AE}"/>
              </a:ext>
            </a:extLst>
          </p:cNvPr>
          <p:cNvSpPr txBox="1"/>
          <p:nvPr/>
        </p:nvSpPr>
        <p:spPr>
          <a:xfrm>
            <a:off x="3571704" y="4154368"/>
            <a:ext cx="327334" cy="400110"/>
          </a:xfrm>
          <a:prstGeom prst="rect">
            <a:avLst/>
          </a:prstGeom>
          <a:noFill/>
        </p:spPr>
        <p:txBody>
          <a:bodyPr wrap="none" rtlCol="0" anchor="ctr">
            <a:spAutoFit/>
          </a:bodyPr>
          <a:lstStyle/>
          <a:p>
            <a:pPr algn="ctr"/>
            <a:r>
              <a:rPr lang="en-US" sz="2000" b="1">
                <a:solidFill>
                  <a:schemeClr val="bg1"/>
                </a:solidFill>
                <a:latin typeface="Arial" panose="020B0604020202020204" pitchFamily="34" charset="0"/>
                <a:cs typeface="Arial" panose="020B0604020202020204" pitchFamily="34" charset="0"/>
              </a:rPr>
              <a:t>7</a:t>
            </a:r>
          </a:p>
        </p:txBody>
      </p:sp>
      <p:grpSp>
        <p:nvGrpSpPr>
          <p:cNvPr id="101" name="Group 100">
            <a:extLst>
              <a:ext uri="{FF2B5EF4-FFF2-40B4-BE49-F238E27FC236}">
                <a16:creationId xmlns="" xmlns:a16="http://schemas.microsoft.com/office/drawing/2014/main" id="{90F308E7-7435-4165-80EA-E0C12EC33248}"/>
              </a:ext>
            </a:extLst>
          </p:cNvPr>
          <p:cNvGrpSpPr/>
          <p:nvPr/>
        </p:nvGrpSpPr>
        <p:grpSpPr>
          <a:xfrm>
            <a:off x="775583" y="1846560"/>
            <a:ext cx="485549" cy="485549"/>
            <a:chOff x="3962711" y="1295396"/>
            <a:chExt cx="4191000" cy="4191000"/>
          </a:xfrm>
          <a:solidFill>
            <a:schemeClr val="bg2"/>
          </a:solidFill>
        </p:grpSpPr>
        <p:sp>
          <p:nvSpPr>
            <p:cNvPr id="98" name="Freeform: Shape 97">
              <a:extLst>
                <a:ext uri="{FF2B5EF4-FFF2-40B4-BE49-F238E27FC236}">
                  <a16:creationId xmlns="" xmlns:a16="http://schemas.microsoft.com/office/drawing/2014/main" id="{9B93BF62-AAB8-4CA1-91FF-6D6AF6DDA18B}"/>
                </a:ext>
              </a:extLst>
            </p:cNvPr>
            <p:cNvSpPr/>
            <p:nvPr/>
          </p:nvSpPr>
          <p:spPr>
            <a:xfrm>
              <a:off x="5245059" y="1487043"/>
              <a:ext cx="2743200" cy="2743200"/>
            </a:xfrm>
            <a:custGeom>
              <a:avLst/>
              <a:gdLst>
                <a:gd name="connsiteX0" fmla="*/ 2374103 w 2743200"/>
                <a:gd name="connsiteY0" fmla="*/ 0 h 2743200"/>
                <a:gd name="connsiteX1" fmla="*/ 24019 w 2743200"/>
                <a:gd name="connsiteY1" fmla="*/ 2634920 h 2743200"/>
                <a:gd name="connsiteX2" fmla="*/ 31121 w 2743200"/>
                <a:gd name="connsiteY2" fmla="*/ 2767386 h 2743200"/>
                <a:gd name="connsiteX3" fmla="*/ 157521 w 2743200"/>
                <a:gd name="connsiteY3" fmla="*/ 2766441 h 2743200"/>
                <a:gd name="connsiteX4" fmla="*/ 2759980 w 2743200"/>
                <a:gd name="connsiteY4" fmla="*/ 380695 h 2743200"/>
                <a:gd name="connsiteX5" fmla="*/ 2726986 w 2743200"/>
                <a:gd name="connsiteY5" fmla="*/ 344348 h 2743200"/>
                <a:gd name="connsiteX6" fmla="*/ 2448551 w 2743200"/>
                <a:gd name="connsiteY6" fmla="*/ 65913 h 2743200"/>
                <a:gd name="connsiteX7" fmla="*/ 2374103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374103" y="0"/>
                  </a:moveTo>
                  <a:lnTo>
                    <a:pt x="24019" y="2634920"/>
                  </a:lnTo>
                  <a:cubicBezTo>
                    <a:pt x="-10599" y="2673461"/>
                    <a:pt x="-7420" y="2732768"/>
                    <a:pt x="31121" y="2767386"/>
                  </a:cubicBezTo>
                  <a:cubicBezTo>
                    <a:pt x="67173" y="2799769"/>
                    <a:pt x="121958" y="2799360"/>
                    <a:pt x="157521" y="2766441"/>
                  </a:cubicBezTo>
                  <a:lnTo>
                    <a:pt x="2759980" y="380695"/>
                  </a:lnTo>
                  <a:cubicBezTo>
                    <a:pt x="2749084" y="368579"/>
                    <a:pt x="2738644" y="356006"/>
                    <a:pt x="2726986" y="344348"/>
                  </a:cubicBezTo>
                  <a:lnTo>
                    <a:pt x="2448551" y="65913"/>
                  </a:lnTo>
                  <a:cubicBezTo>
                    <a:pt x="2424962" y="42594"/>
                    <a:pt x="2400109" y="20589"/>
                    <a:pt x="2374103" y="0"/>
                  </a:cubicBezTo>
                  <a:close/>
                </a:path>
              </a:pathLst>
            </a:custGeom>
            <a:grpFill/>
            <a:ln w="76200"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9" name="Freeform: Shape 98">
              <a:extLst>
                <a:ext uri="{FF2B5EF4-FFF2-40B4-BE49-F238E27FC236}">
                  <a16:creationId xmlns="" xmlns:a16="http://schemas.microsoft.com/office/drawing/2014/main" id="{8C4AA2A5-2BCC-4CAD-9647-CF9C4EFAB6A6}"/>
                </a:ext>
              </a:extLst>
            </p:cNvPr>
            <p:cNvSpPr/>
            <p:nvPr/>
          </p:nvSpPr>
          <p:spPr>
            <a:xfrm>
              <a:off x="3962711" y="1295396"/>
              <a:ext cx="4191000" cy="4191000"/>
            </a:xfrm>
            <a:custGeom>
              <a:avLst/>
              <a:gdLst>
                <a:gd name="connsiteX0" fmla="*/ 1542739 w 4191000"/>
                <a:gd name="connsiteY0" fmla="*/ 3070407 h 4191000"/>
                <a:gd name="connsiteX1" fmla="*/ 1194961 w 4191000"/>
                <a:gd name="connsiteY1" fmla="*/ 3056043 h 4191000"/>
                <a:gd name="connsiteX2" fmla="*/ 1192676 w 4191000"/>
                <a:gd name="connsiteY2" fmla="*/ 2725144 h 4191000"/>
                <a:gd name="connsiteX3" fmla="*/ 3528359 w 4191000"/>
                <a:gd name="connsiteY3" fmla="*/ 106227 h 4191000"/>
                <a:gd name="connsiteX4" fmla="*/ 2860999 w 4191000"/>
                <a:gd name="connsiteY4" fmla="*/ 35742 h 4191000"/>
                <a:gd name="connsiteX5" fmla="*/ 2093360 w 4191000"/>
                <a:gd name="connsiteY5" fmla="*/ 261522 h 4191000"/>
                <a:gd name="connsiteX6" fmla="*/ 1712741 w 4191000"/>
                <a:gd name="connsiteY6" fmla="*/ 722608 h 4191000"/>
                <a:gd name="connsiteX7" fmla="*/ 1628464 w 4191000"/>
                <a:gd name="connsiteY7" fmla="*/ 1607824 h 4191000"/>
                <a:gd name="connsiteX8" fmla="*/ 1373880 w 4191000"/>
                <a:gd name="connsiteY8" fmla="*/ 2181838 h 4191000"/>
                <a:gd name="connsiteX9" fmla="*/ 108960 w 4191000"/>
                <a:gd name="connsiteY9" fmla="*/ 3567154 h 4191000"/>
                <a:gd name="connsiteX10" fmla="*/ 136522 w 4191000"/>
                <a:gd name="connsiteY10" fmla="*/ 4157592 h 4191000"/>
                <a:gd name="connsiteX11" fmla="*/ 699358 w 4191000"/>
                <a:gd name="connsiteY11" fmla="*/ 4157628 h 4191000"/>
                <a:gd name="connsiteX12" fmla="*/ 2084750 w 4191000"/>
                <a:gd name="connsiteY12" fmla="*/ 2892708 h 4191000"/>
                <a:gd name="connsiteX13" fmla="*/ 2659069 w 4191000"/>
                <a:gd name="connsiteY13" fmla="*/ 2638429 h 4191000"/>
                <a:gd name="connsiteX14" fmla="*/ 2851931 w 4191000"/>
                <a:gd name="connsiteY14" fmla="*/ 2620065 h 4191000"/>
                <a:gd name="connsiteX15" fmla="*/ 2853608 w 4191000"/>
                <a:gd name="connsiteY15" fmla="*/ 2620065 h 4191000"/>
                <a:gd name="connsiteX16" fmla="*/ 2853608 w 4191000"/>
                <a:gd name="connsiteY16" fmla="*/ 2620065 h 4191000"/>
                <a:gd name="connsiteX17" fmla="*/ 3544513 w 4191000"/>
                <a:gd name="connsiteY17" fmla="*/ 2554304 h 4191000"/>
                <a:gd name="connsiteX18" fmla="*/ 4005599 w 4191000"/>
                <a:gd name="connsiteY18" fmla="*/ 2173685 h 4191000"/>
                <a:gd name="connsiteX19" fmla="*/ 4231151 w 4191000"/>
                <a:gd name="connsiteY19" fmla="*/ 1405894 h 4191000"/>
                <a:gd name="connsiteX20" fmla="*/ 4134377 w 4191000"/>
                <a:gd name="connsiteY20" fmla="*/ 694719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91000" h="4191000">
                  <a:moveTo>
                    <a:pt x="1542739" y="3070407"/>
                  </a:moveTo>
                  <a:cubicBezTo>
                    <a:pt x="1442736" y="3162476"/>
                    <a:pt x="1287031" y="3156046"/>
                    <a:pt x="1194961" y="3056043"/>
                  </a:cubicBezTo>
                  <a:cubicBezTo>
                    <a:pt x="1109104" y="2962788"/>
                    <a:pt x="1108115" y="2819576"/>
                    <a:pt x="1192676" y="2725144"/>
                  </a:cubicBezTo>
                  <a:lnTo>
                    <a:pt x="3528359" y="106227"/>
                  </a:lnTo>
                  <a:cubicBezTo>
                    <a:pt x="3323949" y="-4500"/>
                    <a:pt x="3084029" y="-29839"/>
                    <a:pt x="2860999" y="35742"/>
                  </a:cubicBezTo>
                  <a:lnTo>
                    <a:pt x="2093360" y="261522"/>
                  </a:lnTo>
                  <a:cubicBezTo>
                    <a:pt x="1883799" y="322410"/>
                    <a:pt x="1732821" y="505306"/>
                    <a:pt x="1712741" y="722608"/>
                  </a:cubicBezTo>
                  <a:lnTo>
                    <a:pt x="1628464" y="1607824"/>
                  </a:lnTo>
                  <a:cubicBezTo>
                    <a:pt x="1607667" y="1821594"/>
                    <a:pt x="1518372" y="2022929"/>
                    <a:pt x="1373880" y="2181838"/>
                  </a:cubicBezTo>
                  <a:lnTo>
                    <a:pt x="108960" y="3567154"/>
                  </a:lnTo>
                  <a:cubicBezTo>
                    <a:pt x="-46474" y="3737810"/>
                    <a:pt x="-34134" y="4002158"/>
                    <a:pt x="136522" y="4157592"/>
                  </a:cubicBezTo>
                  <a:cubicBezTo>
                    <a:pt x="296011" y="4302854"/>
                    <a:pt x="539850" y="4302870"/>
                    <a:pt x="699358" y="4157628"/>
                  </a:cubicBezTo>
                  <a:lnTo>
                    <a:pt x="2084750" y="2892708"/>
                  </a:lnTo>
                  <a:cubicBezTo>
                    <a:pt x="2243782" y="2748267"/>
                    <a:pt x="2445228" y="2659077"/>
                    <a:pt x="2659069" y="2638429"/>
                  </a:cubicBezTo>
                  <a:lnTo>
                    <a:pt x="2851931" y="2620065"/>
                  </a:lnTo>
                  <a:cubicBezTo>
                    <a:pt x="2852465" y="2620065"/>
                    <a:pt x="2853074" y="2620065"/>
                    <a:pt x="2853608" y="2620065"/>
                  </a:cubicBezTo>
                  <a:lnTo>
                    <a:pt x="2853608" y="2620065"/>
                  </a:lnTo>
                  <a:lnTo>
                    <a:pt x="3544513" y="2554304"/>
                  </a:lnTo>
                  <a:cubicBezTo>
                    <a:pt x="3761816" y="2534224"/>
                    <a:pt x="3944711" y="2383247"/>
                    <a:pt x="4005599" y="2173685"/>
                  </a:cubicBezTo>
                  <a:lnTo>
                    <a:pt x="4231151" y="1405894"/>
                  </a:lnTo>
                  <a:cubicBezTo>
                    <a:pt x="4301905" y="1165891"/>
                    <a:pt x="4266689" y="907090"/>
                    <a:pt x="4134377" y="694719"/>
                  </a:cubicBezTo>
                  <a:close/>
                </a:path>
              </a:pathLst>
            </a:custGeom>
            <a:grpFill/>
            <a:ln w="76200"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0" name="Freeform: Shape 99">
              <a:extLst>
                <a:ext uri="{FF2B5EF4-FFF2-40B4-BE49-F238E27FC236}">
                  <a16:creationId xmlns="" xmlns:a16="http://schemas.microsoft.com/office/drawing/2014/main" id="{EB51AC2D-A5D6-4DC8-B759-D140947DFCD1}"/>
                </a:ext>
              </a:extLst>
            </p:cNvPr>
            <p:cNvSpPr/>
            <p:nvPr/>
          </p:nvSpPr>
          <p:spPr>
            <a:xfrm>
              <a:off x="5602986" y="4039972"/>
              <a:ext cx="1447800" cy="685800"/>
            </a:xfrm>
            <a:custGeom>
              <a:avLst/>
              <a:gdLst>
                <a:gd name="connsiteX0" fmla="*/ 801319 w 1447800"/>
                <a:gd name="connsiteY0" fmla="*/ 658825 h 685800"/>
                <a:gd name="connsiteX1" fmla="*/ 1510665 w 1447800"/>
                <a:gd name="connsiteY1" fmla="*/ 0 h 685800"/>
                <a:gd name="connsiteX2" fmla="*/ 1244879 w 1447800"/>
                <a:gd name="connsiteY2" fmla="*/ 25375 h 685800"/>
                <a:gd name="connsiteX3" fmla="*/ 663702 w 1447800"/>
                <a:gd name="connsiteY3" fmla="*/ 549402 h 685800"/>
                <a:gd name="connsiteX4" fmla="*/ 510616 w 1447800"/>
                <a:gd name="connsiteY4" fmla="*/ 608228 h 685800"/>
                <a:gd name="connsiteX5" fmla="*/ 166878 w 1447800"/>
                <a:gd name="connsiteY5" fmla="*/ 608228 h 685800"/>
                <a:gd name="connsiteX6" fmla="*/ 0 w 1447800"/>
                <a:gd name="connsiteY6" fmla="*/ 760628 h 685800"/>
                <a:gd name="connsiteX7" fmla="*/ 542087 w 1447800"/>
                <a:gd name="connsiteY7" fmla="*/ 760628 h 685800"/>
                <a:gd name="connsiteX8" fmla="*/ 801319 w 1447800"/>
                <a:gd name="connsiteY8" fmla="*/ 65882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7800" h="685800">
                  <a:moveTo>
                    <a:pt x="801319" y="658825"/>
                  </a:moveTo>
                  <a:lnTo>
                    <a:pt x="1510665" y="0"/>
                  </a:lnTo>
                  <a:lnTo>
                    <a:pt x="1244879" y="25375"/>
                  </a:lnTo>
                  <a:lnTo>
                    <a:pt x="663702" y="549402"/>
                  </a:lnTo>
                  <a:cubicBezTo>
                    <a:pt x="621706" y="587270"/>
                    <a:pt x="567164" y="608229"/>
                    <a:pt x="510616" y="608228"/>
                  </a:cubicBezTo>
                  <a:lnTo>
                    <a:pt x="166878" y="608228"/>
                  </a:lnTo>
                  <a:lnTo>
                    <a:pt x="0" y="760628"/>
                  </a:lnTo>
                  <a:lnTo>
                    <a:pt x="542087" y="760628"/>
                  </a:lnTo>
                  <a:cubicBezTo>
                    <a:pt x="638267" y="760722"/>
                    <a:pt x="730905" y="724342"/>
                    <a:pt x="801319" y="658825"/>
                  </a:cubicBezTo>
                  <a:close/>
                </a:path>
              </a:pathLst>
            </a:custGeom>
            <a:grpFill/>
            <a:ln w="76200"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sp>
        <p:nvSpPr>
          <p:cNvPr id="89" name="TextBox 88">
            <a:extLst>
              <a:ext uri="{FF2B5EF4-FFF2-40B4-BE49-F238E27FC236}">
                <a16:creationId xmlns="" xmlns:a16="http://schemas.microsoft.com/office/drawing/2014/main" id="{4B18A5D4-EE53-4A6C-9516-3B22643CB35D}"/>
              </a:ext>
            </a:extLst>
          </p:cNvPr>
          <p:cNvSpPr txBox="1"/>
          <p:nvPr/>
        </p:nvSpPr>
        <p:spPr>
          <a:xfrm>
            <a:off x="1358607" y="1683679"/>
            <a:ext cx="923651" cy="307777"/>
          </a:xfrm>
          <a:prstGeom prst="rect">
            <a:avLst/>
          </a:prstGeom>
          <a:noFill/>
        </p:spPr>
        <p:txBody>
          <a:bodyPr wrap="none" rtlCol="0" anchor="ctr">
            <a:spAutoFit/>
          </a:bodyPr>
          <a:lstStyle/>
          <a:p>
            <a:r>
              <a:rPr lang="en-US" sz="1400" b="1" i="1">
                <a:solidFill>
                  <a:schemeClr val="bg2"/>
                </a:solidFill>
                <a:latin typeface="Arial" panose="020B0604020202020204" pitchFamily="34" charset="0"/>
                <a:cs typeface="Arial" panose="020B0604020202020204" pitchFamily="34" charset="0"/>
              </a:rPr>
              <a:t>SADDLE</a:t>
            </a:r>
          </a:p>
        </p:txBody>
      </p:sp>
      <p:sp>
        <p:nvSpPr>
          <p:cNvPr id="90" name="TextBox 89">
            <a:extLst>
              <a:ext uri="{FF2B5EF4-FFF2-40B4-BE49-F238E27FC236}">
                <a16:creationId xmlns="" xmlns:a16="http://schemas.microsoft.com/office/drawing/2014/main" id="{353D4F3D-69DA-4F55-B6E3-05ACDCF36527}"/>
              </a:ext>
            </a:extLst>
          </p:cNvPr>
          <p:cNvSpPr txBox="1"/>
          <p:nvPr/>
        </p:nvSpPr>
        <p:spPr>
          <a:xfrm>
            <a:off x="1358606" y="1866901"/>
            <a:ext cx="1905587"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and personal</a:t>
            </a:r>
          </a:p>
        </p:txBody>
      </p:sp>
      <p:sp>
        <p:nvSpPr>
          <p:cNvPr id="108" name="TextBox 107">
            <a:extLst>
              <a:ext uri="{FF2B5EF4-FFF2-40B4-BE49-F238E27FC236}">
                <a16:creationId xmlns="" xmlns:a16="http://schemas.microsoft.com/office/drawing/2014/main" id="{E5ED663F-3E45-4E3E-8F5B-4F48B6AB84A7}"/>
              </a:ext>
            </a:extLst>
          </p:cNvPr>
          <p:cNvSpPr txBox="1"/>
          <p:nvPr/>
        </p:nvSpPr>
        <p:spPr>
          <a:xfrm>
            <a:off x="4094456" y="1680558"/>
            <a:ext cx="1372492" cy="307777"/>
          </a:xfrm>
          <a:prstGeom prst="rect">
            <a:avLst/>
          </a:prstGeom>
          <a:noFill/>
        </p:spPr>
        <p:txBody>
          <a:bodyPr wrap="none" rtlCol="0" anchor="ctr">
            <a:spAutoFit/>
          </a:bodyPr>
          <a:lstStyle/>
          <a:p>
            <a:r>
              <a:rPr lang="en-US" sz="1400" b="1" i="1">
                <a:solidFill>
                  <a:schemeClr val="bg2"/>
                </a:solidFill>
                <a:latin typeface="Arial" panose="020B0604020202020204" pitchFamily="34" charset="0"/>
                <a:cs typeface="Arial" panose="020B0604020202020204" pitchFamily="34" charset="0"/>
              </a:rPr>
              <a:t>HANDLE BAR</a:t>
            </a:r>
          </a:p>
        </p:txBody>
      </p:sp>
      <p:sp>
        <p:nvSpPr>
          <p:cNvPr id="109" name="TextBox 108">
            <a:extLst>
              <a:ext uri="{FF2B5EF4-FFF2-40B4-BE49-F238E27FC236}">
                <a16:creationId xmlns="" xmlns:a16="http://schemas.microsoft.com/office/drawing/2014/main" id="{57E6D7E7-61F4-47E8-A647-89A41A445B5E}"/>
              </a:ext>
            </a:extLst>
          </p:cNvPr>
          <p:cNvSpPr txBox="1"/>
          <p:nvPr/>
        </p:nvSpPr>
        <p:spPr>
          <a:xfrm>
            <a:off x="4094455" y="1863780"/>
            <a:ext cx="1905587"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and personal</a:t>
            </a:r>
          </a:p>
        </p:txBody>
      </p:sp>
      <p:sp>
        <p:nvSpPr>
          <p:cNvPr id="111" name="TextBox 110">
            <a:extLst>
              <a:ext uri="{FF2B5EF4-FFF2-40B4-BE49-F238E27FC236}">
                <a16:creationId xmlns="" xmlns:a16="http://schemas.microsoft.com/office/drawing/2014/main" id="{5FFD94CC-219F-4C2D-AED5-2CBE227DE8A2}"/>
              </a:ext>
            </a:extLst>
          </p:cNvPr>
          <p:cNvSpPr txBox="1"/>
          <p:nvPr/>
        </p:nvSpPr>
        <p:spPr>
          <a:xfrm>
            <a:off x="6830902" y="1669779"/>
            <a:ext cx="822661" cy="307777"/>
          </a:xfrm>
          <a:prstGeom prst="rect">
            <a:avLst/>
          </a:prstGeom>
          <a:noFill/>
        </p:spPr>
        <p:txBody>
          <a:bodyPr wrap="none" rtlCol="0" anchor="ctr">
            <a:spAutoFit/>
          </a:bodyPr>
          <a:lstStyle/>
          <a:p>
            <a:r>
              <a:rPr lang="en-US" sz="1400" b="1" i="1">
                <a:solidFill>
                  <a:schemeClr val="bg2"/>
                </a:solidFill>
                <a:latin typeface="Arial" panose="020B0604020202020204" pitchFamily="34" charset="0"/>
                <a:cs typeface="Arial" panose="020B0604020202020204" pitchFamily="34" charset="0"/>
              </a:rPr>
              <a:t>FRAME</a:t>
            </a:r>
          </a:p>
        </p:txBody>
      </p:sp>
      <p:sp>
        <p:nvSpPr>
          <p:cNvPr id="112" name="TextBox 111">
            <a:extLst>
              <a:ext uri="{FF2B5EF4-FFF2-40B4-BE49-F238E27FC236}">
                <a16:creationId xmlns="" xmlns:a16="http://schemas.microsoft.com/office/drawing/2014/main" id="{5C77F84D-066A-4939-8678-8759D43DBF22}"/>
              </a:ext>
            </a:extLst>
          </p:cNvPr>
          <p:cNvSpPr txBox="1"/>
          <p:nvPr/>
        </p:nvSpPr>
        <p:spPr>
          <a:xfrm>
            <a:off x="6830901" y="1853001"/>
            <a:ext cx="1905587"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t>
            </a:r>
            <a:r>
              <a:rPr lang="en-GB" sz="1200">
                <a:solidFill>
                  <a:schemeClr val="bg2"/>
                </a:solidFill>
                <a:latin typeface="Arial" panose="020B0604020202020204" pitchFamily="34" charset="0"/>
                <a:cs typeface="Arial" panose="020B0604020202020204" pitchFamily="34" charset="0"/>
              </a:rPr>
              <a:t>and personal</a:t>
            </a:r>
            <a:endParaRPr lang="en-GB" sz="1200" dirty="0">
              <a:solidFill>
                <a:schemeClr val="bg2"/>
              </a:solidFill>
              <a:latin typeface="Arial" panose="020B0604020202020204" pitchFamily="34" charset="0"/>
              <a:cs typeface="Arial" panose="020B0604020202020204" pitchFamily="34" charset="0"/>
            </a:endParaRPr>
          </a:p>
        </p:txBody>
      </p:sp>
      <p:sp>
        <p:nvSpPr>
          <p:cNvPr id="115" name="TextBox 114">
            <a:extLst>
              <a:ext uri="{FF2B5EF4-FFF2-40B4-BE49-F238E27FC236}">
                <a16:creationId xmlns="" xmlns:a16="http://schemas.microsoft.com/office/drawing/2014/main" id="{960DF848-46C9-4095-8CD0-448ADF989527}"/>
              </a:ext>
            </a:extLst>
          </p:cNvPr>
          <p:cNvSpPr txBox="1"/>
          <p:nvPr/>
        </p:nvSpPr>
        <p:spPr>
          <a:xfrm>
            <a:off x="9567348" y="1664640"/>
            <a:ext cx="716863" cy="307777"/>
          </a:xfrm>
          <a:prstGeom prst="rect">
            <a:avLst/>
          </a:prstGeom>
          <a:noFill/>
        </p:spPr>
        <p:txBody>
          <a:bodyPr wrap="none" rtlCol="0" anchor="ctr">
            <a:spAutoFit/>
          </a:bodyPr>
          <a:lstStyle/>
          <a:p>
            <a:r>
              <a:rPr lang="en-US" sz="1400" b="1" i="1">
                <a:solidFill>
                  <a:schemeClr val="bg2"/>
                </a:solidFill>
                <a:latin typeface="Arial" panose="020B0604020202020204" pitchFamily="34" charset="0"/>
                <a:cs typeface="Arial" panose="020B0604020202020204" pitchFamily="34" charset="0"/>
              </a:rPr>
              <a:t>FORK</a:t>
            </a:r>
          </a:p>
        </p:txBody>
      </p:sp>
      <p:sp>
        <p:nvSpPr>
          <p:cNvPr id="116" name="TextBox 115">
            <a:extLst>
              <a:ext uri="{FF2B5EF4-FFF2-40B4-BE49-F238E27FC236}">
                <a16:creationId xmlns="" xmlns:a16="http://schemas.microsoft.com/office/drawing/2014/main" id="{E6C6A775-D86A-4585-8FD6-A7C644AEBEDA}"/>
              </a:ext>
            </a:extLst>
          </p:cNvPr>
          <p:cNvSpPr txBox="1"/>
          <p:nvPr/>
        </p:nvSpPr>
        <p:spPr>
          <a:xfrm>
            <a:off x="9567347" y="1847862"/>
            <a:ext cx="1905587"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t>
            </a:r>
            <a:r>
              <a:rPr lang="en-GB" sz="1200">
                <a:solidFill>
                  <a:schemeClr val="bg2"/>
                </a:solidFill>
                <a:latin typeface="Arial" panose="020B0604020202020204" pitchFamily="34" charset="0"/>
                <a:cs typeface="Arial" panose="020B0604020202020204" pitchFamily="34" charset="0"/>
              </a:rPr>
              <a:t>and personal</a:t>
            </a:r>
            <a:endParaRPr lang="en-GB" sz="1200" dirty="0">
              <a:solidFill>
                <a:schemeClr val="bg2"/>
              </a:solidFill>
              <a:latin typeface="Arial" panose="020B0604020202020204" pitchFamily="34" charset="0"/>
              <a:cs typeface="Arial" panose="020B0604020202020204" pitchFamily="34" charset="0"/>
            </a:endParaRPr>
          </a:p>
        </p:txBody>
      </p:sp>
      <p:sp>
        <p:nvSpPr>
          <p:cNvPr id="129" name="TextBox 128">
            <a:extLst>
              <a:ext uri="{FF2B5EF4-FFF2-40B4-BE49-F238E27FC236}">
                <a16:creationId xmlns="" xmlns:a16="http://schemas.microsoft.com/office/drawing/2014/main" id="{3A3A4116-6746-48D5-9C89-386C7AD02883}"/>
              </a:ext>
            </a:extLst>
          </p:cNvPr>
          <p:cNvSpPr txBox="1"/>
          <p:nvPr/>
        </p:nvSpPr>
        <p:spPr>
          <a:xfrm>
            <a:off x="1358607" y="5593632"/>
            <a:ext cx="753732" cy="307777"/>
          </a:xfrm>
          <a:prstGeom prst="rect">
            <a:avLst/>
          </a:prstGeom>
          <a:noFill/>
        </p:spPr>
        <p:txBody>
          <a:bodyPr wrap="none" rtlCol="0" anchor="ctr">
            <a:spAutoFit/>
          </a:bodyPr>
          <a:lstStyle/>
          <a:p>
            <a:r>
              <a:rPr lang="en-US" sz="1400" b="1" i="1">
                <a:solidFill>
                  <a:schemeClr val="bg2"/>
                </a:solidFill>
                <a:latin typeface="Arial" panose="020B0604020202020204" pitchFamily="34" charset="0"/>
                <a:cs typeface="Arial" panose="020B0604020202020204" pitchFamily="34" charset="0"/>
              </a:rPr>
              <a:t>CHAIN</a:t>
            </a:r>
          </a:p>
        </p:txBody>
      </p:sp>
      <p:sp>
        <p:nvSpPr>
          <p:cNvPr id="130" name="TextBox 129">
            <a:extLst>
              <a:ext uri="{FF2B5EF4-FFF2-40B4-BE49-F238E27FC236}">
                <a16:creationId xmlns="" xmlns:a16="http://schemas.microsoft.com/office/drawing/2014/main" id="{E2DAA288-9B29-4255-86AE-28EC34423DB4}"/>
              </a:ext>
            </a:extLst>
          </p:cNvPr>
          <p:cNvSpPr txBox="1"/>
          <p:nvPr/>
        </p:nvSpPr>
        <p:spPr>
          <a:xfrm>
            <a:off x="1358606" y="5776854"/>
            <a:ext cx="1905587"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and personal</a:t>
            </a:r>
          </a:p>
        </p:txBody>
      </p:sp>
      <p:sp>
        <p:nvSpPr>
          <p:cNvPr id="127" name="TextBox 126">
            <a:extLst>
              <a:ext uri="{FF2B5EF4-FFF2-40B4-BE49-F238E27FC236}">
                <a16:creationId xmlns="" xmlns:a16="http://schemas.microsoft.com/office/drawing/2014/main" id="{6AE12FA6-33FE-4BB5-817B-198F72287C48}"/>
              </a:ext>
            </a:extLst>
          </p:cNvPr>
          <p:cNvSpPr txBox="1"/>
          <p:nvPr/>
        </p:nvSpPr>
        <p:spPr>
          <a:xfrm>
            <a:off x="4094456" y="5590511"/>
            <a:ext cx="1452642" cy="307777"/>
          </a:xfrm>
          <a:prstGeom prst="rect">
            <a:avLst/>
          </a:prstGeom>
          <a:noFill/>
        </p:spPr>
        <p:txBody>
          <a:bodyPr wrap="none" rtlCol="0" anchor="ctr">
            <a:spAutoFit/>
          </a:bodyPr>
          <a:lstStyle/>
          <a:p>
            <a:r>
              <a:rPr lang="en-US" sz="1400" b="1" i="1">
                <a:solidFill>
                  <a:schemeClr val="bg2"/>
                </a:solidFill>
                <a:latin typeface="Arial" panose="020B0604020202020204" pitchFamily="34" charset="0"/>
                <a:cs typeface="Arial" panose="020B0604020202020204" pitchFamily="34" charset="0"/>
              </a:rPr>
              <a:t>CHAIN WHEEL</a:t>
            </a:r>
          </a:p>
        </p:txBody>
      </p:sp>
      <p:sp>
        <p:nvSpPr>
          <p:cNvPr id="128" name="TextBox 127">
            <a:extLst>
              <a:ext uri="{FF2B5EF4-FFF2-40B4-BE49-F238E27FC236}">
                <a16:creationId xmlns="" xmlns:a16="http://schemas.microsoft.com/office/drawing/2014/main" id="{DFA9666D-279E-4190-B122-EC089C427225}"/>
              </a:ext>
            </a:extLst>
          </p:cNvPr>
          <p:cNvSpPr txBox="1"/>
          <p:nvPr/>
        </p:nvSpPr>
        <p:spPr>
          <a:xfrm>
            <a:off x="4094455" y="5773733"/>
            <a:ext cx="1905587"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t>
            </a:r>
            <a:r>
              <a:rPr lang="en-GB" sz="1200">
                <a:solidFill>
                  <a:schemeClr val="bg2"/>
                </a:solidFill>
                <a:latin typeface="Arial" panose="020B0604020202020204" pitchFamily="34" charset="0"/>
                <a:cs typeface="Arial" panose="020B0604020202020204" pitchFamily="34" charset="0"/>
              </a:rPr>
              <a:t>and personal</a:t>
            </a:r>
            <a:endParaRPr lang="en-GB" sz="1200" dirty="0">
              <a:solidFill>
                <a:schemeClr val="bg2"/>
              </a:solidFill>
              <a:latin typeface="Arial" panose="020B0604020202020204" pitchFamily="34" charset="0"/>
              <a:cs typeface="Arial" panose="020B0604020202020204" pitchFamily="34" charset="0"/>
            </a:endParaRPr>
          </a:p>
        </p:txBody>
      </p:sp>
      <p:sp>
        <p:nvSpPr>
          <p:cNvPr id="125" name="TextBox 124">
            <a:extLst>
              <a:ext uri="{FF2B5EF4-FFF2-40B4-BE49-F238E27FC236}">
                <a16:creationId xmlns="" xmlns:a16="http://schemas.microsoft.com/office/drawing/2014/main" id="{9A44085D-33B8-4DAE-A07A-6B7429FC23F6}"/>
              </a:ext>
            </a:extLst>
          </p:cNvPr>
          <p:cNvSpPr txBox="1"/>
          <p:nvPr/>
        </p:nvSpPr>
        <p:spPr>
          <a:xfrm>
            <a:off x="6830902" y="5579732"/>
            <a:ext cx="793807" cy="307777"/>
          </a:xfrm>
          <a:prstGeom prst="rect">
            <a:avLst/>
          </a:prstGeom>
          <a:noFill/>
        </p:spPr>
        <p:txBody>
          <a:bodyPr wrap="none" rtlCol="0" anchor="ctr">
            <a:spAutoFit/>
          </a:bodyPr>
          <a:lstStyle/>
          <a:p>
            <a:r>
              <a:rPr lang="en-US" sz="1400" b="1" i="1">
                <a:solidFill>
                  <a:schemeClr val="bg2"/>
                </a:solidFill>
                <a:latin typeface="Arial" panose="020B0604020202020204" pitchFamily="34" charset="0"/>
                <a:cs typeface="Arial" panose="020B0604020202020204" pitchFamily="34" charset="0"/>
              </a:rPr>
              <a:t>PEDAL</a:t>
            </a:r>
          </a:p>
        </p:txBody>
      </p:sp>
      <p:sp>
        <p:nvSpPr>
          <p:cNvPr id="126" name="TextBox 125">
            <a:extLst>
              <a:ext uri="{FF2B5EF4-FFF2-40B4-BE49-F238E27FC236}">
                <a16:creationId xmlns="" xmlns:a16="http://schemas.microsoft.com/office/drawing/2014/main" id="{41AF2EC8-2AB0-43E0-990B-A3847FF5CBD7}"/>
              </a:ext>
            </a:extLst>
          </p:cNvPr>
          <p:cNvSpPr txBox="1"/>
          <p:nvPr/>
        </p:nvSpPr>
        <p:spPr>
          <a:xfrm>
            <a:off x="6830901" y="5762954"/>
            <a:ext cx="1905587"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t>
            </a:r>
            <a:r>
              <a:rPr lang="en-GB" sz="1200">
                <a:solidFill>
                  <a:schemeClr val="bg2"/>
                </a:solidFill>
                <a:latin typeface="Arial" panose="020B0604020202020204" pitchFamily="34" charset="0"/>
                <a:cs typeface="Arial" panose="020B0604020202020204" pitchFamily="34" charset="0"/>
              </a:rPr>
              <a:t>and personal</a:t>
            </a:r>
            <a:endParaRPr lang="en-GB" sz="1200" dirty="0">
              <a:solidFill>
                <a:schemeClr val="bg2"/>
              </a:solidFill>
              <a:latin typeface="Arial" panose="020B0604020202020204" pitchFamily="34" charset="0"/>
              <a:cs typeface="Arial" panose="020B0604020202020204" pitchFamily="34" charset="0"/>
            </a:endParaRPr>
          </a:p>
        </p:txBody>
      </p:sp>
      <p:sp>
        <p:nvSpPr>
          <p:cNvPr id="123" name="TextBox 122">
            <a:extLst>
              <a:ext uri="{FF2B5EF4-FFF2-40B4-BE49-F238E27FC236}">
                <a16:creationId xmlns="" xmlns:a16="http://schemas.microsoft.com/office/drawing/2014/main" id="{6112F4BB-D675-4133-A2AF-5368B42575EB}"/>
              </a:ext>
            </a:extLst>
          </p:cNvPr>
          <p:cNvSpPr txBox="1"/>
          <p:nvPr/>
        </p:nvSpPr>
        <p:spPr>
          <a:xfrm>
            <a:off x="9567348" y="5574593"/>
            <a:ext cx="606256" cy="307777"/>
          </a:xfrm>
          <a:prstGeom prst="rect">
            <a:avLst/>
          </a:prstGeom>
          <a:noFill/>
        </p:spPr>
        <p:txBody>
          <a:bodyPr wrap="none" rtlCol="0" anchor="ctr">
            <a:spAutoFit/>
          </a:bodyPr>
          <a:lstStyle/>
          <a:p>
            <a:r>
              <a:rPr lang="en-US" sz="1400" b="1" i="1">
                <a:solidFill>
                  <a:schemeClr val="bg2"/>
                </a:solidFill>
                <a:latin typeface="Arial" panose="020B0604020202020204" pitchFamily="34" charset="0"/>
                <a:cs typeface="Arial" panose="020B0604020202020204" pitchFamily="34" charset="0"/>
              </a:rPr>
              <a:t>TIRE</a:t>
            </a:r>
          </a:p>
        </p:txBody>
      </p:sp>
      <p:sp>
        <p:nvSpPr>
          <p:cNvPr id="124" name="TextBox 123">
            <a:extLst>
              <a:ext uri="{FF2B5EF4-FFF2-40B4-BE49-F238E27FC236}">
                <a16:creationId xmlns="" xmlns:a16="http://schemas.microsoft.com/office/drawing/2014/main" id="{1B46F69A-DFCC-4931-A473-74174D33C810}"/>
              </a:ext>
            </a:extLst>
          </p:cNvPr>
          <p:cNvSpPr txBox="1"/>
          <p:nvPr/>
        </p:nvSpPr>
        <p:spPr>
          <a:xfrm>
            <a:off x="9567347" y="5757815"/>
            <a:ext cx="1905587" cy="646331"/>
          </a:xfrm>
          <a:prstGeom prst="rect">
            <a:avLst/>
          </a:prstGeom>
          <a:noFill/>
        </p:spPr>
        <p:txBody>
          <a:bodyPr wrap="square" rtlCol="0" anchor="ctr">
            <a:spAutoFit/>
          </a:bodyPr>
          <a:lstStyle/>
          <a:p>
            <a:pPr>
              <a:lnSpc>
                <a:spcPct val="150000"/>
              </a:lnSpc>
            </a:pPr>
            <a:r>
              <a:rPr lang="en-GB" sz="1200" dirty="0">
                <a:solidFill>
                  <a:schemeClr val="bg2"/>
                </a:solidFill>
                <a:latin typeface="Arial" panose="020B0604020202020204" pitchFamily="34" charset="0"/>
                <a:cs typeface="Arial" panose="020B0604020202020204" pitchFamily="34" charset="0"/>
              </a:rPr>
              <a:t>Suitable for all categories business </a:t>
            </a:r>
            <a:r>
              <a:rPr lang="en-GB" sz="1200">
                <a:solidFill>
                  <a:schemeClr val="bg2"/>
                </a:solidFill>
                <a:latin typeface="Arial" panose="020B0604020202020204" pitchFamily="34" charset="0"/>
                <a:cs typeface="Arial" panose="020B0604020202020204" pitchFamily="34" charset="0"/>
              </a:rPr>
              <a:t>and personal</a:t>
            </a:r>
            <a:endParaRPr lang="en-GB" sz="1200" dirty="0">
              <a:solidFill>
                <a:schemeClr val="bg2"/>
              </a:solidFill>
              <a:latin typeface="Arial" panose="020B0604020202020204" pitchFamily="34" charset="0"/>
              <a:cs typeface="Arial" panose="020B0604020202020204" pitchFamily="34" charset="0"/>
            </a:endParaRPr>
          </a:p>
        </p:txBody>
      </p:sp>
      <p:grpSp>
        <p:nvGrpSpPr>
          <p:cNvPr id="131" name="Group 130">
            <a:extLst>
              <a:ext uri="{FF2B5EF4-FFF2-40B4-BE49-F238E27FC236}">
                <a16:creationId xmlns="" xmlns:a16="http://schemas.microsoft.com/office/drawing/2014/main" id="{58E45F90-3E0E-4723-8657-7BF9E1109FC6}"/>
              </a:ext>
            </a:extLst>
          </p:cNvPr>
          <p:cNvGrpSpPr/>
          <p:nvPr/>
        </p:nvGrpSpPr>
        <p:grpSpPr>
          <a:xfrm>
            <a:off x="3549935" y="5728481"/>
            <a:ext cx="496099" cy="508558"/>
            <a:chOff x="5722074" y="4283387"/>
            <a:chExt cx="393249" cy="403125"/>
          </a:xfrm>
          <a:solidFill>
            <a:schemeClr val="bg2"/>
          </a:solidFill>
        </p:grpSpPr>
        <p:sp>
          <p:nvSpPr>
            <p:cNvPr id="132" name="Freeform: Shape 131">
              <a:extLst>
                <a:ext uri="{FF2B5EF4-FFF2-40B4-BE49-F238E27FC236}">
                  <a16:creationId xmlns="" xmlns:a16="http://schemas.microsoft.com/office/drawing/2014/main" id="{981D60DE-E1B0-4E5F-A0F4-0DA91C336240}"/>
                </a:ext>
              </a:extLst>
            </p:cNvPr>
            <p:cNvSpPr/>
            <p:nvPr/>
          </p:nvSpPr>
          <p:spPr>
            <a:xfrm>
              <a:off x="5722074" y="4283387"/>
              <a:ext cx="393249" cy="403125"/>
            </a:xfrm>
            <a:custGeom>
              <a:avLst/>
              <a:gdLst>
                <a:gd name="connsiteX0" fmla="*/ 366660 w 393248"/>
                <a:gd name="connsiteY0" fmla="*/ 391684 h 403125"/>
                <a:gd name="connsiteX1" fmla="*/ 350707 w 393248"/>
                <a:gd name="connsiteY1" fmla="*/ 375718 h 403125"/>
                <a:gd name="connsiteX2" fmla="*/ 366660 w 393248"/>
                <a:gd name="connsiteY2" fmla="*/ 359487 h 403125"/>
                <a:gd name="connsiteX3" fmla="*/ 382613 w 393248"/>
                <a:gd name="connsiteY3" fmla="*/ 375718 h 403125"/>
                <a:gd name="connsiteX4" fmla="*/ 366660 w 393248"/>
                <a:gd name="connsiteY4" fmla="*/ 391684 h 403125"/>
                <a:gd name="connsiteX5" fmla="*/ 227069 w 393248"/>
                <a:gd name="connsiteY5" fmla="*/ 299883 h 403125"/>
                <a:gd name="connsiteX6" fmla="*/ 215104 w 393248"/>
                <a:gd name="connsiteY6" fmla="*/ 295359 h 403125"/>
                <a:gd name="connsiteX7" fmla="*/ 215104 w 393248"/>
                <a:gd name="connsiteY7" fmla="*/ 268218 h 403125"/>
                <a:gd name="connsiteX8" fmla="*/ 241427 w 393248"/>
                <a:gd name="connsiteY8" fmla="*/ 292432 h 403125"/>
                <a:gd name="connsiteX9" fmla="*/ 227069 w 393248"/>
                <a:gd name="connsiteY9" fmla="*/ 299883 h 403125"/>
                <a:gd name="connsiteX10" fmla="*/ 137730 w 393248"/>
                <a:gd name="connsiteY10" fmla="*/ 295359 h 403125"/>
                <a:gd name="connsiteX11" fmla="*/ 125765 w 393248"/>
                <a:gd name="connsiteY11" fmla="*/ 299883 h 403125"/>
                <a:gd name="connsiteX12" fmla="*/ 82160 w 393248"/>
                <a:gd name="connsiteY12" fmla="*/ 268218 h 403125"/>
                <a:gd name="connsiteX13" fmla="*/ 56368 w 393248"/>
                <a:gd name="connsiteY13" fmla="*/ 226974 h 403125"/>
                <a:gd name="connsiteX14" fmla="*/ 61686 w 393248"/>
                <a:gd name="connsiteY14" fmla="*/ 214468 h 403125"/>
                <a:gd name="connsiteX15" fmla="*/ 91732 w 393248"/>
                <a:gd name="connsiteY15" fmla="*/ 214468 h 403125"/>
                <a:gd name="connsiteX16" fmla="*/ 88009 w 393248"/>
                <a:gd name="connsiteY16" fmla="*/ 227506 h 403125"/>
                <a:gd name="connsiteX17" fmla="*/ 103431 w 393248"/>
                <a:gd name="connsiteY17" fmla="*/ 232562 h 403125"/>
                <a:gd name="connsiteX18" fmla="*/ 104228 w 393248"/>
                <a:gd name="connsiteY18" fmla="*/ 248527 h 403125"/>
                <a:gd name="connsiteX19" fmla="*/ 120447 w 393248"/>
                <a:gd name="connsiteY19" fmla="*/ 249592 h 403125"/>
                <a:gd name="connsiteX20" fmla="*/ 125499 w 393248"/>
                <a:gd name="connsiteY20" fmla="*/ 264759 h 403125"/>
                <a:gd name="connsiteX21" fmla="*/ 137730 w 393248"/>
                <a:gd name="connsiteY21" fmla="*/ 261300 h 403125"/>
                <a:gd name="connsiteX22" fmla="*/ 137730 w 393248"/>
                <a:gd name="connsiteY22" fmla="*/ 295359 h 403125"/>
                <a:gd name="connsiteX23" fmla="*/ 56368 w 393248"/>
                <a:gd name="connsiteY23" fmla="*/ 125860 h 403125"/>
                <a:gd name="connsiteX24" fmla="*/ 82160 w 393248"/>
                <a:gd name="connsiteY24" fmla="*/ 84616 h 403125"/>
                <a:gd name="connsiteX25" fmla="*/ 125765 w 393248"/>
                <a:gd name="connsiteY25" fmla="*/ 52952 h 403125"/>
                <a:gd name="connsiteX26" fmla="*/ 137730 w 393248"/>
                <a:gd name="connsiteY26" fmla="*/ 57475 h 403125"/>
                <a:gd name="connsiteX27" fmla="*/ 137730 w 393248"/>
                <a:gd name="connsiteY27" fmla="*/ 91535 h 403125"/>
                <a:gd name="connsiteX28" fmla="*/ 125499 w 393248"/>
                <a:gd name="connsiteY28" fmla="*/ 88076 h 403125"/>
                <a:gd name="connsiteX29" fmla="*/ 120447 w 393248"/>
                <a:gd name="connsiteY29" fmla="*/ 103243 h 403125"/>
                <a:gd name="connsiteX30" fmla="*/ 104228 w 393248"/>
                <a:gd name="connsiteY30" fmla="*/ 104307 h 403125"/>
                <a:gd name="connsiteX31" fmla="*/ 103431 w 393248"/>
                <a:gd name="connsiteY31" fmla="*/ 120272 h 403125"/>
                <a:gd name="connsiteX32" fmla="*/ 88009 w 393248"/>
                <a:gd name="connsiteY32" fmla="*/ 125328 h 403125"/>
                <a:gd name="connsiteX33" fmla="*/ 91732 w 393248"/>
                <a:gd name="connsiteY33" fmla="*/ 138366 h 403125"/>
                <a:gd name="connsiteX34" fmla="*/ 61686 w 393248"/>
                <a:gd name="connsiteY34" fmla="*/ 138366 h 403125"/>
                <a:gd name="connsiteX35" fmla="*/ 56368 w 393248"/>
                <a:gd name="connsiteY35" fmla="*/ 125860 h 403125"/>
                <a:gd name="connsiteX36" fmla="*/ 215104 w 393248"/>
                <a:gd name="connsiteY36" fmla="*/ 57475 h 403125"/>
                <a:gd name="connsiteX37" fmla="*/ 227069 w 393248"/>
                <a:gd name="connsiteY37" fmla="*/ 52952 h 403125"/>
                <a:gd name="connsiteX38" fmla="*/ 270674 w 393248"/>
                <a:gd name="connsiteY38" fmla="*/ 84616 h 403125"/>
                <a:gd name="connsiteX39" fmla="*/ 296466 w 393248"/>
                <a:gd name="connsiteY39" fmla="*/ 125860 h 403125"/>
                <a:gd name="connsiteX40" fmla="*/ 291148 w 393248"/>
                <a:gd name="connsiteY40" fmla="*/ 138366 h 403125"/>
                <a:gd name="connsiteX41" fmla="*/ 261102 w 393248"/>
                <a:gd name="connsiteY41" fmla="*/ 138366 h 403125"/>
                <a:gd name="connsiteX42" fmla="*/ 264559 w 393248"/>
                <a:gd name="connsiteY42" fmla="*/ 125328 h 403125"/>
                <a:gd name="connsiteX43" fmla="*/ 249403 w 393248"/>
                <a:gd name="connsiteY43" fmla="*/ 120272 h 403125"/>
                <a:gd name="connsiteX44" fmla="*/ 248340 w 393248"/>
                <a:gd name="connsiteY44" fmla="*/ 104307 h 403125"/>
                <a:gd name="connsiteX45" fmla="*/ 232386 w 393248"/>
                <a:gd name="connsiteY45" fmla="*/ 103243 h 403125"/>
                <a:gd name="connsiteX46" fmla="*/ 227335 w 393248"/>
                <a:gd name="connsiteY46" fmla="*/ 88076 h 403125"/>
                <a:gd name="connsiteX47" fmla="*/ 215104 w 393248"/>
                <a:gd name="connsiteY47" fmla="*/ 91535 h 403125"/>
                <a:gd name="connsiteX48" fmla="*/ 215104 w 393248"/>
                <a:gd name="connsiteY48" fmla="*/ 57475 h 403125"/>
                <a:gd name="connsiteX49" fmla="*/ 270143 w 393248"/>
                <a:gd name="connsiteY49" fmla="*/ 214468 h 403125"/>
                <a:gd name="connsiteX50" fmla="*/ 291148 w 393248"/>
                <a:gd name="connsiteY50" fmla="*/ 214468 h 403125"/>
                <a:gd name="connsiteX51" fmla="*/ 296466 w 393248"/>
                <a:gd name="connsiteY51" fmla="*/ 226974 h 403125"/>
                <a:gd name="connsiteX52" fmla="*/ 290882 w 393248"/>
                <a:gd name="connsiteY52" fmla="*/ 241077 h 403125"/>
                <a:gd name="connsiteX53" fmla="*/ 270143 w 393248"/>
                <a:gd name="connsiteY53" fmla="*/ 214468 h 403125"/>
                <a:gd name="connsiteX54" fmla="*/ 120447 w 393248"/>
                <a:gd name="connsiteY54" fmla="*/ 214468 h 403125"/>
                <a:gd name="connsiteX55" fmla="*/ 137730 w 393248"/>
                <a:gd name="connsiteY55" fmla="*/ 231764 h 403125"/>
                <a:gd name="connsiteX56" fmla="*/ 137730 w 393248"/>
                <a:gd name="connsiteY56" fmla="*/ 242940 h 403125"/>
                <a:gd name="connsiteX57" fmla="*/ 122043 w 393248"/>
                <a:gd name="connsiteY57" fmla="*/ 229369 h 403125"/>
                <a:gd name="connsiteX58" fmla="*/ 110610 w 393248"/>
                <a:gd name="connsiteY58" fmla="*/ 214468 h 403125"/>
                <a:gd name="connsiteX59" fmla="*/ 120447 w 393248"/>
                <a:gd name="connsiteY59" fmla="*/ 214468 h 403125"/>
                <a:gd name="connsiteX60" fmla="*/ 137730 w 393248"/>
                <a:gd name="connsiteY60" fmla="*/ 121071 h 403125"/>
                <a:gd name="connsiteX61" fmla="*/ 120447 w 393248"/>
                <a:gd name="connsiteY61" fmla="*/ 138366 h 403125"/>
                <a:gd name="connsiteX62" fmla="*/ 110610 w 393248"/>
                <a:gd name="connsiteY62" fmla="*/ 138366 h 403125"/>
                <a:gd name="connsiteX63" fmla="*/ 122043 w 393248"/>
                <a:gd name="connsiteY63" fmla="*/ 123465 h 403125"/>
                <a:gd name="connsiteX64" fmla="*/ 137730 w 393248"/>
                <a:gd name="connsiteY64" fmla="*/ 109895 h 403125"/>
                <a:gd name="connsiteX65" fmla="*/ 137730 w 393248"/>
                <a:gd name="connsiteY65" fmla="*/ 121071 h 403125"/>
                <a:gd name="connsiteX66" fmla="*/ 189578 w 393248"/>
                <a:gd name="connsiteY66" fmla="*/ 149542 h 403125"/>
                <a:gd name="connsiteX67" fmla="*/ 203139 w 393248"/>
                <a:gd name="connsiteY67" fmla="*/ 163113 h 403125"/>
                <a:gd name="connsiteX68" fmla="*/ 206329 w 393248"/>
                <a:gd name="connsiteY68" fmla="*/ 176417 h 403125"/>
                <a:gd name="connsiteX69" fmla="*/ 203139 w 393248"/>
                <a:gd name="connsiteY69" fmla="*/ 189722 h 403125"/>
                <a:gd name="connsiteX70" fmla="*/ 189578 w 393248"/>
                <a:gd name="connsiteY70" fmla="*/ 203292 h 403125"/>
                <a:gd name="connsiteX71" fmla="*/ 176284 w 393248"/>
                <a:gd name="connsiteY71" fmla="*/ 206485 h 403125"/>
                <a:gd name="connsiteX72" fmla="*/ 163255 w 393248"/>
                <a:gd name="connsiteY72" fmla="*/ 203292 h 403125"/>
                <a:gd name="connsiteX73" fmla="*/ 150493 w 393248"/>
                <a:gd name="connsiteY73" fmla="*/ 191318 h 403125"/>
                <a:gd name="connsiteX74" fmla="*/ 149695 w 393248"/>
                <a:gd name="connsiteY74" fmla="*/ 189722 h 403125"/>
                <a:gd name="connsiteX75" fmla="*/ 146505 w 393248"/>
                <a:gd name="connsiteY75" fmla="*/ 176417 h 403125"/>
                <a:gd name="connsiteX76" fmla="*/ 149695 w 393248"/>
                <a:gd name="connsiteY76" fmla="*/ 163113 h 403125"/>
                <a:gd name="connsiteX77" fmla="*/ 163255 w 393248"/>
                <a:gd name="connsiteY77" fmla="*/ 149542 h 403125"/>
                <a:gd name="connsiteX78" fmla="*/ 176284 w 393248"/>
                <a:gd name="connsiteY78" fmla="*/ 146349 h 403125"/>
                <a:gd name="connsiteX79" fmla="*/ 181336 w 393248"/>
                <a:gd name="connsiteY79" fmla="*/ 146881 h 403125"/>
                <a:gd name="connsiteX80" fmla="*/ 189578 w 393248"/>
                <a:gd name="connsiteY80" fmla="*/ 149542 h 403125"/>
                <a:gd name="connsiteX81" fmla="*/ 232386 w 393248"/>
                <a:gd name="connsiteY81" fmla="*/ 138366 h 403125"/>
                <a:gd name="connsiteX82" fmla="*/ 215104 w 393248"/>
                <a:gd name="connsiteY82" fmla="*/ 121071 h 403125"/>
                <a:gd name="connsiteX83" fmla="*/ 215104 w 393248"/>
                <a:gd name="connsiteY83" fmla="*/ 109895 h 403125"/>
                <a:gd name="connsiteX84" fmla="*/ 230791 w 393248"/>
                <a:gd name="connsiteY84" fmla="*/ 123465 h 403125"/>
                <a:gd name="connsiteX85" fmla="*/ 242224 w 393248"/>
                <a:gd name="connsiteY85" fmla="*/ 138366 h 403125"/>
                <a:gd name="connsiteX86" fmla="*/ 232386 w 393248"/>
                <a:gd name="connsiteY86" fmla="*/ 138366 h 403125"/>
                <a:gd name="connsiteX87" fmla="*/ 387134 w 393248"/>
                <a:gd name="connsiteY87" fmla="*/ 364276 h 403125"/>
                <a:gd name="connsiteX88" fmla="*/ 312153 w 393248"/>
                <a:gd name="connsiteY88" fmla="*/ 268484 h 403125"/>
                <a:gd name="connsiteX89" fmla="*/ 329170 w 393248"/>
                <a:gd name="connsiteY89" fmla="*/ 264759 h 403125"/>
                <a:gd name="connsiteX90" fmla="*/ 323586 w 393248"/>
                <a:gd name="connsiteY90" fmla="*/ 237352 h 403125"/>
                <a:gd name="connsiteX91" fmla="*/ 346719 w 393248"/>
                <a:gd name="connsiteY91" fmla="*/ 222185 h 403125"/>
                <a:gd name="connsiteX92" fmla="*/ 335551 w 393248"/>
                <a:gd name="connsiteY92" fmla="*/ 203292 h 403125"/>
                <a:gd name="connsiteX93" fmla="*/ 334488 w 393248"/>
                <a:gd name="connsiteY93" fmla="*/ 197172 h 403125"/>
                <a:gd name="connsiteX94" fmla="*/ 352834 w 393248"/>
                <a:gd name="connsiteY94" fmla="*/ 176417 h 403125"/>
                <a:gd name="connsiteX95" fmla="*/ 334488 w 393248"/>
                <a:gd name="connsiteY95" fmla="*/ 155662 h 403125"/>
                <a:gd name="connsiteX96" fmla="*/ 335551 w 393248"/>
                <a:gd name="connsiteY96" fmla="*/ 149542 h 403125"/>
                <a:gd name="connsiteX97" fmla="*/ 346719 w 393248"/>
                <a:gd name="connsiteY97" fmla="*/ 130650 h 403125"/>
                <a:gd name="connsiteX98" fmla="*/ 323586 w 393248"/>
                <a:gd name="connsiteY98" fmla="*/ 115483 h 403125"/>
                <a:gd name="connsiteX99" fmla="*/ 329170 w 393248"/>
                <a:gd name="connsiteY99" fmla="*/ 88076 h 403125"/>
                <a:gd name="connsiteX100" fmla="*/ 302847 w 393248"/>
                <a:gd name="connsiteY100" fmla="*/ 79295 h 403125"/>
                <a:gd name="connsiteX101" fmla="*/ 301252 w 393248"/>
                <a:gd name="connsiteY101" fmla="*/ 51621 h 403125"/>
                <a:gd name="connsiteX102" fmla="*/ 273333 w 393248"/>
                <a:gd name="connsiteY102" fmla="*/ 50025 h 403125"/>
                <a:gd name="connsiteX103" fmla="*/ 264559 w 393248"/>
                <a:gd name="connsiteY103" fmla="*/ 23416 h 403125"/>
                <a:gd name="connsiteX104" fmla="*/ 237438 w 393248"/>
                <a:gd name="connsiteY104" fmla="*/ 29004 h 403125"/>
                <a:gd name="connsiteX105" fmla="*/ 222017 w 393248"/>
                <a:gd name="connsiteY105" fmla="*/ 5854 h 403125"/>
                <a:gd name="connsiteX106" fmla="*/ 203139 w 393248"/>
                <a:gd name="connsiteY106" fmla="*/ 17296 h 403125"/>
                <a:gd name="connsiteX107" fmla="*/ 197289 w 393248"/>
                <a:gd name="connsiteY107" fmla="*/ 18360 h 403125"/>
                <a:gd name="connsiteX108" fmla="*/ 176284 w 393248"/>
                <a:gd name="connsiteY108" fmla="*/ 0 h 403125"/>
                <a:gd name="connsiteX109" fmla="*/ 155545 w 393248"/>
                <a:gd name="connsiteY109" fmla="*/ 18360 h 403125"/>
                <a:gd name="connsiteX110" fmla="*/ 149695 w 393248"/>
                <a:gd name="connsiteY110" fmla="*/ 17296 h 403125"/>
                <a:gd name="connsiteX111" fmla="*/ 130817 w 393248"/>
                <a:gd name="connsiteY111" fmla="*/ 5854 h 403125"/>
                <a:gd name="connsiteX112" fmla="*/ 115396 w 393248"/>
                <a:gd name="connsiteY112" fmla="*/ 29004 h 403125"/>
                <a:gd name="connsiteX113" fmla="*/ 88275 w 393248"/>
                <a:gd name="connsiteY113" fmla="*/ 23416 h 403125"/>
                <a:gd name="connsiteX114" fmla="*/ 79501 w 393248"/>
                <a:gd name="connsiteY114" fmla="*/ 50025 h 403125"/>
                <a:gd name="connsiteX115" fmla="*/ 51582 w 393248"/>
                <a:gd name="connsiteY115" fmla="*/ 51621 h 403125"/>
                <a:gd name="connsiteX116" fmla="*/ 49987 w 393248"/>
                <a:gd name="connsiteY116" fmla="*/ 79295 h 403125"/>
                <a:gd name="connsiteX117" fmla="*/ 23664 w 393248"/>
                <a:gd name="connsiteY117" fmla="*/ 88076 h 403125"/>
                <a:gd name="connsiteX118" fmla="*/ 29248 w 393248"/>
                <a:gd name="connsiteY118" fmla="*/ 115483 h 403125"/>
                <a:gd name="connsiteX119" fmla="*/ 5850 w 393248"/>
                <a:gd name="connsiteY119" fmla="*/ 130650 h 403125"/>
                <a:gd name="connsiteX120" fmla="*/ 17283 w 393248"/>
                <a:gd name="connsiteY120" fmla="*/ 149542 h 403125"/>
                <a:gd name="connsiteX121" fmla="*/ 18346 w 393248"/>
                <a:gd name="connsiteY121" fmla="*/ 155662 h 403125"/>
                <a:gd name="connsiteX122" fmla="*/ 0 w 393248"/>
                <a:gd name="connsiteY122" fmla="*/ 176417 h 403125"/>
                <a:gd name="connsiteX123" fmla="*/ 18346 w 393248"/>
                <a:gd name="connsiteY123" fmla="*/ 197172 h 403125"/>
                <a:gd name="connsiteX124" fmla="*/ 17283 w 393248"/>
                <a:gd name="connsiteY124" fmla="*/ 203292 h 403125"/>
                <a:gd name="connsiteX125" fmla="*/ 5850 w 393248"/>
                <a:gd name="connsiteY125" fmla="*/ 222185 h 403125"/>
                <a:gd name="connsiteX126" fmla="*/ 29248 w 393248"/>
                <a:gd name="connsiteY126" fmla="*/ 237352 h 403125"/>
                <a:gd name="connsiteX127" fmla="*/ 23664 w 393248"/>
                <a:gd name="connsiteY127" fmla="*/ 264759 h 403125"/>
                <a:gd name="connsiteX128" fmla="*/ 49987 w 393248"/>
                <a:gd name="connsiteY128" fmla="*/ 273540 h 403125"/>
                <a:gd name="connsiteX129" fmla="*/ 51582 w 393248"/>
                <a:gd name="connsiteY129" fmla="*/ 301213 h 403125"/>
                <a:gd name="connsiteX130" fmla="*/ 79501 w 393248"/>
                <a:gd name="connsiteY130" fmla="*/ 302810 h 403125"/>
                <a:gd name="connsiteX131" fmla="*/ 88275 w 393248"/>
                <a:gd name="connsiteY131" fmla="*/ 329419 h 403125"/>
                <a:gd name="connsiteX132" fmla="*/ 115396 w 393248"/>
                <a:gd name="connsiteY132" fmla="*/ 323831 h 403125"/>
                <a:gd name="connsiteX133" fmla="*/ 130817 w 393248"/>
                <a:gd name="connsiteY133" fmla="*/ 346981 h 403125"/>
                <a:gd name="connsiteX134" fmla="*/ 149695 w 393248"/>
                <a:gd name="connsiteY134" fmla="*/ 335539 h 403125"/>
                <a:gd name="connsiteX135" fmla="*/ 155545 w 393248"/>
                <a:gd name="connsiteY135" fmla="*/ 334474 h 403125"/>
                <a:gd name="connsiteX136" fmla="*/ 176284 w 393248"/>
                <a:gd name="connsiteY136" fmla="*/ 352834 h 403125"/>
                <a:gd name="connsiteX137" fmla="*/ 197289 w 393248"/>
                <a:gd name="connsiteY137" fmla="*/ 334474 h 403125"/>
                <a:gd name="connsiteX138" fmla="*/ 203139 w 393248"/>
                <a:gd name="connsiteY138" fmla="*/ 335539 h 403125"/>
                <a:gd name="connsiteX139" fmla="*/ 222017 w 393248"/>
                <a:gd name="connsiteY139" fmla="*/ 346981 h 403125"/>
                <a:gd name="connsiteX140" fmla="*/ 237438 w 393248"/>
                <a:gd name="connsiteY140" fmla="*/ 323831 h 403125"/>
                <a:gd name="connsiteX141" fmla="*/ 264559 w 393248"/>
                <a:gd name="connsiteY141" fmla="*/ 329419 h 403125"/>
                <a:gd name="connsiteX142" fmla="*/ 267218 w 393248"/>
                <a:gd name="connsiteY142" fmla="*/ 316114 h 403125"/>
                <a:gd name="connsiteX143" fmla="*/ 353100 w 393248"/>
                <a:gd name="connsiteY143" fmla="*/ 395675 h 403125"/>
                <a:gd name="connsiteX144" fmla="*/ 385804 w 393248"/>
                <a:gd name="connsiteY144" fmla="*/ 397005 h 403125"/>
                <a:gd name="connsiteX145" fmla="*/ 387134 w 393248"/>
                <a:gd name="connsiteY145" fmla="*/ 364276 h 40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393248" h="403125">
                  <a:moveTo>
                    <a:pt x="366660" y="391684"/>
                  </a:moveTo>
                  <a:cubicBezTo>
                    <a:pt x="357886" y="391684"/>
                    <a:pt x="350707" y="384499"/>
                    <a:pt x="350707" y="375718"/>
                  </a:cubicBezTo>
                  <a:cubicBezTo>
                    <a:pt x="350707" y="366671"/>
                    <a:pt x="357886" y="359487"/>
                    <a:pt x="366660" y="359487"/>
                  </a:cubicBezTo>
                  <a:cubicBezTo>
                    <a:pt x="375434" y="359487"/>
                    <a:pt x="382613" y="366671"/>
                    <a:pt x="382613" y="375718"/>
                  </a:cubicBezTo>
                  <a:cubicBezTo>
                    <a:pt x="382613" y="384499"/>
                    <a:pt x="375434" y="391684"/>
                    <a:pt x="366660" y="391684"/>
                  </a:cubicBezTo>
                  <a:close/>
                  <a:moveTo>
                    <a:pt x="227069" y="299883"/>
                  </a:moveTo>
                  <a:cubicBezTo>
                    <a:pt x="218826" y="304406"/>
                    <a:pt x="215104" y="304672"/>
                    <a:pt x="215104" y="295359"/>
                  </a:cubicBezTo>
                  <a:lnTo>
                    <a:pt x="215104" y="268218"/>
                  </a:lnTo>
                  <a:cubicBezTo>
                    <a:pt x="223612" y="275935"/>
                    <a:pt x="232386" y="284183"/>
                    <a:pt x="241427" y="292432"/>
                  </a:cubicBezTo>
                  <a:cubicBezTo>
                    <a:pt x="236641" y="295359"/>
                    <a:pt x="231855" y="297222"/>
                    <a:pt x="227069" y="299883"/>
                  </a:cubicBezTo>
                  <a:close/>
                  <a:moveTo>
                    <a:pt x="137730" y="295359"/>
                  </a:moveTo>
                  <a:cubicBezTo>
                    <a:pt x="137730" y="304672"/>
                    <a:pt x="134008" y="304406"/>
                    <a:pt x="125765" y="299883"/>
                  </a:cubicBezTo>
                  <a:cubicBezTo>
                    <a:pt x="113003" y="292964"/>
                    <a:pt x="102899" y="291102"/>
                    <a:pt x="82160" y="268218"/>
                  </a:cubicBezTo>
                  <a:cubicBezTo>
                    <a:pt x="62218" y="246133"/>
                    <a:pt x="60623" y="239214"/>
                    <a:pt x="56368" y="226974"/>
                  </a:cubicBezTo>
                  <a:cubicBezTo>
                    <a:pt x="53178" y="218193"/>
                    <a:pt x="52114" y="214468"/>
                    <a:pt x="61686" y="214468"/>
                  </a:cubicBezTo>
                  <a:lnTo>
                    <a:pt x="91732" y="214468"/>
                  </a:lnTo>
                  <a:cubicBezTo>
                    <a:pt x="91200" y="219524"/>
                    <a:pt x="88009" y="227506"/>
                    <a:pt x="88009" y="227506"/>
                  </a:cubicBezTo>
                  <a:cubicBezTo>
                    <a:pt x="88009" y="227506"/>
                    <a:pt x="100772" y="229103"/>
                    <a:pt x="103431" y="232562"/>
                  </a:cubicBezTo>
                  <a:cubicBezTo>
                    <a:pt x="105824" y="235755"/>
                    <a:pt x="104228" y="248527"/>
                    <a:pt x="104228" y="248527"/>
                  </a:cubicBezTo>
                  <a:cubicBezTo>
                    <a:pt x="104228" y="248527"/>
                    <a:pt x="116991" y="246931"/>
                    <a:pt x="120447" y="249592"/>
                  </a:cubicBezTo>
                  <a:cubicBezTo>
                    <a:pt x="123638" y="251987"/>
                    <a:pt x="125499" y="264759"/>
                    <a:pt x="125499" y="264759"/>
                  </a:cubicBezTo>
                  <a:cubicBezTo>
                    <a:pt x="125499" y="264759"/>
                    <a:pt x="132678" y="261832"/>
                    <a:pt x="137730" y="261300"/>
                  </a:cubicBezTo>
                  <a:lnTo>
                    <a:pt x="137730" y="295359"/>
                  </a:lnTo>
                  <a:close/>
                  <a:moveTo>
                    <a:pt x="56368" y="125860"/>
                  </a:moveTo>
                  <a:cubicBezTo>
                    <a:pt x="60623" y="113620"/>
                    <a:pt x="62218" y="106702"/>
                    <a:pt x="82160" y="84616"/>
                  </a:cubicBezTo>
                  <a:cubicBezTo>
                    <a:pt x="102899" y="61733"/>
                    <a:pt x="113003" y="59870"/>
                    <a:pt x="125765" y="52952"/>
                  </a:cubicBezTo>
                  <a:cubicBezTo>
                    <a:pt x="134008" y="48428"/>
                    <a:pt x="137730" y="48162"/>
                    <a:pt x="137730" y="57475"/>
                  </a:cubicBezTo>
                  <a:lnTo>
                    <a:pt x="137730" y="91535"/>
                  </a:lnTo>
                  <a:cubicBezTo>
                    <a:pt x="132678" y="91003"/>
                    <a:pt x="125499" y="88076"/>
                    <a:pt x="125499" y="88076"/>
                  </a:cubicBezTo>
                  <a:cubicBezTo>
                    <a:pt x="125499" y="88076"/>
                    <a:pt x="123638" y="100848"/>
                    <a:pt x="120447" y="103243"/>
                  </a:cubicBezTo>
                  <a:cubicBezTo>
                    <a:pt x="116991" y="105904"/>
                    <a:pt x="104228" y="104307"/>
                    <a:pt x="104228" y="104307"/>
                  </a:cubicBezTo>
                  <a:cubicBezTo>
                    <a:pt x="104228" y="104307"/>
                    <a:pt x="105824" y="117079"/>
                    <a:pt x="103431" y="120272"/>
                  </a:cubicBezTo>
                  <a:cubicBezTo>
                    <a:pt x="100772" y="123732"/>
                    <a:pt x="88009" y="125328"/>
                    <a:pt x="88009" y="125328"/>
                  </a:cubicBezTo>
                  <a:cubicBezTo>
                    <a:pt x="88009" y="125328"/>
                    <a:pt x="91200" y="133311"/>
                    <a:pt x="91732" y="138366"/>
                  </a:cubicBezTo>
                  <a:lnTo>
                    <a:pt x="61686" y="138366"/>
                  </a:lnTo>
                  <a:cubicBezTo>
                    <a:pt x="52114" y="138366"/>
                    <a:pt x="53178" y="134641"/>
                    <a:pt x="56368" y="125860"/>
                  </a:cubicBezTo>
                  <a:close/>
                  <a:moveTo>
                    <a:pt x="215104" y="57475"/>
                  </a:moveTo>
                  <a:cubicBezTo>
                    <a:pt x="215104" y="48162"/>
                    <a:pt x="218826" y="48428"/>
                    <a:pt x="227069" y="52952"/>
                  </a:cubicBezTo>
                  <a:cubicBezTo>
                    <a:pt x="239565" y="59870"/>
                    <a:pt x="249935" y="61733"/>
                    <a:pt x="270674" y="84616"/>
                  </a:cubicBezTo>
                  <a:cubicBezTo>
                    <a:pt x="290616" y="106702"/>
                    <a:pt x="292211" y="113620"/>
                    <a:pt x="296466" y="125860"/>
                  </a:cubicBezTo>
                  <a:cubicBezTo>
                    <a:pt x="299656" y="134641"/>
                    <a:pt x="300720" y="138366"/>
                    <a:pt x="291148" y="138366"/>
                  </a:cubicBezTo>
                  <a:lnTo>
                    <a:pt x="261102" y="138366"/>
                  </a:lnTo>
                  <a:cubicBezTo>
                    <a:pt x="261368" y="133311"/>
                    <a:pt x="264559" y="125328"/>
                    <a:pt x="264559" y="125328"/>
                  </a:cubicBezTo>
                  <a:cubicBezTo>
                    <a:pt x="264559" y="125328"/>
                    <a:pt x="252062" y="123732"/>
                    <a:pt x="249403" y="120272"/>
                  </a:cubicBezTo>
                  <a:cubicBezTo>
                    <a:pt x="246744" y="117079"/>
                    <a:pt x="248340" y="104307"/>
                    <a:pt x="248340" y="104307"/>
                  </a:cubicBezTo>
                  <a:cubicBezTo>
                    <a:pt x="248340" y="104307"/>
                    <a:pt x="235843" y="105904"/>
                    <a:pt x="232386" y="103243"/>
                  </a:cubicBezTo>
                  <a:cubicBezTo>
                    <a:pt x="229196" y="100848"/>
                    <a:pt x="227335" y="88076"/>
                    <a:pt x="227335" y="88076"/>
                  </a:cubicBezTo>
                  <a:cubicBezTo>
                    <a:pt x="227335" y="88076"/>
                    <a:pt x="220156" y="91003"/>
                    <a:pt x="215104" y="91535"/>
                  </a:cubicBezTo>
                  <a:lnTo>
                    <a:pt x="215104" y="57475"/>
                  </a:lnTo>
                  <a:close/>
                  <a:moveTo>
                    <a:pt x="270143" y="214468"/>
                  </a:moveTo>
                  <a:lnTo>
                    <a:pt x="291148" y="214468"/>
                  </a:lnTo>
                  <a:cubicBezTo>
                    <a:pt x="300720" y="214468"/>
                    <a:pt x="299656" y="218193"/>
                    <a:pt x="296466" y="226974"/>
                  </a:cubicBezTo>
                  <a:cubicBezTo>
                    <a:pt x="294604" y="232296"/>
                    <a:pt x="293275" y="236287"/>
                    <a:pt x="290882" y="241077"/>
                  </a:cubicBezTo>
                  <a:cubicBezTo>
                    <a:pt x="283703" y="232030"/>
                    <a:pt x="276790" y="222983"/>
                    <a:pt x="270143" y="214468"/>
                  </a:cubicBezTo>
                  <a:close/>
                  <a:moveTo>
                    <a:pt x="120447" y="214468"/>
                  </a:moveTo>
                  <a:cubicBezTo>
                    <a:pt x="130019" y="214468"/>
                    <a:pt x="137730" y="222185"/>
                    <a:pt x="137730" y="231764"/>
                  </a:cubicBezTo>
                  <a:lnTo>
                    <a:pt x="137730" y="242940"/>
                  </a:lnTo>
                  <a:cubicBezTo>
                    <a:pt x="133476" y="240279"/>
                    <a:pt x="128690" y="236820"/>
                    <a:pt x="122043" y="229369"/>
                  </a:cubicBezTo>
                  <a:cubicBezTo>
                    <a:pt x="115661" y="222451"/>
                    <a:pt x="112737" y="218193"/>
                    <a:pt x="110610" y="214468"/>
                  </a:cubicBezTo>
                  <a:lnTo>
                    <a:pt x="120447" y="214468"/>
                  </a:lnTo>
                  <a:close/>
                  <a:moveTo>
                    <a:pt x="137730" y="121071"/>
                  </a:moveTo>
                  <a:cubicBezTo>
                    <a:pt x="137730" y="130650"/>
                    <a:pt x="130019" y="138366"/>
                    <a:pt x="120447" y="138366"/>
                  </a:cubicBezTo>
                  <a:lnTo>
                    <a:pt x="110610" y="138366"/>
                  </a:lnTo>
                  <a:cubicBezTo>
                    <a:pt x="112737" y="134641"/>
                    <a:pt x="115661" y="130384"/>
                    <a:pt x="122043" y="123465"/>
                  </a:cubicBezTo>
                  <a:cubicBezTo>
                    <a:pt x="128690" y="116015"/>
                    <a:pt x="133476" y="112556"/>
                    <a:pt x="137730" y="109895"/>
                  </a:cubicBezTo>
                  <a:lnTo>
                    <a:pt x="137730" y="121071"/>
                  </a:lnTo>
                  <a:close/>
                  <a:moveTo>
                    <a:pt x="189578" y="149542"/>
                  </a:moveTo>
                  <a:cubicBezTo>
                    <a:pt x="195428" y="152469"/>
                    <a:pt x="200214" y="157259"/>
                    <a:pt x="203139" y="163113"/>
                  </a:cubicBezTo>
                  <a:cubicBezTo>
                    <a:pt x="205266" y="167104"/>
                    <a:pt x="206329" y="171628"/>
                    <a:pt x="206329" y="176417"/>
                  </a:cubicBezTo>
                  <a:cubicBezTo>
                    <a:pt x="206329" y="181207"/>
                    <a:pt x="205266" y="185730"/>
                    <a:pt x="203139" y="189722"/>
                  </a:cubicBezTo>
                  <a:cubicBezTo>
                    <a:pt x="200214" y="195576"/>
                    <a:pt x="195428" y="200365"/>
                    <a:pt x="189578" y="203292"/>
                  </a:cubicBezTo>
                  <a:cubicBezTo>
                    <a:pt x="185590" y="205155"/>
                    <a:pt x="181070" y="206485"/>
                    <a:pt x="176284" y="206485"/>
                  </a:cubicBezTo>
                  <a:cubicBezTo>
                    <a:pt x="171764" y="206485"/>
                    <a:pt x="167244" y="205155"/>
                    <a:pt x="163255" y="203292"/>
                  </a:cubicBezTo>
                  <a:cubicBezTo>
                    <a:pt x="157938" y="200631"/>
                    <a:pt x="153684" y="196374"/>
                    <a:pt x="150493" y="191318"/>
                  </a:cubicBezTo>
                  <a:lnTo>
                    <a:pt x="149695" y="189722"/>
                  </a:lnTo>
                  <a:cubicBezTo>
                    <a:pt x="147568" y="185730"/>
                    <a:pt x="146505" y="181207"/>
                    <a:pt x="146505" y="176417"/>
                  </a:cubicBezTo>
                  <a:cubicBezTo>
                    <a:pt x="146505" y="171628"/>
                    <a:pt x="147568" y="167104"/>
                    <a:pt x="149695" y="163113"/>
                  </a:cubicBezTo>
                  <a:cubicBezTo>
                    <a:pt x="152620" y="157259"/>
                    <a:pt x="157406" y="152469"/>
                    <a:pt x="163255" y="149542"/>
                  </a:cubicBezTo>
                  <a:cubicBezTo>
                    <a:pt x="167244" y="147680"/>
                    <a:pt x="171764" y="146349"/>
                    <a:pt x="176284" y="146349"/>
                  </a:cubicBezTo>
                  <a:cubicBezTo>
                    <a:pt x="178145" y="146349"/>
                    <a:pt x="179741" y="146615"/>
                    <a:pt x="181336" y="146881"/>
                  </a:cubicBezTo>
                  <a:cubicBezTo>
                    <a:pt x="184261" y="147413"/>
                    <a:pt x="186920" y="148478"/>
                    <a:pt x="189578" y="149542"/>
                  </a:cubicBezTo>
                  <a:close/>
                  <a:moveTo>
                    <a:pt x="232386" y="138366"/>
                  </a:moveTo>
                  <a:cubicBezTo>
                    <a:pt x="222814" y="138366"/>
                    <a:pt x="215104" y="130650"/>
                    <a:pt x="215104" y="121071"/>
                  </a:cubicBezTo>
                  <a:lnTo>
                    <a:pt x="215104" y="109895"/>
                  </a:lnTo>
                  <a:cubicBezTo>
                    <a:pt x="219358" y="112556"/>
                    <a:pt x="224144" y="116015"/>
                    <a:pt x="230791" y="123465"/>
                  </a:cubicBezTo>
                  <a:cubicBezTo>
                    <a:pt x="236907" y="130384"/>
                    <a:pt x="240097" y="134641"/>
                    <a:pt x="242224" y="138366"/>
                  </a:cubicBezTo>
                  <a:lnTo>
                    <a:pt x="232386" y="138366"/>
                  </a:lnTo>
                  <a:close/>
                  <a:moveTo>
                    <a:pt x="387134" y="364276"/>
                  </a:moveTo>
                  <a:cubicBezTo>
                    <a:pt x="383943" y="360817"/>
                    <a:pt x="348846" y="315582"/>
                    <a:pt x="312153" y="268484"/>
                  </a:cubicBezTo>
                  <a:cubicBezTo>
                    <a:pt x="319864" y="266089"/>
                    <a:pt x="329170" y="264759"/>
                    <a:pt x="329170" y="264759"/>
                  </a:cubicBezTo>
                  <a:cubicBezTo>
                    <a:pt x="329170" y="264759"/>
                    <a:pt x="320927" y="244270"/>
                    <a:pt x="323586" y="237352"/>
                  </a:cubicBezTo>
                  <a:cubicBezTo>
                    <a:pt x="326511" y="230699"/>
                    <a:pt x="346719" y="222185"/>
                    <a:pt x="346719" y="222185"/>
                  </a:cubicBezTo>
                  <a:cubicBezTo>
                    <a:pt x="346719" y="222185"/>
                    <a:pt x="338742" y="211275"/>
                    <a:pt x="335551" y="203292"/>
                  </a:cubicBezTo>
                  <a:cubicBezTo>
                    <a:pt x="334754" y="200897"/>
                    <a:pt x="334222" y="198769"/>
                    <a:pt x="334488" y="197172"/>
                  </a:cubicBezTo>
                  <a:cubicBezTo>
                    <a:pt x="335285" y="189988"/>
                    <a:pt x="352834" y="176417"/>
                    <a:pt x="352834" y="176417"/>
                  </a:cubicBezTo>
                  <a:cubicBezTo>
                    <a:pt x="352834" y="176417"/>
                    <a:pt x="335285" y="162847"/>
                    <a:pt x="334488" y="155662"/>
                  </a:cubicBezTo>
                  <a:cubicBezTo>
                    <a:pt x="334222" y="154066"/>
                    <a:pt x="334754" y="151937"/>
                    <a:pt x="335551" y="149542"/>
                  </a:cubicBezTo>
                  <a:cubicBezTo>
                    <a:pt x="338742" y="141560"/>
                    <a:pt x="346719" y="130650"/>
                    <a:pt x="346719" y="130650"/>
                  </a:cubicBezTo>
                  <a:cubicBezTo>
                    <a:pt x="346719" y="130650"/>
                    <a:pt x="326511" y="122135"/>
                    <a:pt x="323586" y="115483"/>
                  </a:cubicBezTo>
                  <a:cubicBezTo>
                    <a:pt x="320927" y="108564"/>
                    <a:pt x="329170" y="88076"/>
                    <a:pt x="329170" y="88076"/>
                  </a:cubicBezTo>
                  <a:cubicBezTo>
                    <a:pt x="329170" y="88076"/>
                    <a:pt x="307367" y="85149"/>
                    <a:pt x="302847" y="79295"/>
                  </a:cubicBezTo>
                  <a:cubicBezTo>
                    <a:pt x="298327" y="73441"/>
                    <a:pt x="301252" y="51621"/>
                    <a:pt x="301252" y="51621"/>
                  </a:cubicBezTo>
                  <a:cubicBezTo>
                    <a:pt x="301252" y="51621"/>
                    <a:pt x="279183" y="54282"/>
                    <a:pt x="273333" y="50025"/>
                  </a:cubicBezTo>
                  <a:cubicBezTo>
                    <a:pt x="267484" y="45501"/>
                    <a:pt x="264559" y="23416"/>
                    <a:pt x="264559" y="23416"/>
                  </a:cubicBezTo>
                  <a:cubicBezTo>
                    <a:pt x="264559" y="23416"/>
                    <a:pt x="244086" y="31931"/>
                    <a:pt x="237438" y="29004"/>
                  </a:cubicBezTo>
                  <a:cubicBezTo>
                    <a:pt x="230791" y="26343"/>
                    <a:pt x="222017" y="5854"/>
                    <a:pt x="222017" y="5854"/>
                  </a:cubicBezTo>
                  <a:cubicBezTo>
                    <a:pt x="222017" y="5854"/>
                    <a:pt x="211381" y="14103"/>
                    <a:pt x="203139" y="17296"/>
                  </a:cubicBezTo>
                  <a:cubicBezTo>
                    <a:pt x="201012" y="18094"/>
                    <a:pt x="198885" y="18626"/>
                    <a:pt x="197289" y="18360"/>
                  </a:cubicBezTo>
                  <a:cubicBezTo>
                    <a:pt x="190110" y="17296"/>
                    <a:pt x="176284" y="0"/>
                    <a:pt x="176284" y="0"/>
                  </a:cubicBezTo>
                  <a:cubicBezTo>
                    <a:pt x="176284" y="0"/>
                    <a:pt x="162724" y="17296"/>
                    <a:pt x="155545" y="18360"/>
                  </a:cubicBezTo>
                  <a:cubicBezTo>
                    <a:pt x="153949" y="18626"/>
                    <a:pt x="151822" y="18094"/>
                    <a:pt x="149695" y="17296"/>
                  </a:cubicBezTo>
                  <a:cubicBezTo>
                    <a:pt x="141453" y="14103"/>
                    <a:pt x="130817" y="5854"/>
                    <a:pt x="130817" y="5854"/>
                  </a:cubicBezTo>
                  <a:cubicBezTo>
                    <a:pt x="130817" y="5854"/>
                    <a:pt x="122043" y="26343"/>
                    <a:pt x="115396" y="29004"/>
                  </a:cubicBezTo>
                  <a:cubicBezTo>
                    <a:pt x="108482" y="31931"/>
                    <a:pt x="88275" y="23416"/>
                    <a:pt x="88275" y="23416"/>
                  </a:cubicBezTo>
                  <a:cubicBezTo>
                    <a:pt x="88275" y="23416"/>
                    <a:pt x="85084" y="45501"/>
                    <a:pt x="79501" y="50025"/>
                  </a:cubicBezTo>
                  <a:cubicBezTo>
                    <a:pt x="73651" y="54282"/>
                    <a:pt x="51582" y="51621"/>
                    <a:pt x="51582" y="51621"/>
                  </a:cubicBezTo>
                  <a:cubicBezTo>
                    <a:pt x="51582" y="51621"/>
                    <a:pt x="54507" y="73441"/>
                    <a:pt x="49987" y="79295"/>
                  </a:cubicBezTo>
                  <a:cubicBezTo>
                    <a:pt x="45467" y="85149"/>
                    <a:pt x="23664" y="88076"/>
                    <a:pt x="23664" y="88076"/>
                  </a:cubicBezTo>
                  <a:cubicBezTo>
                    <a:pt x="23664" y="88076"/>
                    <a:pt x="31907" y="108564"/>
                    <a:pt x="29248" y="115483"/>
                  </a:cubicBezTo>
                  <a:cubicBezTo>
                    <a:pt x="26323" y="122135"/>
                    <a:pt x="5850" y="130650"/>
                    <a:pt x="5850" y="130650"/>
                  </a:cubicBezTo>
                  <a:cubicBezTo>
                    <a:pt x="5850" y="130650"/>
                    <a:pt x="14092" y="141560"/>
                    <a:pt x="17283" y="149542"/>
                  </a:cubicBezTo>
                  <a:cubicBezTo>
                    <a:pt x="18080" y="151937"/>
                    <a:pt x="18612" y="154066"/>
                    <a:pt x="18346" y="155662"/>
                  </a:cubicBezTo>
                  <a:cubicBezTo>
                    <a:pt x="17549" y="162847"/>
                    <a:pt x="0" y="176417"/>
                    <a:pt x="0" y="176417"/>
                  </a:cubicBezTo>
                  <a:cubicBezTo>
                    <a:pt x="0" y="176417"/>
                    <a:pt x="17549" y="189988"/>
                    <a:pt x="18346" y="197172"/>
                  </a:cubicBezTo>
                  <a:cubicBezTo>
                    <a:pt x="18612" y="198769"/>
                    <a:pt x="18080" y="200897"/>
                    <a:pt x="17283" y="203292"/>
                  </a:cubicBezTo>
                  <a:cubicBezTo>
                    <a:pt x="14092" y="211275"/>
                    <a:pt x="5850" y="222185"/>
                    <a:pt x="5850" y="222185"/>
                  </a:cubicBezTo>
                  <a:cubicBezTo>
                    <a:pt x="5850" y="222185"/>
                    <a:pt x="26323" y="230699"/>
                    <a:pt x="29248" y="237352"/>
                  </a:cubicBezTo>
                  <a:cubicBezTo>
                    <a:pt x="31907" y="244270"/>
                    <a:pt x="23664" y="264759"/>
                    <a:pt x="23664" y="264759"/>
                  </a:cubicBezTo>
                  <a:cubicBezTo>
                    <a:pt x="23664" y="264759"/>
                    <a:pt x="45467" y="267686"/>
                    <a:pt x="49987" y="273540"/>
                  </a:cubicBezTo>
                  <a:cubicBezTo>
                    <a:pt x="54507" y="279394"/>
                    <a:pt x="51582" y="301213"/>
                    <a:pt x="51582" y="301213"/>
                  </a:cubicBezTo>
                  <a:cubicBezTo>
                    <a:pt x="51582" y="301213"/>
                    <a:pt x="73651" y="298552"/>
                    <a:pt x="79501" y="302810"/>
                  </a:cubicBezTo>
                  <a:cubicBezTo>
                    <a:pt x="85084" y="307333"/>
                    <a:pt x="88275" y="329419"/>
                    <a:pt x="88275" y="329419"/>
                  </a:cubicBezTo>
                  <a:cubicBezTo>
                    <a:pt x="88275" y="329419"/>
                    <a:pt x="108482" y="320904"/>
                    <a:pt x="115396" y="323831"/>
                  </a:cubicBezTo>
                  <a:cubicBezTo>
                    <a:pt x="122043" y="326492"/>
                    <a:pt x="130817" y="346981"/>
                    <a:pt x="130817" y="346981"/>
                  </a:cubicBezTo>
                  <a:cubicBezTo>
                    <a:pt x="130817" y="346981"/>
                    <a:pt x="141453" y="338732"/>
                    <a:pt x="149695" y="335539"/>
                  </a:cubicBezTo>
                  <a:cubicBezTo>
                    <a:pt x="151822" y="334740"/>
                    <a:pt x="153949" y="334208"/>
                    <a:pt x="155545" y="334474"/>
                  </a:cubicBezTo>
                  <a:cubicBezTo>
                    <a:pt x="162724" y="335539"/>
                    <a:pt x="176284" y="352834"/>
                    <a:pt x="176284" y="352834"/>
                  </a:cubicBezTo>
                  <a:cubicBezTo>
                    <a:pt x="176284" y="352834"/>
                    <a:pt x="190110" y="335539"/>
                    <a:pt x="197289" y="334474"/>
                  </a:cubicBezTo>
                  <a:cubicBezTo>
                    <a:pt x="198885" y="334208"/>
                    <a:pt x="201012" y="334740"/>
                    <a:pt x="203139" y="335539"/>
                  </a:cubicBezTo>
                  <a:cubicBezTo>
                    <a:pt x="211381" y="338732"/>
                    <a:pt x="222017" y="346981"/>
                    <a:pt x="222017" y="346981"/>
                  </a:cubicBezTo>
                  <a:cubicBezTo>
                    <a:pt x="222017" y="346981"/>
                    <a:pt x="230525" y="326492"/>
                    <a:pt x="237438" y="323831"/>
                  </a:cubicBezTo>
                  <a:cubicBezTo>
                    <a:pt x="244086" y="320904"/>
                    <a:pt x="264559" y="329419"/>
                    <a:pt x="264559" y="329419"/>
                  </a:cubicBezTo>
                  <a:cubicBezTo>
                    <a:pt x="264559" y="329419"/>
                    <a:pt x="265623" y="322766"/>
                    <a:pt x="267218" y="316114"/>
                  </a:cubicBezTo>
                  <a:cubicBezTo>
                    <a:pt x="310292" y="355761"/>
                    <a:pt x="350707" y="393014"/>
                    <a:pt x="353100" y="395675"/>
                  </a:cubicBezTo>
                  <a:cubicBezTo>
                    <a:pt x="361874" y="405254"/>
                    <a:pt x="376498" y="405786"/>
                    <a:pt x="385804" y="397005"/>
                  </a:cubicBezTo>
                  <a:cubicBezTo>
                    <a:pt x="395376" y="388490"/>
                    <a:pt x="395908" y="373856"/>
                    <a:pt x="387134" y="364276"/>
                  </a:cubicBezTo>
                  <a:close/>
                </a:path>
              </a:pathLst>
            </a:custGeom>
            <a:grpFill/>
            <a:ln w="266"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33" name="Freeform: Shape 132">
              <a:extLst>
                <a:ext uri="{FF2B5EF4-FFF2-40B4-BE49-F238E27FC236}">
                  <a16:creationId xmlns="" xmlns:a16="http://schemas.microsoft.com/office/drawing/2014/main" id="{475A1E71-8B88-4285-AEBA-41A46F7BAD4E}"/>
                </a:ext>
              </a:extLst>
            </p:cNvPr>
            <p:cNvSpPr/>
            <p:nvPr/>
          </p:nvSpPr>
          <p:spPr>
            <a:xfrm>
              <a:off x="5877087" y="4438251"/>
              <a:ext cx="42808" cy="43106"/>
            </a:xfrm>
            <a:custGeom>
              <a:avLst/>
              <a:gdLst>
                <a:gd name="connsiteX0" fmla="*/ 0 w 42808"/>
                <a:gd name="connsiteY0" fmla="*/ 21553 h 43106"/>
                <a:gd name="connsiteX1" fmla="*/ 21271 w 42808"/>
                <a:gd name="connsiteY1" fmla="*/ 43106 h 43106"/>
                <a:gd name="connsiteX2" fmla="*/ 42808 w 42808"/>
                <a:gd name="connsiteY2" fmla="*/ 21553 h 43106"/>
                <a:gd name="connsiteX3" fmla="*/ 21271 w 42808"/>
                <a:gd name="connsiteY3" fmla="*/ 0 h 43106"/>
                <a:gd name="connsiteX4" fmla="*/ 0 w 42808"/>
                <a:gd name="connsiteY4" fmla="*/ 21553 h 43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08" h="43106">
                  <a:moveTo>
                    <a:pt x="0" y="21553"/>
                  </a:moveTo>
                  <a:cubicBezTo>
                    <a:pt x="0" y="33261"/>
                    <a:pt x="9572" y="43106"/>
                    <a:pt x="21271" y="43106"/>
                  </a:cubicBezTo>
                  <a:cubicBezTo>
                    <a:pt x="33236" y="43106"/>
                    <a:pt x="42808" y="33261"/>
                    <a:pt x="42808" y="21553"/>
                  </a:cubicBezTo>
                  <a:cubicBezTo>
                    <a:pt x="42808" y="9845"/>
                    <a:pt x="33236" y="0"/>
                    <a:pt x="21271" y="0"/>
                  </a:cubicBezTo>
                  <a:cubicBezTo>
                    <a:pt x="9572" y="0"/>
                    <a:pt x="0" y="9845"/>
                    <a:pt x="0" y="21553"/>
                  </a:cubicBezTo>
                  <a:close/>
                </a:path>
              </a:pathLst>
            </a:custGeom>
            <a:grpFill/>
            <a:ln w="266"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sp>
        <p:nvSpPr>
          <p:cNvPr id="165" name="Freeform: Shape 164">
            <a:extLst>
              <a:ext uri="{FF2B5EF4-FFF2-40B4-BE49-F238E27FC236}">
                <a16:creationId xmlns="" xmlns:a16="http://schemas.microsoft.com/office/drawing/2014/main" id="{7C00D837-8AC6-451B-AD35-680FA1FB703E}"/>
              </a:ext>
            </a:extLst>
          </p:cNvPr>
          <p:cNvSpPr/>
          <p:nvPr/>
        </p:nvSpPr>
        <p:spPr>
          <a:xfrm>
            <a:off x="6409151" y="5739780"/>
            <a:ext cx="327498" cy="497259"/>
          </a:xfrm>
          <a:custGeom>
            <a:avLst/>
            <a:gdLst>
              <a:gd name="connsiteX0" fmla="*/ 245947 w 285830"/>
              <a:gd name="connsiteY0" fmla="*/ 348045 h 433991"/>
              <a:gd name="connsiteX1" fmla="*/ 236109 w 285830"/>
              <a:gd name="connsiteY1" fmla="*/ 352036 h 433991"/>
              <a:gd name="connsiteX2" fmla="*/ 186654 w 285830"/>
              <a:gd name="connsiteY2" fmla="*/ 251987 h 433991"/>
              <a:gd name="connsiteX3" fmla="*/ 186654 w 285830"/>
              <a:gd name="connsiteY3" fmla="*/ 212073 h 433991"/>
              <a:gd name="connsiteX4" fmla="*/ 236109 w 285830"/>
              <a:gd name="connsiteY4" fmla="*/ 112024 h 433991"/>
              <a:gd name="connsiteX5" fmla="*/ 245947 w 285830"/>
              <a:gd name="connsiteY5" fmla="*/ 116015 h 433991"/>
              <a:gd name="connsiteX6" fmla="*/ 245947 w 285830"/>
              <a:gd name="connsiteY6" fmla="*/ 348045 h 433991"/>
              <a:gd name="connsiteX7" fmla="*/ 197289 w 285830"/>
              <a:gd name="connsiteY7" fmla="*/ 387160 h 433991"/>
              <a:gd name="connsiteX8" fmla="*/ 151556 w 285830"/>
              <a:gd name="connsiteY8" fmla="*/ 391950 h 433991"/>
              <a:gd name="connsiteX9" fmla="*/ 132412 w 285830"/>
              <a:gd name="connsiteY9" fmla="*/ 391950 h 433991"/>
              <a:gd name="connsiteX10" fmla="*/ 86414 w 285830"/>
              <a:gd name="connsiteY10" fmla="*/ 386894 h 433991"/>
              <a:gd name="connsiteX11" fmla="*/ 81362 w 285830"/>
              <a:gd name="connsiteY11" fmla="*/ 375984 h 433991"/>
              <a:gd name="connsiteX12" fmla="*/ 114598 w 285830"/>
              <a:gd name="connsiteY12" fmla="*/ 312123 h 433991"/>
              <a:gd name="connsiteX13" fmla="*/ 126829 w 285830"/>
              <a:gd name="connsiteY13" fmla="*/ 302011 h 433991"/>
              <a:gd name="connsiteX14" fmla="*/ 137198 w 285830"/>
              <a:gd name="connsiteY14" fmla="*/ 302011 h 433991"/>
              <a:gd name="connsiteX15" fmla="*/ 157140 w 285830"/>
              <a:gd name="connsiteY15" fmla="*/ 303076 h 433991"/>
              <a:gd name="connsiteX16" fmla="*/ 170966 w 285830"/>
              <a:gd name="connsiteY16" fmla="*/ 313453 h 433991"/>
              <a:gd name="connsiteX17" fmla="*/ 202341 w 285830"/>
              <a:gd name="connsiteY17" fmla="*/ 375984 h 433991"/>
              <a:gd name="connsiteX18" fmla="*/ 197289 w 285830"/>
              <a:gd name="connsiteY18" fmla="*/ 387160 h 433991"/>
              <a:gd name="connsiteX19" fmla="*/ 39617 w 285830"/>
              <a:gd name="connsiteY19" fmla="*/ 348045 h 433991"/>
              <a:gd name="connsiteX20" fmla="*/ 39617 w 285830"/>
              <a:gd name="connsiteY20" fmla="*/ 116015 h 433991"/>
              <a:gd name="connsiteX21" fmla="*/ 49455 w 285830"/>
              <a:gd name="connsiteY21" fmla="*/ 112024 h 433991"/>
              <a:gd name="connsiteX22" fmla="*/ 99176 w 285830"/>
              <a:gd name="connsiteY22" fmla="*/ 212073 h 433991"/>
              <a:gd name="connsiteX23" fmla="*/ 99176 w 285830"/>
              <a:gd name="connsiteY23" fmla="*/ 251987 h 433991"/>
              <a:gd name="connsiteX24" fmla="*/ 49455 w 285830"/>
              <a:gd name="connsiteY24" fmla="*/ 352036 h 433991"/>
              <a:gd name="connsiteX25" fmla="*/ 39617 w 285830"/>
              <a:gd name="connsiteY25" fmla="*/ 348045 h 433991"/>
              <a:gd name="connsiteX26" fmla="*/ 84553 w 285830"/>
              <a:gd name="connsiteY26" fmla="*/ 109097 h 433991"/>
              <a:gd name="connsiteX27" fmla="*/ 107951 w 285830"/>
              <a:gd name="connsiteY27" fmla="*/ 112556 h 433991"/>
              <a:gd name="connsiteX28" fmla="*/ 118054 w 285830"/>
              <a:gd name="connsiteY28" fmla="*/ 123732 h 433991"/>
              <a:gd name="connsiteX29" fmla="*/ 120713 w 285830"/>
              <a:gd name="connsiteY29" fmla="*/ 185996 h 433991"/>
              <a:gd name="connsiteX30" fmla="*/ 116459 w 285830"/>
              <a:gd name="connsiteY30" fmla="*/ 187061 h 433991"/>
              <a:gd name="connsiteX31" fmla="*/ 79501 w 285830"/>
              <a:gd name="connsiteY31" fmla="*/ 116015 h 433991"/>
              <a:gd name="connsiteX32" fmla="*/ 84553 w 285830"/>
              <a:gd name="connsiteY32" fmla="*/ 109097 h 433991"/>
              <a:gd name="connsiteX33" fmla="*/ 206064 w 285830"/>
              <a:gd name="connsiteY33" fmla="*/ 116015 h 433991"/>
              <a:gd name="connsiteX34" fmla="*/ 169105 w 285830"/>
              <a:gd name="connsiteY34" fmla="*/ 187061 h 433991"/>
              <a:gd name="connsiteX35" fmla="*/ 165117 w 285830"/>
              <a:gd name="connsiteY35" fmla="*/ 185996 h 433991"/>
              <a:gd name="connsiteX36" fmla="*/ 167776 w 285830"/>
              <a:gd name="connsiteY36" fmla="*/ 123732 h 433991"/>
              <a:gd name="connsiteX37" fmla="*/ 177613 w 285830"/>
              <a:gd name="connsiteY37" fmla="*/ 112556 h 433991"/>
              <a:gd name="connsiteX38" fmla="*/ 201012 w 285830"/>
              <a:gd name="connsiteY38" fmla="*/ 109097 h 433991"/>
              <a:gd name="connsiteX39" fmla="*/ 206064 w 285830"/>
              <a:gd name="connsiteY39" fmla="*/ 116015 h 433991"/>
              <a:gd name="connsiteX40" fmla="*/ 268281 w 285830"/>
              <a:gd name="connsiteY40" fmla="*/ 52952 h 433991"/>
              <a:gd name="connsiteX41" fmla="*/ 185324 w 285830"/>
              <a:gd name="connsiteY41" fmla="*/ 69183 h 433991"/>
              <a:gd name="connsiteX42" fmla="*/ 167776 w 285830"/>
              <a:gd name="connsiteY42" fmla="*/ 47098 h 433991"/>
              <a:gd name="connsiteX43" fmla="*/ 167776 w 285830"/>
              <a:gd name="connsiteY43" fmla="*/ 10111 h 433991"/>
              <a:gd name="connsiteX44" fmla="*/ 157672 w 285830"/>
              <a:gd name="connsiteY44" fmla="*/ 0 h 433991"/>
              <a:gd name="connsiteX45" fmla="*/ 127892 w 285830"/>
              <a:gd name="connsiteY45" fmla="*/ 0 h 433991"/>
              <a:gd name="connsiteX46" fmla="*/ 117789 w 285830"/>
              <a:gd name="connsiteY46" fmla="*/ 10111 h 433991"/>
              <a:gd name="connsiteX47" fmla="*/ 117789 w 285830"/>
              <a:gd name="connsiteY47" fmla="*/ 47098 h 433991"/>
              <a:gd name="connsiteX48" fmla="*/ 100506 w 285830"/>
              <a:gd name="connsiteY48" fmla="*/ 69183 h 433991"/>
              <a:gd name="connsiteX49" fmla="*/ 17283 w 285830"/>
              <a:gd name="connsiteY49" fmla="*/ 52952 h 433991"/>
              <a:gd name="connsiteX50" fmla="*/ 0 w 285830"/>
              <a:gd name="connsiteY50" fmla="*/ 67321 h 433991"/>
              <a:gd name="connsiteX51" fmla="*/ 0 w 285830"/>
              <a:gd name="connsiteY51" fmla="*/ 385031 h 433991"/>
              <a:gd name="connsiteX52" fmla="*/ 16219 w 285830"/>
              <a:gd name="connsiteY52" fmla="*/ 409778 h 433991"/>
              <a:gd name="connsiteX53" fmla="*/ 142782 w 285830"/>
              <a:gd name="connsiteY53" fmla="*/ 433992 h 433991"/>
              <a:gd name="connsiteX54" fmla="*/ 270409 w 285830"/>
              <a:gd name="connsiteY54" fmla="*/ 411640 h 433991"/>
              <a:gd name="connsiteX55" fmla="*/ 285830 w 285830"/>
              <a:gd name="connsiteY55" fmla="*/ 385031 h 433991"/>
              <a:gd name="connsiteX56" fmla="*/ 285830 w 285830"/>
              <a:gd name="connsiteY56" fmla="*/ 67321 h 433991"/>
              <a:gd name="connsiteX57" fmla="*/ 268281 w 285830"/>
              <a:gd name="connsiteY57" fmla="*/ 52952 h 43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85830" h="433991">
                <a:moveTo>
                  <a:pt x="245947" y="348045"/>
                </a:moveTo>
                <a:cubicBezTo>
                  <a:pt x="245947" y="361083"/>
                  <a:pt x="241427" y="362946"/>
                  <a:pt x="236109" y="352036"/>
                </a:cubicBezTo>
                <a:lnTo>
                  <a:pt x="186654" y="251987"/>
                </a:lnTo>
                <a:cubicBezTo>
                  <a:pt x="181070" y="241077"/>
                  <a:pt x="181070" y="222983"/>
                  <a:pt x="186654" y="212073"/>
                </a:cubicBezTo>
                <a:lnTo>
                  <a:pt x="236109" y="112024"/>
                </a:lnTo>
                <a:cubicBezTo>
                  <a:pt x="241427" y="101114"/>
                  <a:pt x="245947" y="102977"/>
                  <a:pt x="245947" y="116015"/>
                </a:cubicBezTo>
                <a:lnTo>
                  <a:pt x="245947" y="348045"/>
                </a:lnTo>
                <a:close/>
                <a:moveTo>
                  <a:pt x="197289" y="387160"/>
                </a:moveTo>
                <a:lnTo>
                  <a:pt x="151556" y="391950"/>
                </a:lnTo>
                <a:cubicBezTo>
                  <a:pt x="146239" y="392482"/>
                  <a:pt x="137730" y="392482"/>
                  <a:pt x="132412" y="391950"/>
                </a:cubicBezTo>
                <a:lnTo>
                  <a:pt x="86414" y="386894"/>
                </a:lnTo>
                <a:cubicBezTo>
                  <a:pt x="81096" y="385563"/>
                  <a:pt x="78969" y="380774"/>
                  <a:pt x="81362" y="375984"/>
                </a:cubicBezTo>
                <a:lnTo>
                  <a:pt x="114598" y="312123"/>
                </a:lnTo>
                <a:cubicBezTo>
                  <a:pt x="116991" y="307333"/>
                  <a:pt x="122575" y="302810"/>
                  <a:pt x="126829" y="302011"/>
                </a:cubicBezTo>
                <a:cubicBezTo>
                  <a:pt x="126829" y="302011"/>
                  <a:pt x="126829" y="302011"/>
                  <a:pt x="137198" y="302011"/>
                </a:cubicBezTo>
                <a:cubicBezTo>
                  <a:pt x="151291" y="302011"/>
                  <a:pt x="157140" y="303076"/>
                  <a:pt x="157140" y="303076"/>
                </a:cubicBezTo>
                <a:cubicBezTo>
                  <a:pt x="162192" y="304140"/>
                  <a:pt x="168573" y="308664"/>
                  <a:pt x="170966" y="313453"/>
                </a:cubicBezTo>
                <a:lnTo>
                  <a:pt x="202341" y="375984"/>
                </a:lnTo>
                <a:cubicBezTo>
                  <a:pt x="204734" y="380774"/>
                  <a:pt x="202341" y="385830"/>
                  <a:pt x="197289" y="387160"/>
                </a:cubicBezTo>
                <a:close/>
                <a:moveTo>
                  <a:pt x="39617" y="348045"/>
                </a:moveTo>
                <a:lnTo>
                  <a:pt x="39617" y="116015"/>
                </a:lnTo>
                <a:cubicBezTo>
                  <a:pt x="39617" y="102977"/>
                  <a:pt x="44137" y="101114"/>
                  <a:pt x="49455" y="112024"/>
                </a:cubicBezTo>
                <a:lnTo>
                  <a:pt x="99176" y="212073"/>
                </a:lnTo>
                <a:cubicBezTo>
                  <a:pt x="104494" y="222983"/>
                  <a:pt x="104494" y="241077"/>
                  <a:pt x="99176" y="251987"/>
                </a:cubicBezTo>
                <a:lnTo>
                  <a:pt x="49455" y="352036"/>
                </a:lnTo>
                <a:cubicBezTo>
                  <a:pt x="44137" y="362946"/>
                  <a:pt x="39617" y="361083"/>
                  <a:pt x="39617" y="348045"/>
                </a:cubicBezTo>
                <a:close/>
                <a:moveTo>
                  <a:pt x="84553" y="109097"/>
                </a:moveTo>
                <a:lnTo>
                  <a:pt x="107951" y="112556"/>
                </a:lnTo>
                <a:cubicBezTo>
                  <a:pt x="113268" y="113354"/>
                  <a:pt x="117789" y="118410"/>
                  <a:pt x="118054" y="123732"/>
                </a:cubicBezTo>
                <a:lnTo>
                  <a:pt x="120713" y="185996"/>
                </a:lnTo>
                <a:cubicBezTo>
                  <a:pt x="120979" y="191318"/>
                  <a:pt x="119118" y="191850"/>
                  <a:pt x="116459" y="187061"/>
                </a:cubicBezTo>
                <a:lnTo>
                  <a:pt x="79501" y="116015"/>
                </a:lnTo>
                <a:cubicBezTo>
                  <a:pt x="77108" y="111491"/>
                  <a:pt x="79235" y="108298"/>
                  <a:pt x="84553" y="109097"/>
                </a:cubicBezTo>
                <a:close/>
                <a:moveTo>
                  <a:pt x="206064" y="116015"/>
                </a:moveTo>
                <a:lnTo>
                  <a:pt x="169105" y="187061"/>
                </a:lnTo>
                <a:cubicBezTo>
                  <a:pt x="166712" y="191850"/>
                  <a:pt x="164851" y="191318"/>
                  <a:pt x="165117" y="185996"/>
                </a:cubicBezTo>
                <a:lnTo>
                  <a:pt x="167776" y="123732"/>
                </a:lnTo>
                <a:cubicBezTo>
                  <a:pt x="168041" y="118410"/>
                  <a:pt x="172562" y="113354"/>
                  <a:pt x="177613" y="112556"/>
                </a:cubicBezTo>
                <a:lnTo>
                  <a:pt x="201012" y="109097"/>
                </a:lnTo>
                <a:cubicBezTo>
                  <a:pt x="206329" y="108298"/>
                  <a:pt x="208722" y="111491"/>
                  <a:pt x="206064" y="116015"/>
                </a:cubicBezTo>
                <a:close/>
                <a:moveTo>
                  <a:pt x="268281" y="52952"/>
                </a:moveTo>
                <a:lnTo>
                  <a:pt x="185324" y="69183"/>
                </a:lnTo>
                <a:cubicBezTo>
                  <a:pt x="185058" y="58540"/>
                  <a:pt x="177613" y="49759"/>
                  <a:pt x="167776" y="47098"/>
                </a:cubicBezTo>
                <a:lnTo>
                  <a:pt x="167776" y="10111"/>
                </a:lnTo>
                <a:cubicBezTo>
                  <a:pt x="167776" y="4524"/>
                  <a:pt x="163255" y="0"/>
                  <a:pt x="157672" y="0"/>
                </a:cubicBezTo>
                <a:lnTo>
                  <a:pt x="127892" y="0"/>
                </a:lnTo>
                <a:cubicBezTo>
                  <a:pt x="122309" y="0"/>
                  <a:pt x="117789" y="4524"/>
                  <a:pt x="117789" y="10111"/>
                </a:cubicBezTo>
                <a:lnTo>
                  <a:pt x="117789" y="47098"/>
                </a:lnTo>
                <a:cubicBezTo>
                  <a:pt x="107951" y="49759"/>
                  <a:pt x="100506" y="58540"/>
                  <a:pt x="100506" y="69183"/>
                </a:cubicBezTo>
                <a:lnTo>
                  <a:pt x="17283" y="52952"/>
                </a:lnTo>
                <a:cubicBezTo>
                  <a:pt x="7711" y="51089"/>
                  <a:pt x="0" y="57475"/>
                  <a:pt x="0" y="67321"/>
                </a:cubicBezTo>
                <a:lnTo>
                  <a:pt x="0" y="385031"/>
                </a:lnTo>
                <a:cubicBezTo>
                  <a:pt x="0" y="394610"/>
                  <a:pt x="7179" y="406052"/>
                  <a:pt x="16219" y="409778"/>
                </a:cubicBezTo>
                <a:cubicBezTo>
                  <a:pt x="16219" y="409778"/>
                  <a:pt x="70992" y="433992"/>
                  <a:pt x="142782" y="433992"/>
                </a:cubicBezTo>
                <a:cubicBezTo>
                  <a:pt x="230791" y="433992"/>
                  <a:pt x="270409" y="411640"/>
                  <a:pt x="270409" y="411640"/>
                </a:cubicBezTo>
                <a:cubicBezTo>
                  <a:pt x="278917" y="406585"/>
                  <a:pt x="285830" y="394610"/>
                  <a:pt x="285830" y="385031"/>
                </a:cubicBezTo>
                <a:lnTo>
                  <a:pt x="285830" y="67321"/>
                </a:lnTo>
                <a:cubicBezTo>
                  <a:pt x="285830" y="57475"/>
                  <a:pt x="277853" y="51089"/>
                  <a:pt x="268281" y="52952"/>
                </a:cubicBezTo>
                <a:close/>
              </a:path>
            </a:pathLst>
          </a:custGeom>
          <a:solidFill>
            <a:schemeClr val="bg2"/>
          </a:solidFill>
          <a:ln w="266"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nvGrpSpPr>
          <p:cNvPr id="172" name="Group 171">
            <a:extLst>
              <a:ext uri="{FF2B5EF4-FFF2-40B4-BE49-F238E27FC236}">
                <a16:creationId xmlns="" xmlns:a16="http://schemas.microsoft.com/office/drawing/2014/main" id="{1BF62B16-0A60-45C5-A2F3-87184F1855E4}"/>
              </a:ext>
            </a:extLst>
          </p:cNvPr>
          <p:cNvGrpSpPr/>
          <p:nvPr/>
        </p:nvGrpSpPr>
        <p:grpSpPr>
          <a:xfrm>
            <a:off x="9164507" y="1783052"/>
            <a:ext cx="231322" cy="609847"/>
            <a:chOff x="5136261" y="1219200"/>
            <a:chExt cx="1676400" cy="4419600"/>
          </a:xfrm>
          <a:solidFill>
            <a:schemeClr val="bg2"/>
          </a:solidFill>
        </p:grpSpPr>
        <p:sp>
          <p:nvSpPr>
            <p:cNvPr id="170" name="Freeform: Shape 169">
              <a:extLst>
                <a:ext uri="{FF2B5EF4-FFF2-40B4-BE49-F238E27FC236}">
                  <a16:creationId xmlns="" xmlns:a16="http://schemas.microsoft.com/office/drawing/2014/main" id="{EA36750F-883A-4C1B-9780-C4320F1699C6}"/>
                </a:ext>
              </a:extLst>
            </p:cNvPr>
            <p:cNvSpPr/>
            <p:nvPr/>
          </p:nvSpPr>
          <p:spPr>
            <a:xfrm>
              <a:off x="5136261" y="2057400"/>
              <a:ext cx="1676400" cy="3581400"/>
            </a:xfrm>
            <a:custGeom>
              <a:avLst/>
              <a:gdLst>
                <a:gd name="connsiteX0" fmla="*/ 1537640 w 1676400"/>
                <a:gd name="connsiteY0" fmla="*/ 3581400 h 3581400"/>
                <a:gd name="connsiteX1" fmla="*/ 1569339 w 1676400"/>
                <a:gd name="connsiteY1" fmla="*/ 3517926 h 3581400"/>
                <a:gd name="connsiteX2" fmla="*/ 1721739 w 1676400"/>
                <a:gd name="connsiteY2" fmla="*/ 2930576 h 3581400"/>
                <a:gd name="connsiteX3" fmla="*/ 1721739 w 1676400"/>
                <a:gd name="connsiteY3" fmla="*/ 1120750 h 3581400"/>
                <a:gd name="connsiteX4" fmla="*/ 1180719 w 1676400"/>
                <a:gd name="connsiteY4" fmla="*/ 244450 h 3581400"/>
                <a:gd name="connsiteX5" fmla="*/ 1112139 w 1676400"/>
                <a:gd name="connsiteY5" fmla="*/ 228600 h 3581400"/>
                <a:gd name="connsiteX6" fmla="*/ 1112139 w 1676400"/>
                <a:gd name="connsiteY6" fmla="*/ 0 h 3581400"/>
                <a:gd name="connsiteX7" fmla="*/ 807339 w 1676400"/>
                <a:gd name="connsiteY7" fmla="*/ 0 h 3581400"/>
                <a:gd name="connsiteX8" fmla="*/ 807339 w 1676400"/>
                <a:gd name="connsiteY8" fmla="*/ 228600 h 3581400"/>
                <a:gd name="connsiteX9" fmla="*/ 739140 w 1676400"/>
                <a:gd name="connsiteY9" fmla="*/ 244678 h 3581400"/>
                <a:gd name="connsiteX10" fmla="*/ 198120 w 1676400"/>
                <a:gd name="connsiteY10" fmla="*/ 1120978 h 3581400"/>
                <a:gd name="connsiteX11" fmla="*/ 198120 w 1676400"/>
                <a:gd name="connsiteY11" fmla="*/ 2804160 h 3581400"/>
                <a:gd name="connsiteX12" fmla="*/ 0 w 1676400"/>
                <a:gd name="connsiteY12" fmla="*/ 3398520 h 3581400"/>
                <a:gd name="connsiteX13" fmla="*/ 45720 w 1676400"/>
                <a:gd name="connsiteY13" fmla="*/ 3432734 h 3581400"/>
                <a:gd name="connsiteX14" fmla="*/ 197739 w 1676400"/>
                <a:gd name="connsiteY14" fmla="*/ 3352800 h 3581400"/>
                <a:gd name="connsiteX15" fmla="*/ 197739 w 1676400"/>
                <a:gd name="connsiteY15" fmla="*/ 3547110 h 3581400"/>
                <a:gd name="connsiteX16" fmla="*/ 243459 w 1676400"/>
                <a:gd name="connsiteY16" fmla="*/ 3581400 h 3581400"/>
                <a:gd name="connsiteX17" fmla="*/ 502539 w 1676400"/>
                <a:gd name="connsiteY17" fmla="*/ 2804160 h 3581400"/>
                <a:gd name="connsiteX18" fmla="*/ 502539 w 1676400"/>
                <a:gd name="connsiteY18" fmla="*/ 1120750 h 3581400"/>
                <a:gd name="connsiteX19" fmla="*/ 845439 w 1676400"/>
                <a:gd name="connsiteY19" fmla="*/ 533400 h 3581400"/>
                <a:gd name="connsiteX20" fmla="*/ 1074039 w 1676400"/>
                <a:gd name="connsiteY20" fmla="*/ 533400 h 3581400"/>
                <a:gd name="connsiteX21" fmla="*/ 1416939 w 1676400"/>
                <a:gd name="connsiteY21" fmla="*/ 1120750 h 3581400"/>
                <a:gd name="connsiteX22" fmla="*/ 1416939 w 1676400"/>
                <a:gd name="connsiteY22" fmla="*/ 2930576 h 3581400"/>
                <a:gd name="connsiteX23" fmla="*/ 1296696 w 1676400"/>
                <a:gd name="connsiteY23" fmla="*/ 3381604 h 3581400"/>
                <a:gd name="connsiteX24" fmla="*/ 1264996 w 1676400"/>
                <a:gd name="connsiteY24" fmla="*/ 3445078 h 3581400"/>
                <a:gd name="connsiteX25" fmla="*/ 1340739 w 1676400"/>
                <a:gd name="connsiteY25" fmla="*/ 3483178 h 3581400"/>
                <a:gd name="connsiteX26" fmla="*/ 1493139 w 1676400"/>
                <a:gd name="connsiteY26" fmla="*/ 3352800 h 3581400"/>
                <a:gd name="connsiteX27" fmla="*/ 1493139 w 1676400"/>
                <a:gd name="connsiteY27" fmla="*/ 3559150 h 358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76400" h="3581400">
                  <a:moveTo>
                    <a:pt x="1537640" y="3581400"/>
                  </a:moveTo>
                  <a:lnTo>
                    <a:pt x="1569339" y="3517926"/>
                  </a:lnTo>
                  <a:cubicBezTo>
                    <a:pt x="1663968" y="3336212"/>
                    <a:pt x="1716079" y="3135375"/>
                    <a:pt x="1721739" y="2930576"/>
                  </a:cubicBezTo>
                  <a:lnTo>
                    <a:pt x="1721739" y="1120750"/>
                  </a:lnTo>
                  <a:cubicBezTo>
                    <a:pt x="1723146" y="749412"/>
                    <a:pt x="1513330" y="409568"/>
                    <a:pt x="1180719" y="244450"/>
                  </a:cubicBezTo>
                  <a:cubicBezTo>
                    <a:pt x="1159409" y="233887"/>
                    <a:pt x="1135923" y="228459"/>
                    <a:pt x="1112139" y="228600"/>
                  </a:cubicBezTo>
                  <a:lnTo>
                    <a:pt x="1112139" y="0"/>
                  </a:lnTo>
                  <a:lnTo>
                    <a:pt x="807339" y="0"/>
                  </a:lnTo>
                  <a:lnTo>
                    <a:pt x="807339" y="228600"/>
                  </a:lnTo>
                  <a:cubicBezTo>
                    <a:pt x="783666" y="228590"/>
                    <a:pt x="760316" y="234095"/>
                    <a:pt x="739140" y="244678"/>
                  </a:cubicBezTo>
                  <a:cubicBezTo>
                    <a:pt x="406530" y="409797"/>
                    <a:pt x="196713" y="749640"/>
                    <a:pt x="198120" y="1120978"/>
                  </a:cubicBezTo>
                  <a:lnTo>
                    <a:pt x="198120" y="2804160"/>
                  </a:lnTo>
                  <a:cubicBezTo>
                    <a:pt x="197662" y="3018422"/>
                    <a:pt x="128190" y="3226836"/>
                    <a:pt x="0" y="3398520"/>
                  </a:cubicBezTo>
                  <a:lnTo>
                    <a:pt x="45720" y="3432734"/>
                  </a:lnTo>
                  <a:lnTo>
                    <a:pt x="197739" y="3352800"/>
                  </a:lnTo>
                  <a:lnTo>
                    <a:pt x="197739" y="3547110"/>
                  </a:lnTo>
                  <a:lnTo>
                    <a:pt x="243459" y="3581400"/>
                  </a:lnTo>
                  <a:cubicBezTo>
                    <a:pt x="411097" y="3356892"/>
                    <a:pt x="501944" y="3084349"/>
                    <a:pt x="502539" y="2804160"/>
                  </a:cubicBezTo>
                  <a:lnTo>
                    <a:pt x="502539" y="1120750"/>
                  </a:lnTo>
                  <a:cubicBezTo>
                    <a:pt x="501707" y="877226"/>
                    <a:pt x="632966" y="652394"/>
                    <a:pt x="845439" y="533400"/>
                  </a:cubicBezTo>
                  <a:lnTo>
                    <a:pt x="1074039" y="533400"/>
                  </a:lnTo>
                  <a:cubicBezTo>
                    <a:pt x="1286512" y="652394"/>
                    <a:pt x="1417772" y="877226"/>
                    <a:pt x="1416939" y="1120750"/>
                  </a:cubicBezTo>
                  <a:lnTo>
                    <a:pt x="1416939" y="2930576"/>
                  </a:lnTo>
                  <a:cubicBezTo>
                    <a:pt x="1411333" y="3088055"/>
                    <a:pt x="1370229" y="3242234"/>
                    <a:pt x="1296696" y="3381604"/>
                  </a:cubicBezTo>
                  <a:lnTo>
                    <a:pt x="1264996" y="3445078"/>
                  </a:lnTo>
                  <a:lnTo>
                    <a:pt x="1340739" y="3483178"/>
                  </a:lnTo>
                  <a:lnTo>
                    <a:pt x="1493139" y="3352800"/>
                  </a:lnTo>
                  <a:lnTo>
                    <a:pt x="1493139" y="3559150"/>
                  </a:lnTo>
                  <a:close/>
                </a:path>
              </a:pathLst>
            </a:custGeom>
            <a:grpFill/>
            <a:ln w="76200"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71" name="Freeform: Shape 170">
              <a:extLst>
                <a:ext uri="{FF2B5EF4-FFF2-40B4-BE49-F238E27FC236}">
                  <a16:creationId xmlns="" xmlns:a16="http://schemas.microsoft.com/office/drawing/2014/main" id="{3B8A212A-879D-4B5B-AA53-FEC4F3C88B57}"/>
                </a:ext>
              </a:extLst>
            </p:cNvPr>
            <p:cNvSpPr/>
            <p:nvPr/>
          </p:nvSpPr>
          <p:spPr>
            <a:xfrm>
              <a:off x="5943600" y="1219200"/>
              <a:ext cx="304800" cy="685800"/>
            </a:xfrm>
            <a:custGeom>
              <a:avLst/>
              <a:gdLst>
                <a:gd name="connsiteX0" fmla="*/ 0 w 304800"/>
                <a:gd name="connsiteY0" fmla="*/ 0 h 685800"/>
                <a:gd name="connsiteX1" fmla="*/ 304800 w 304800"/>
                <a:gd name="connsiteY1" fmla="*/ 0 h 685800"/>
                <a:gd name="connsiteX2" fmla="*/ 304800 w 304800"/>
                <a:gd name="connsiteY2" fmla="*/ 685800 h 685800"/>
                <a:gd name="connsiteX3" fmla="*/ 0 w 304800"/>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304800" h="685800">
                  <a:moveTo>
                    <a:pt x="0" y="0"/>
                  </a:moveTo>
                  <a:lnTo>
                    <a:pt x="304800" y="0"/>
                  </a:lnTo>
                  <a:lnTo>
                    <a:pt x="304800" y="685800"/>
                  </a:lnTo>
                  <a:lnTo>
                    <a:pt x="0" y="685800"/>
                  </a:lnTo>
                  <a:close/>
                </a:path>
              </a:pathLst>
            </a:custGeom>
            <a:grpFill/>
            <a:ln w="76200"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grpSp>
        <p:nvGrpSpPr>
          <p:cNvPr id="179" name="Group 178">
            <a:extLst>
              <a:ext uri="{FF2B5EF4-FFF2-40B4-BE49-F238E27FC236}">
                <a16:creationId xmlns="" xmlns:a16="http://schemas.microsoft.com/office/drawing/2014/main" id="{57C7DF3A-A448-4A01-BABD-D61F9D9347BB}"/>
              </a:ext>
            </a:extLst>
          </p:cNvPr>
          <p:cNvGrpSpPr/>
          <p:nvPr/>
        </p:nvGrpSpPr>
        <p:grpSpPr>
          <a:xfrm>
            <a:off x="6217677" y="1865663"/>
            <a:ext cx="582307" cy="444625"/>
            <a:chOff x="3886200" y="1752600"/>
            <a:chExt cx="4391025" cy="3352800"/>
          </a:xfrm>
          <a:solidFill>
            <a:schemeClr val="bg2"/>
          </a:solidFill>
        </p:grpSpPr>
        <p:sp>
          <p:nvSpPr>
            <p:cNvPr id="176" name="Freeform: Shape 175">
              <a:extLst>
                <a:ext uri="{FF2B5EF4-FFF2-40B4-BE49-F238E27FC236}">
                  <a16:creationId xmlns="" xmlns:a16="http://schemas.microsoft.com/office/drawing/2014/main" id="{3E8CD861-33E3-455B-A938-1F643767B2AA}"/>
                </a:ext>
              </a:extLst>
            </p:cNvPr>
            <p:cNvSpPr/>
            <p:nvPr/>
          </p:nvSpPr>
          <p:spPr>
            <a:xfrm>
              <a:off x="7667625" y="3643351"/>
              <a:ext cx="609600" cy="1447800"/>
            </a:xfrm>
            <a:custGeom>
              <a:avLst/>
              <a:gdLst>
                <a:gd name="connsiteX0" fmla="*/ 299999 w 609600"/>
                <a:gd name="connsiteY0" fmla="*/ 0 h 1447800"/>
                <a:gd name="connsiteX1" fmla="*/ 0 w 609600"/>
                <a:gd name="connsiteY1" fmla="*/ 99974 h 1447800"/>
                <a:gd name="connsiteX2" fmla="*/ 409575 w 609600"/>
                <a:gd name="connsiteY2" fmla="*/ 1462049 h 1447800"/>
                <a:gd name="connsiteX3" fmla="*/ 638175 w 609600"/>
                <a:gd name="connsiteY3" fmla="*/ 1385849 h 1447800"/>
                <a:gd name="connsiteX4" fmla="*/ 299999 w 609600"/>
                <a:gd name="connsiteY4" fmla="*/ 0 h 144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1447800">
                  <a:moveTo>
                    <a:pt x="299999" y="0"/>
                  </a:moveTo>
                  <a:lnTo>
                    <a:pt x="0" y="99974"/>
                  </a:lnTo>
                  <a:lnTo>
                    <a:pt x="409575" y="1462049"/>
                  </a:lnTo>
                  <a:lnTo>
                    <a:pt x="638175" y="1385849"/>
                  </a:lnTo>
                  <a:lnTo>
                    <a:pt x="299999" y="0"/>
                  </a:lnTo>
                  <a:close/>
                </a:path>
              </a:pathLst>
            </a:custGeom>
            <a:grpFill/>
            <a:ln w="76200"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77" name="Freeform: Shape 176">
              <a:extLst>
                <a:ext uri="{FF2B5EF4-FFF2-40B4-BE49-F238E27FC236}">
                  <a16:creationId xmlns="" xmlns:a16="http://schemas.microsoft.com/office/drawing/2014/main" id="{F5CFA37D-B5DF-4044-8160-95A36FFE06D1}"/>
                </a:ext>
              </a:extLst>
            </p:cNvPr>
            <p:cNvSpPr/>
            <p:nvPr/>
          </p:nvSpPr>
          <p:spPr>
            <a:xfrm>
              <a:off x="7156475" y="1752600"/>
              <a:ext cx="381000" cy="457200"/>
            </a:xfrm>
            <a:custGeom>
              <a:avLst/>
              <a:gdLst>
                <a:gd name="connsiteX0" fmla="*/ 93802 w 381000"/>
                <a:gd name="connsiteY0" fmla="*/ 503834 h 457200"/>
                <a:gd name="connsiteX1" fmla="*/ 430149 w 381000"/>
                <a:gd name="connsiteY1" fmla="*/ 462001 h 457200"/>
                <a:gd name="connsiteX2" fmla="*/ 311125 w 381000"/>
                <a:gd name="connsiteY2" fmla="*/ 0 h 457200"/>
                <a:gd name="connsiteX3" fmla="*/ 0 w 381000"/>
                <a:gd name="connsiteY3" fmla="*/ 69875 h 457200"/>
                <a:gd name="connsiteX4" fmla="*/ 93802 w 381000"/>
                <a:gd name="connsiteY4" fmla="*/ 503834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457200">
                  <a:moveTo>
                    <a:pt x="93802" y="503834"/>
                  </a:moveTo>
                  <a:lnTo>
                    <a:pt x="430149" y="462001"/>
                  </a:lnTo>
                  <a:lnTo>
                    <a:pt x="311125" y="0"/>
                  </a:lnTo>
                  <a:lnTo>
                    <a:pt x="0" y="69875"/>
                  </a:lnTo>
                  <a:lnTo>
                    <a:pt x="93802" y="503834"/>
                  </a:lnTo>
                  <a:close/>
                </a:path>
              </a:pathLst>
            </a:custGeom>
            <a:grpFill/>
            <a:ln w="76200"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78" name="Freeform: Shape 177">
              <a:extLst>
                <a:ext uri="{FF2B5EF4-FFF2-40B4-BE49-F238E27FC236}">
                  <a16:creationId xmlns="" xmlns:a16="http://schemas.microsoft.com/office/drawing/2014/main" id="{D3B22FD5-58D3-4641-A3EE-8C179440759C}"/>
                </a:ext>
              </a:extLst>
            </p:cNvPr>
            <p:cNvSpPr/>
            <p:nvPr/>
          </p:nvSpPr>
          <p:spPr>
            <a:xfrm>
              <a:off x="3886200" y="2209800"/>
              <a:ext cx="3962400" cy="2895600"/>
            </a:xfrm>
            <a:custGeom>
              <a:avLst/>
              <a:gdLst>
                <a:gd name="connsiteX0" fmla="*/ 2144725 w 3962400"/>
                <a:gd name="connsiteY0" fmla="*/ 2815895 h 2895600"/>
                <a:gd name="connsiteX1" fmla="*/ 3733800 w 3962400"/>
                <a:gd name="connsiteY1" fmla="*/ 1371600 h 2895600"/>
                <a:gd name="connsiteX2" fmla="*/ 4033800 w 3962400"/>
                <a:gd name="connsiteY2" fmla="*/ 1271626 h 2895600"/>
                <a:gd name="connsiteX3" fmla="*/ 3733800 w 3962400"/>
                <a:gd name="connsiteY3" fmla="*/ 152400 h 2895600"/>
                <a:gd name="connsiteX4" fmla="*/ 3397453 w 3962400"/>
                <a:gd name="connsiteY4" fmla="*/ 194234 h 2895600"/>
                <a:gd name="connsiteX5" fmla="*/ 3419475 w 3962400"/>
                <a:gd name="connsiteY5" fmla="*/ 304800 h 2895600"/>
                <a:gd name="connsiteX6" fmla="*/ 1371600 w 3962400"/>
                <a:gd name="connsiteY6" fmla="*/ 304800 h 2895600"/>
                <a:gd name="connsiteX7" fmla="*/ 1295400 w 3962400"/>
                <a:gd name="connsiteY7" fmla="*/ 0 h 2895600"/>
                <a:gd name="connsiteX8" fmla="*/ 990600 w 3962400"/>
                <a:gd name="connsiteY8" fmla="*/ 76200 h 2895600"/>
                <a:gd name="connsiteX9" fmla="*/ 1274750 w 3962400"/>
                <a:gd name="connsiteY9" fmla="*/ 971093 h 2895600"/>
                <a:gd name="connsiteX10" fmla="*/ 0 w 3962400"/>
                <a:gd name="connsiteY10" fmla="*/ 2438400 h 2895600"/>
                <a:gd name="connsiteX11" fmla="*/ 0 w 3962400"/>
                <a:gd name="connsiteY11" fmla="*/ 2514600 h 2895600"/>
                <a:gd name="connsiteX12" fmla="*/ 152400 w 3962400"/>
                <a:gd name="connsiteY12" fmla="*/ 2590800 h 2895600"/>
                <a:gd name="connsiteX13" fmla="*/ 152400 w 3962400"/>
                <a:gd name="connsiteY13" fmla="*/ 2667000 h 2895600"/>
                <a:gd name="connsiteX14" fmla="*/ 0 w 3962400"/>
                <a:gd name="connsiteY14" fmla="*/ 2743200 h 2895600"/>
                <a:gd name="connsiteX15" fmla="*/ 0 w 3962400"/>
                <a:gd name="connsiteY15" fmla="*/ 2895600 h 2895600"/>
                <a:gd name="connsiteX16" fmla="*/ 1939214 w 3962400"/>
                <a:gd name="connsiteY16" fmla="*/ 2895600 h 2895600"/>
                <a:gd name="connsiteX17" fmla="*/ 2144725 w 3962400"/>
                <a:gd name="connsiteY17" fmla="*/ 2815895 h 2895600"/>
                <a:gd name="connsiteX18" fmla="*/ 3457575 w 3962400"/>
                <a:gd name="connsiteY18" fmla="*/ 609600 h 2895600"/>
                <a:gd name="connsiteX19" fmla="*/ 3549015 w 3962400"/>
                <a:gd name="connsiteY19" fmla="*/ 930707 h 2895600"/>
                <a:gd name="connsiteX20" fmla="*/ 1990039 w 3962400"/>
                <a:gd name="connsiteY20" fmla="*/ 2470557 h 2895600"/>
                <a:gd name="connsiteX21" fmla="*/ 1493520 w 3962400"/>
                <a:gd name="connsiteY21" fmla="*/ 609600 h 2895600"/>
                <a:gd name="connsiteX22" fmla="*/ 457200 w 3962400"/>
                <a:gd name="connsiteY22" fmla="*/ 2590800 h 2895600"/>
                <a:gd name="connsiteX23" fmla="*/ 420243 w 3962400"/>
                <a:gd name="connsiteY23" fmla="*/ 2438400 h 2895600"/>
                <a:gd name="connsiteX24" fmla="*/ 1370076 w 3962400"/>
                <a:gd name="connsiteY24" fmla="*/ 1328623 h 2895600"/>
                <a:gd name="connsiteX25" fmla="*/ 1706880 w 3962400"/>
                <a:gd name="connsiteY25" fmla="*/ 2590800 h 2895600"/>
                <a:gd name="connsiteX26" fmla="*/ 1752600 w 3962400"/>
                <a:gd name="connsiteY26" fmla="*/ 2667000 h 2895600"/>
                <a:gd name="connsiteX27" fmla="*/ 1905000 w 3962400"/>
                <a:gd name="connsiteY27" fmla="*/ 2514600 h 2895600"/>
                <a:gd name="connsiteX28" fmla="*/ 2057400 w 3962400"/>
                <a:gd name="connsiteY28" fmla="*/ 2667000 h 2895600"/>
                <a:gd name="connsiteX29" fmla="*/ 1905000 w 3962400"/>
                <a:gd name="connsiteY29" fmla="*/ 2819400 h 2895600"/>
                <a:gd name="connsiteX30" fmla="*/ 1752600 w 3962400"/>
                <a:gd name="connsiteY30" fmla="*/ 266700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962400" h="2895600">
                  <a:moveTo>
                    <a:pt x="2144725" y="2815895"/>
                  </a:moveTo>
                  <a:lnTo>
                    <a:pt x="3733800" y="1371600"/>
                  </a:lnTo>
                  <a:lnTo>
                    <a:pt x="4033800" y="1271626"/>
                  </a:lnTo>
                  <a:lnTo>
                    <a:pt x="3733800" y="152400"/>
                  </a:lnTo>
                  <a:lnTo>
                    <a:pt x="3397453" y="194234"/>
                  </a:lnTo>
                  <a:lnTo>
                    <a:pt x="3419475" y="304800"/>
                  </a:lnTo>
                  <a:lnTo>
                    <a:pt x="1371600" y="304800"/>
                  </a:lnTo>
                  <a:lnTo>
                    <a:pt x="1295400" y="0"/>
                  </a:lnTo>
                  <a:lnTo>
                    <a:pt x="990600" y="76200"/>
                  </a:lnTo>
                  <a:lnTo>
                    <a:pt x="1274750" y="971093"/>
                  </a:lnTo>
                  <a:lnTo>
                    <a:pt x="0" y="2438400"/>
                  </a:lnTo>
                  <a:lnTo>
                    <a:pt x="0" y="2514600"/>
                  </a:lnTo>
                  <a:lnTo>
                    <a:pt x="152400" y="2590800"/>
                  </a:lnTo>
                  <a:lnTo>
                    <a:pt x="152400" y="2667000"/>
                  </a:lnTo>
                  <a:lnTo>
                    <a:pt x="0" y="2743200"/>
                  </a:lnTo>
                  <a:lnTo>
                    <a:pt x="0" y="2895600"/>
                  </a:lnTo>
                  <a:lnTo>
                    <a:pt x="1939214" y="2895600"/>
                  </a:lnTo>
                  <a:cubicBezTo>
                    <a:pt x="2015262" y="2895600"/>
                    <a:pt x="2088564" y="2867171"/>
                    <a:pt x="2144725" y="2815895"/>
                  </a:cubicBezTo>
                  <a:close/>
                  <a:moveTo>
                    <a:pt x="3457575" y="609600"/>
                  </a:moveTo>
                  <a:lnTo>
                    <a:pt x="3549015" y="930707"/>
                  </a:lnTo>
                  <a:lnTo>
                    <a:pt x="1990039" y="2470557"/>
                  </a:lnTo>
                  <a:lnTo>
                    <a:pt x="1493520" y="609600"/>
                  </a:lnTo>
                  <a:close/>
                  <a:moveTo>
                    <a:pt x="457200" y="2590800"/>
                  </a:moveTo>
                  <a:lnTo>
                    <a:pt x="420243" y="2438400"/>
                  </a:lnTo>
                  <a:lnTo>
                    <a:pt x="1370076" y="1328623"/>
                  </a:lnTo>
                  <a:lnTo>
                    <a:pt x="1706880" y="2590800"/>
                  </a:lnTo>
                  <a:close/>
                  <a:moveTo>
                    <a:pt x="1752600" y="2667000"/>
                  </a:moveTo>
                  <a:cubicBezTo>
                    <a:pt x="1752600" y="2582832"/>
                    <a:pt x="1820832" y="2514600"/>
                    <a:pt x="1905000" y="2514600"/>
                  </a:cubicBezTo>
                  <a:cubicBezTo>
                    <a:pt x="1989168" y="2514600"/>
                    <a:pt x="2057400" y="2582832"/>
                    <a:pt x="2057400" y="2667000"/>
                  </a:cubicBezTo>
                  <a:cubicBezTo>
                    <a:pt x="2057400" y="2751168"/>
                    <a:pt x="1989168" y="2819400"/>
                    <a:pt x="1905000" y="2819400"/>
                  </a:cubicBezTo>
                  <a:cubicBezTo>
                    <a:pt x="1820832" y="2819400"/>
                    <a:pt x="1752600" y="2751168"/>
                    <a:pt x="1752600" y="2667000"/>
                  </a:cubicBezTo>
                  <a:close/>
                </a:path>
              </a:pathLst>
            </a:custGeom>
            <a:grpFill/>
            <a:ln w="76200"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grpSp>
        <p:nvGrpSpPr>
          <p:cNvPr id="186" name="Group 185">
            <a:extLst>
              <a:ext uri="{FF2B5EF4-FFF2-40B4-BE49-F238E27FC236}">
                <a16:creationId xmlns="" xmlns:a16="http://schemas.microsoft.com/office/drawing/2014/main" id="{ABFA906E-6D5B-4B46-86EA-D110BFCFF970}"/>
              </a:ext>
            </a:extLst>
          </p:cNvPr>
          <p:cNvGrpSpPr/>
          <p:nvPr/>
        </p:nvGrpSpPr>
        <p:grpSpPr>
          <a:xfrm>
            <a:off x="855669" y="5760228"/>
            <a:ext cx="472840" cy="445064"/>
            <a:chOff x="4955483" y="1979458"/>
            <a:chExt cx="423368" cy="398498"/>
          </a:xfrm>
          <a:solidFill>
            <a:schemeClr val="bg2"/>
          </a:solidFill>
        </p:grpSpPr>
        <p:sp>
          <p:nvSpPr>
            <p:cNvPr id="187" name="Freeform: Shape 186">
              <a:extLst>
                <a:ext uri="{FF2B5EF4-FFF2-40B4-BE49-F238E27FC236}">
                  <a16:creationId xmlns="" xmlns:a16="http://schemas.microsoft.com/office/drawing/2014/main" id="{2695B497-2569-4C51-9612-4EB58F9BE317}"/>
                </a:ext>
              </a:extLst>
            </p:cNvPr>
            <p:cNvSpPr/>
            <p:nvPr/>
          </p:nvSpPr>
          <p:spPr>
            <a:xfrm>
              <a:off x="4981612" y="1979458"/>
              <a:ext cx="64507" cy="64481"/>
            </a:xfrm>
            <a:custGeom>
              <a:avLst/>
              <a:gdLst>
                <a:gd name="connsiteX0" fmla="*/ 22444 w 64507"/>
                <a:gd name="connsiteY0" fmla="*/ 42062 h 64480"/>
                <a:gd name="connsiteX1" fmla="*/ 22444 w 64507"/>
                <a:gd name="connsiteY1" fmla="*/ 22419 h 64480"/>
                <a:gd name="connsiteX2" fmla="*/ 42063 w 64507"/>
                <a:gd name="connsiteY2" fmla="*/ 22419 h 64480"/>
                <a:gd name="connsiteX3" fmla="*/ 42063 w 64507"/>
                <a:gd name="connsiteY3" fmla="*/ 42062 h 64480"/>
                <a:gd name="connsiteX4" fmla="*/ 22444 w 64507"/>
                <a:gd name="connsiteY4" fmla="*/ 42062 h 64480"/>
                <a:gd name="connsiteX5" fmla="*/ 55059 w 64507"/>
                <a:gd name="connsiteY5" fmla="*/ 9448 h 64480"/>
                <a:gd name="connsiteX6" fmla="*/ 9448 w 64507"/>
                <a:gd name="connsiteY6" fmla="*/ 9448 h 64480"/>
                <a:gd name="connsiteX7" fmla="*/ 9448 w 64507"/>
                <a:gd name="connsiteY7" fmla="*/ 55033 h 64480"/>
                <a:gd name="connsiteX8" fmla="*/ 55059 w 64507"/>
                <a:gd name="connsiteY8" fmla="*/ 55033 h 64480"/>
                <a:gd name="connsiteX9" fmla="*/ 55059 w 64507"/>
                <a:gd name="connsiteY9" fmla="*/ 9448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22444" y="42062"/>
                  </a:moveTo>
                  <a:cubicBezTo>
                    <a:pt x="17017" y="36635"/>
                    <a:pt x="17017" y="27846"/>
                    <a:pt x="22444" y="22419"/>
                  </a:cubicBezTo>
                  <a:cubicBezTo>
                    <a:pt x="27847" y="16992"/>
                    <a:pt x="36636" y="16992"/>
                    <a:pt x="42063" y="22419"/>
                  </a:cubicBezTo>
                  <a:cubicBezTo>
                    <a:pt x="47491" y="27846"/>
                    <a:pt x="47491" y="36635"/>
                    <a:pt x="42063" y="42062"/>
                  </a:cubicBezTo>
                  <a:cubicBezTo>
                    <a:pt x="36636" y="47489"/>
                    <a:pt x="27847" y="47489"/>
                    <a:pt x="22444" y="42062"/>
                  </a:cubicBezTo>
                  <a:close/>
                  <a:moveTo>
                    <a:pt x="55059" y="9448"/>
                  </a:moveTo>
                  <a:cubicBezTo>
                    <a:pt x="42461" y="-3149"/>
                    <a:pt x="22046" y="-3149"/>
                    <a:pt x="9448" y="9448"/>
                  </a:cubicBezTo>
                  <a:cubicBezTo>
                    <a:pt x="-3149" y="22021"/>
                    <a:pt x="-3149" y="42460"/>
                    <a:pt x="9448" y="55033"/>
                  </a:cubicBezTo>
                  <a:cubicBezTo>
                    <a:pt x="22046" y="67630"/>
                    <a:pt x="42461" y="67630"/>
                    <a:pt x="55059" y="55033"/>
                  </a:cubicBezTo>
                  <a:cubicBezTo>
                    <a:pt x="67657" y="42460"/>
                    <a:pt x="67657" y="22045"/>
                    <a:pt x="55059" y="9448"/>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88" name="Freeform: Shape 187">
              <a:extLst>
                <a:ext uri="{FF2B5EF4-FFF2-40B4-BE49-F238E27FC236}">
                  <a16:creationId xmlns="" xmlns:a16="http://schemas.microsoft.com/office/drawing/2014/main" id="{45412E53-AD1F-4686-9A0A-2A09C55F69E6}"/>
                </a:ext>
              </a:extLst>
            </p:cNvPr>
            <p:cNvSpPr/>
            <p:nvPr/>
          </p:nvSpPr>
          <p:spPr>
            <a:xfrm>
              <a:off x="5023426" y="2021370"/>
              <a:ext cx="43893" cy="43867"/>
            </a:xfrm>
            <a:custGeom>
              <a:avLst/>
              <a:gdLst>
                <a:gd name="connsiteX0" fmla="*/ 27685 w 43892"/>
                <a:gd name="connsiteY0" fmla="*/ 27560 h 43866"/>
                <a:gd name="connsiteX1" fmla="*/ 43893 w 43892"/>
                <a:gd name="connsiteY1" fmla="*/ 18323 h 43866"/>
                <a:gd name="connsiteX2" fmla="*/ 35378 w 43892"/>
                <a:gd name="connsiteY2" fmla="*/ 12523 h 43866"/>
                <a:gd name="connsiteX3" fmla="*/ 31345 w 43892"/>
                <a:gd name="connsiteY3" fmla="*/ 8490 h 43866"/>
                <a:gd name="connsiteX4" fmla="*/ 25544 w 43892"/>
                <a:gd name="connsiteY4" fmla="*/ 0 h 43866"/>
                <a:gd name="connsiteX5" fmla="*/ 16307 w 43892"/>
                <a:gd name="connsiteY5" fmla="*/ 16207 h 43866"/>
                <a:gd name="connsiteX6" fmla="*/ 0 w 43892"/>
                <a:gd name="connsiteY6" fmla="*/ 25469 h 43866"/>
                <a:gd name="connsiteX7" fmla="*/ 8639 w 43892"/>
                <a:gd name="connsiteY7" fmla="*/ 31269 h 43866"/>
                <a:gd name="connsiteX8" fmla="*/ 12623 w 43892"/>
                <a:gd name="connsiteY8" fmla="*/ 35228 h 43866"/>
                <a:gd name="connsiteX9" fmla="*/ 18399 w 43892"/>
                <a:gd name="connsiteY9" fmla="*/ 43867 h 43866"/>
                <a:gd name="connsiteX10" fmla="*/ 27685 w 43892"/>
                <a:gd name="connsiteY10" fmla="*/ 27560 h 4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892" h="43866">
                  <a:moveTo>
                    <a:pt x="27685" y="27560"/>
                  </a:moveTo>
                  <a:cubicBezTo>
                    <a:pt x="32316" y="22929"/>
                    <a:pt x="37968" y="19942"/>
                    <a:pt x="43893" y="18323"/>
                  </a:cubicBezTo>
                  <a:cubicBezTo>
                    <a:pt x="40756" y="16880"/>
                    <a:pt x="37868" y="15012"/>
                    <a:pt x="35378" y="12523"/>
                  </a:cubicBezTo>
                  <a:lnTo>
                    <a:pt x="31345" y="8490"/>
                  </a:lnTo>
                  <a:cubicBezTo>
                    <a:pt x="28855" y="6025"/>
                    <a:pt x="26988" y="3112"/>
                    <a:pt x="25544" y="0"/>
                  </a:cubicBezTo>
                  <a:cubicBezTo>
                    <a:pt x="23926" y="5925"/>
                    <a:pt x="20963" y="11552"/>
                    <a:pt x="16307" y="16207"/>
                  </a:cubicBezTo>
                  <a:cubicBezTo>
                    <a:pt x="11627" y="20863"/>
                    <a:pt x="5975" y="23850"/>
                    <a:pt x="0" y="25469"/>
                  </a:cubicBezTo>
                  <a:cubicBezTo>
                    <a:pt x="3162" y="26888"/>
                    <a:pt x="6125" y="28755"/>
                    <a:pt x="8639" y="31269"/>
                  </a:cubicBezTo>
                  <a:lnTo>
                    <a:pt x="12623" y="35228"/>
                  </a:lnTo>
                  <a:cubicBezTo>
                    <a:pt x="15112" y="37742"/>
                    <a:pt x="16980" y="40705"/>
                    <a:pt x="18399" y="43867"/>
                  </a:cubicBezTo>
                  <a:cubicBezTo>
                    <a:pt x="20017" y="37892"/>
                    <a:pt x="23005" y="32240"/>
                    <a:pt x="27685" y="2756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89" name="Freeform: Shape 188">
              <a:extLst>
                <a:ext uri="{FF2B5EF4-FFF2-40B4-BE49-F238E27FC236}">
                  <a16:creationId xmlns="" xmlns:a16="http://schemas.microsoft.com/office/drawing/2014/main" id="{F6378A46-CF98-4794-8637-A3B0459A2987}"/>
                </a:ext>
              </a:extLst>
            </p:cNvPr>
            <p:cNvSpPr/>
            <p:nvPr/>
          </p:nvSpPr>
          <p:spPr>
            <a:xfrm>
              <a:off x="5044713" y="2042557"/>
              <a:ext cx="64507" cy="64481"/>
            </a:xfrm>
            <a:custGeom>
              <a:avLst/>
              <a:gdLst>
                <a:gd name="connsiteX0" fmla="*/ 32266 w 64507"/>
                <a:gd name="connsiteY0" fmla="*/ 46132 h 64480"/>
                <a:gd name="connsiteX1" fmla="*/ 18374 w 64507"/>
                <a:gd name="connsiteY1" fmla="*/ 32240 h 64480"/>
                <a:gd name="connsiteX2" fmla="*/ 32266 w 64507"/>
                <a:gd name="connsiteY2" fmla="*/ 18348 h 64480"/>
                <a:gd name="connsiteX3" fmla="*/ 46134 w 64507"/>
                <a:gd name="connsiteY3" fmla="*/ 32240 h 64480"/>
                <a:gd name="connsiteX4" fmla="*/ 32266 w 64507"/>
                <a:gd name="connsiteY4" fmla="*/ 46132 h 64480"/>
                <a:gd name="connsiteX5" fmla="*/ 32266 w 64507"/>
                <a:gd name="connsiteY5" fmla="*/ 0 h 64480"/>
                <a:gd name="connsiteX6" fmla="*/ 0 w 64507"/>
                <a:gd name="connsiteY6" fmla="*/ 32240 h 64480"/>
                <a:gd name="connsiteX7" fmla="*/ 32266 w 64507"/>
                <a:gd name="connsiteY7" fmla="*/ 64481 h 64480"/>
                <a:gd name="connsiteX8" fmla="*/ 64507 w 64507"/>
                <a:gd name="connsiteY8" fmla="*/ 32240 h 64480"/>
                <a:gd name="connsiteX9" fmla="*/ 32266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66" y="46132"/>
                  </a:moveTo>
                  <a:cubicBezTo>
                    <a:pt x="24598" y="46132"/>
                    <a:pt x="18374" y="39908"/>
                    <a:pt x="18374" y="32240"/>
                  </a:cubicBezTo>
                  <a:cubicBezTo>
                    <a:pt x="18374" y="24572"/>
                    <a:pt x="24598" y="18348"/>
                    <a:pt x="32266" y="18348"/>
                  </a:cubicBezTo>
                  <a:cubicBezTo>
                    <a:pt x="39934" y="18348"/>
                    <a:pt x="46134" y="24572"/>
                    <a:pt x="46134" y="32240"/>
                  </a:cubicBezTo>
                  <a:cubicBezTo>
                    <a:pt x="46134" y="39908"/>
                    <a:pt x="39934" y="46132"/>
                    <a:pt x="32266" y="46132"/>
                  </a:cubicBezTo>
                  <a:close/>
                  <a:moveTo>
                    <a:pt x="32266" y="0"/>
                  </a:moveTo>
                  <a:cubicBezTo>
                    <a:pt x="14440" y="0"/>
                    <a:pt x="0" y="14440"/>
                    <a:pt x="0" y="32240"/>
                  </a:cubicBezTo>
                  <a:cubicBezTo>
                    <a:pt x="0" y="50041"/>
                    <a:pt x="14440" y="64481"/>
                    <a:pt x="32266" y="64481"/>
                  </a:cubicBezTo>
                  <a:cubicBezTo>
                    <a:pt x="50067" y="64481"/>
                    <a:pt x="64507" y="50066"/>
                    <a:pt x="64507" y="32240"/>
                  </a:cubicBezTo>
                  <a:cubicBezTo>
                    <a:pt x="64507" y="14440"/>
                    <a:pt x="50067" y="0"/>
                    <a:pt x="32266"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0" name="Freeform: Shape 189">
              <a:extLst>
                <a:ext uri="{FF2B5EF4-FFF2-40B4-BE49-F238E27FC236}">
                  <a16:creationId xmlns="" xmlns:a16="http://schemas.microsoft.com/office/drawing/2014/main" id="{0ECBCABA-3E77-47B4-8798-D6270F1FBB00}"/>
                </a:ext>
              </a:extLst>
            </p:cNvPr>
            <p:cNvSpPr/>
            <p:nvPr/>
          </p:nvSpPr>
          <p:spPr>
            <a:xfrm>
              <a:off x="5109220" y="2056797"/>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25 w 26017"/>
                <a:gd name="connsiteY4" fmla="*/ 0 h 36074"/>
                <a:gd name="connsiteX5" fmla="*/ 4954 w 26017"/>
                <a:gd name="connsiteY5" fmla="*/ 18000 h 36074"/>
                <a:gd name="connsiteX6" fmla="*/ 0 w 26017"/>
                <a:gd name="connsiteY6" fmla="*/ 36074 h 36074"/>
                <a:gd name="connsiteX7" fmla="*/ 10183 w 26017"/>
                <a:gd name="connsiteY7" fmla="*/ 34083 h 36074"/>
                <a:gd name="connsiteX8" fmla="*/ 15809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53"/>
                    <a:pt x="25967" y="0"/>
                  </a:cubicBezTo>
                  <a:cubicBezTo>
                    <a:pt x="22756" y="1195"/>
                    <a:pt x="19370" y="1917"/>
                    <a:pt x="15859" y="1917"/>
                  </a:cubicBezTo>
                  <a:lnTo>
                    <a:pt x="10158" y="1917"/>
                  </a:lnTo>
                  <a:cubicBezTo>
                    <a:pt x="6647" y="1917"/>
                    <a:pt x="3261" y="1195"/>
                    <a:pt x="25" y="0"/>
                  </a:cubicBezTo>
                  <a:cubicBezTo>
                    <a:pt x="3087" y="5353"/>
                    <a:pt x="4954" y="11427"/>
                    <a:pt x="4954" y="18000"/>
                  </a:cubicBezTo>
                  <a:cubicBezTo>
                    <a:pt x="4954" y="24597"/>
                    <a:pt x="3062" y="30722"/>
                    <a:pt x="0" y="36074"/>
                  </a:cubicBezTo>
                  <a:cubicBezTo>
                    <a:pt x="3237" y="34854"/>
                    <a:pt x="6647" y="34083"/>
                    <a:pt x="10183" y="34083"/>
                  </a:cubicBezTo>
                  <a:lnTo>
                    <a:pt x="15809" y="34083"/>
                  </a:lnTo>
                  <a:cubicBezTo>
                    <a:pt x="19370" y="34083"/>
                    <a:pt x="22781" y="34854"/>
                    <a:pt x="26017" y="36074"/>
                  </a:cubicBezTo>
                  <a:cubicBezTo>
                    <a:pt x="22955"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1" name="Freeform: Shape 190">
              <a:extLst>
                <a:ext uri="{FF2B5EF4-FFF2-40B4-BE49-F238E27FC236}">
                  <a16:creationId xmlns="" xmlns:a16="http://schemas.microsoft.com/office/drawing/2014/main" id="{FF2FD126-CE02-4289-86FD-662F7D84E9E9}"/>
                </a:ext>
              </a:extLst>
            </p:cNvPr>
            <p:cNvSpPr/>
            <p:nvPr/>
          </p:nvSpPr>
          <p:spPr>
            <a:xfrm>
              <a:off x="5134590" y="2042557"/>
              <a:ext cx="64507" cy="64481"/>
            </a:xfrm>
            <a:custGeom>
              <a:avLst/>
              <a:gdLst>
                <a:gd name="connsiteX0" fmla="*/ 32241 w 64507"/>
                <a:gd name="connsiteY0" fmla="*/ 46132 h 64480"/>
                <a:gd name="connsiteX1" fmla="*/ 18374 w 64507"/>
                <a:gd name="connsiteY1" fmla="*/ 32240 h 64480"/>
                <a:gd name="connsiteX2" fmla="*/ 32241 w 64507"/>
                <a:gd name="connsiteY2" fmla="*/ 18348 h 64480"/>
                <a:gd name="connsiteX3" fmla="*/ 46134 w 64507"/>
                <a:gd name="connsiteY3" fmla="*/ 32240 h 64480"/>
                <a:gd name="connsiteX4" fmla="*/ 32241 w 64507"/>
                <a:gd name="connsiteY4" fmla="*/ 46132 h 64480"/>
                <a:gd name="connsiteX5" fmla="*/ 32241 w 64507"/>
                <a:gd name="connsiteY5" fmla="*/ 0 h 64480"/>
                <a:gd name="connsiteX6" fmla="*/ 0 w 64507"/>
                <a:gd name="connsiteY6" fmla="*/ 32240 h 64480"/>
                <a:gd name="connsiteX7" fmla="*/ 32241 w 64507"/>
                <a:gd name="connsiteY7" fmla="*/ 64481 h 64480"/>
                <a:gd name="connsiteX8" fmla="*/ 64507 w 64507"/>
                <a:gd name="connsiteY8" fmla="*/ 32240 h 64480"/>
                <a:gd name="connsiteX9" fmla="*/ 32241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41" y="46132"/>
                  </a:moveTo>
                  <a:cubicBezTo>
                    <a:pt x="24598" y="46132"/>
                    <a:pt x="18374" y="39908"/>
                    <a:pt x="18374" y="32240"/>
                  </a:cubicBezTo>
                  <a:cubicBezTo>
                    <a:pt x="18374" y="24572"/>
                    <a:pt x="24598" y="18348"/>
                    <a:pt x="32241" y="18348"/>
                  </a:cubicBezTo>
                  <a:cubicBezTo>
                    <a:pt x="39934" y="18348"/>
                    <a:pt x="46134" y="24572"/>
                    <a:pt x="46134" y="32240"/>
                  </a:cubicBezTo>
                  <a:cubicBezTo>
                    <a:pt x="46134" y="39908"/>
                    <a:pt x="39934" y="46132"/>
                    <a:pt x="32241" y="46132"/>
                  </a:cubicBezTo>
                  <a:close/>
                  <a:moveTo>
                    <a:pt x="32241" y="0"/>
                  </a:moveTo>
                  <a:cubicBezTo>
                    <a:pt x="14440" y="0"/>
                    <a:pt x="0" y="14440"/>
                    <a:pt x="0" y="32240"/>
                  </a:cubicBezTo>
                  <a:cubicBezTo>
                    <a:pt x="0" y="50041"/>
                    <a:pt x="14440" y="64481"/>
                    <a:pt x="32241" y="64481"/>
                  </a:cubicBezTo>
                  <a:cubicBezTo>
                    <a:pt x="50067" y="64481"/>
                    <a:pt x="64507" y="50066"/>
                    <a:pt x="64507" y="32240"/>
                  </a:cubicBezTo>
                  <a:cubicBezTo>
                    <a:pt x="64507" y="14440"/>
                    <a:pt x="50067"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2" name="Freeform: Shape 191">
              <a:extLst>
                <a:ext uri="{FF2B5EF4-FFF2-40B4-BE49-F238E27FC236}">
                  <a16:creationId xmlns="" xmlns:a16="http://schemas.microsoft.com/office/drawing/2014/main" id="{9C6DD331-7473-4927-976F-DDC737DF652E}"/>
                </a:ext>
              </a:extLst>
            </p:cNvPr>
            <p:cNvSpPr/>
            <p:nvPr/>
          </p:nvSpPr>
          <p:spPr>
            <a:xfrm>
              <a:off x="5199097" y="2056797"/>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25 w 26017"/>
                <a:gd name="connsiteY4" fmla="*/ 0 h 36074"/>
                <a:gd name="connsiteX5" fmla="*/ 4954 w 26017"/>
                <a:gd name="connsiteY5" fmla="*/ 18000 h 36074"/>
                <a:gd name="connsiteX6" fmla="*/ 0 w 26017"/>
                <a:gd name="connsiteY6" fmla="*/ 36074 h 36074"/>
                <a:gd name="connsiteX7" fmla="*/ 10183 w 26017"/>
                <a:gd name="connsiteY7" fmla="*/ 34083 h 36074"/>
                <a:gd name="connsiteX8" fmla="*/ 15809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53"/>
                    <a:pt x="25967" y="0"/>
                  </a:cubicBezTo>
                  <a:cubicBezTo>
                    <a:pt x="22756" y="1195"/>
                    <a:pt x="19370" y="1917"/>
                    <a:pt x="15859" y="1917"/>
                  </a:cubicBezTo>
                  <a:lnTo>
                    <a:pt x="10158" y="1917"/>
                  </a:lnTo>
                  <a:cubicBezTo>
                    <a:pt x="6647" y="1917"/>
                    <a:pt x="3261" y="1195"/>
                    <a:pt x="25" y="0"/>
                  </a:cubicBezTo>
                  <a:cubicBezTo>
                    <a:pt x="3087" y="5353"/>
                    <a:pt x="4954" y="11427"/>
                    <a:pt x="4954" y="18000"/>
                  </a:cubicBezTo>
                  <a:cubicBezTo>
                    <a:pt x="4954" y="24597"/>
                    <a:pt x="3062" y="30722"/>
                    <a:pt x="0" y="36074"/>
                  </a:cubicBezTo>
                  <a:cubicBezTo>
                    <a:pt x="3237" y="34854"/>
                    <a:pt x="6647" y="34083"/>
                    <a:pt x="10183" y="34083"/>
                  </a:cubicBezTo>
                  <a:lnTo>
                    <a:pt x="15809" y="34083"/>
                  </a:lnTo>
                  <a:cubicBezTo>
                    <a:pt x="19370" y="34083"/>
                    <a:pt x="22781" y="34854"/>
                    <a:pt x="26017" y="36074"/>
                  </a:cubicBezTo>
                  <a:cubicBezTo>
                    <a:pt x="22930"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3" name="Freeform: Shape 192">
              <a:extLst>
                <a:ext uri="{FF2B5EF4-FFF2-40B4-BE49-F238E27FC236}">
                  <a16:creationId xmlns="" xmlns:a16="http://schemas.microsoft.com/office/drawing/2014/main" id="{685A2EC9-5AFA-4B36-B5EE-6D994EEE712E}"/>
                </a:ext>
              </a:extLst>
            </p:cNvPr>
            <p:cNvSpPr/>
            <p:nvPr/>
          </p:nvSpPr>
          <p:spPr>
            <a:xfrm>
              <a:off x="5224467" y="2042557"/>
              <a:ext cx="64507" cy="64481"/>
            </a:xfrm>
            <a:custGeom>
              <a:avLst/>
              <a:gdLst>
                <a:gd name="connsiteX0" fmla="*/ 32266 w 64507"/>
                <a:gd name="connsiteY0" fmla="*/ 46132 h 64480"/>
                <a:gd name="connsiteX1" fmla="*/ 18374 w 64507"/>
                <a:gd name="connsiteY1" fmla="*/ 32240 h 64480"/>
                <a:gd name="connsiteX2" fmla="*/ 32266 w 64507"/>
                <a:gd name="connsiteY2" fmla="*/ 18348 h 64480"/>
                <a:gd name="connsiteX3" fmla="*/ 46134 w 64507"/>
                <a:gd name="connsiteY3" fmla="*/ 32240 h 64480"/>
                <a:gd name="connsiteX4" fmla="*/ 32266 w 64507"/>
                <a:gd name="connsiteY4" fmla="*/ 46132 h 64480"/>
                <a:gd name="connsiteX5" fmla="*/ 32266 w 64507"/>
                <a:gd name="connsiteY5" fmla="*/ 0 h 64480"/>
                <a:gd name="connsiteX6" fmla="*/ 0 w 64507"/>
                <a:gd name="connsiteY6" fmla="*/ 32240 h 64480"/>
                <a:gd name="connsiteX7" fmla="*/ 32266 w 64507"/>
                <a:gd name="connsiteY7" fmla="*/ 64481 h 64480"/>
                <a:gd name="connsiteX8" fmla="*/ 64507 w 64507"/>
                <a:gd name="connsiteY8" fmla="*/ 32240 h 64480"/>
                <a:gd name="connsiteX9" fmla="*/ 32266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66" y="46132"/>
                  </a:moveTo>
                  <a:cubicBezTo>
                    <a:pt x="24573" y="46132"/>
                    <a:pt x="18374" y="39908"/>
                    <a:pt x="18374" y="32240"/>
                  </a:cubicBezTo>
                  <a:cubicBezTo>
                    <a:pt x="18374" y="24572"/>
                    <a:pt x="24573" y="18348"/>
                    <a:pt x="32266" y="18348"/>
                  </a:cubicBezTo>
                  <a:cubicBezTo>
                    <a:pt x="39934" y="18348"/>
                    <a:pt x="46134" y="24572"/>
                    <a:pt x="46134" y="32240"/>
                  </a:cubicBezTo>
                  <a:cubicBezTo>
                    <a:pt x="46134" y="39908"/>
                    <a:pt x="39934" y="46132"/>
                    <a:pt x="32266" y="46132"/>
                  </a:cubicBezTo>
                  <a:close/>
                  <a:moveTo>
                    <a:pt x="32266" y="0"/>
                  </a:moveTo>
                  <a:cubicBezTo>
                    <a:pt x="14440" y="0"/>
                    <a:pt x="0" y="14440"/>
                    <a:pt x="0" y="32240"/>
                  </a:cubicBezTo>
                  <a:cubicBezTo>
                    <a:pt x="0" y="50041"/>
                    <a:pt x="14440" y="64481"/>
                    <a:pt x="32266" y="64481"/>
                  </a:cubicBezTo>
                  <a:cubicBezTo>
                    <a:pt x="50067" y="64481"/>
                    <a:pt x="64507" y="50066"/>
                    <a:pt x="64507" y="32240"/>
                  </a:cubicBezTo>
                  <a:cubicBezTo>
                    <a:pt x="64507" y="14440"/>
                    <a:pt x="50067" y="0"/>
                    <a:pt x="32266"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4" name="Freeform: Shape 193">
              <a:extLst>
                <a:ext uri="{FF2B5EF4-FFF2-40B4-BE49-F238E27FC236}">
                  <a16:creationId xmlns="" xmlns:a16="http://schemas.microsoft.com/office/drawing/2014/main" id="{75834C8A-FBD4-4E42-B448-FDFBA60BE240}"/>
                </a:ext>
              </a:extLst>
            </p:cNvPr>
            <p:cNvSpPr/>
            <p:nvPr/>
          </p:nvSpPr>
          <p:spPr>
            <a:xfrm>
              <a:off x="5288975" y="2056797"/>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50 w 26017"/>
                <a:gd name="connsiteY4" fmla="*/ 0 h 36074"/>
                <a:gd name="connsiteX5" fmla="*/ 4979 w 26017"/>
                <a:gd name="connsiteY5" fmla="*/ 18000 h 36074"/>
                <a:gd name="connsiteX6" fmla="*/ 0 w 26017"/>
                <a:gd name="connsiteY6" fmla="*/ 36074 h 36074"/>
                <a:gd name="connsiteX7" fmla="*/ 10183 w 26017"/>
                <a:gd name="connsiteY7" fmla="*/ 34083 h 36074"/>
                <a:gd name="connsiteX8" fmla="*/ 15834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53"/>
                    <a:pt x="25967" y="0"/>
                  </a:cubicBezTo>
                  <a:cubicBezTo>
                    <a:pt x="22756" y="1195"/>
                    <a:pt x="19370" y="1917"/>
                    <a:pt x="15859" y="1917"/>
                  </a:cubicBezTo>
                  <a:lnTo>
                    <a:pt x="10158" y="1917"/>
                  </a:lnTo>
                  <a:cubicBezTo>
                    <a:pt x="6647" y="1917"/>
                    <a:pt x="3261" y="1195"/>
                    <a:pt x="50" y="0"/>
                  </a:cubicBezTo>
                  <a:cubicBezTo>
                    <a:pt x="3087" y="5353"/>
                    <a:pt x="4979" y="11427"/>
                    <a:pt x="4979" y="18000"/>
                  </a:cubicBezTo>
                  <a:cubicBezTo>
                    <a:pt x="4979" y="24597"/>
                    <a:pt x="3062" y="30722"/>
                    <a:pt x="0" y="36074"/>
                  </a:cubicBezTo>
                  <a:cubicBezTo>
                    <a:pt x="3237" y="34854"/>
                    <a:pt x="6647" y="34083"/>
                    <a:pt x="10183" y="34083"/>
                  </a:cubicBezTo>
                  <a:lnTo>
                    <a:pt x="15834" y="34083"/>
                  </a:lnTo>
                  <a:cubicBezTo>
                    <a:pt x="19370" y="34083"/>
                    <a:pt x="22781" y="34854"/>
                    <a:pt x="26017" y="36074"/>
                  </a:cubicBezTo>
                  <a:cubicBezTo>
                    <a:pt x="22955"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5" name="Freeform: Shape 194">
              <a:extLst>
                <a:ext uri="{FF2B5EF4-FFF2-40B4-BE49-F238E27FC236}">
                  <a16:creationId xmlns="" xmlns:a16="http://schemas.microsoft.com/office/drawing/2014/main" id="{B6AFED3D-DB17-47FB-8AB2-9FEBD731A713}"/>
                </a:ext>
              </a:extLst>
            </p:cNvPr>
            <p:cNvSpPr/>
            <p:nvPr/>
          </p:nvSpPr>
          <p:spPr>
            <a:xfrm>
              <a:off x="4955483" y="2132431"/>
              <a:ext cx="64483" cy="64481"/>
            </a:xfrm>
            <a:custGeom>
              <a:avLst/>
              <a:gdLst>
                <a:gd name="connsiteX0" fmla="*/ 32241 w 64482"/>
                <a:gd name="connsiteY0" fmla="*/ 46132 h 64480"/>
                <a:gd name="connsiteX1" fmla="*/ 18349 w 64482"/>
                <a:gd name="connsiteY1" fmla="*/ 32240 h 64480"/>
                <a:gd name="connsiteX2" fmla="*/ 32241 w 64482"/>
                <a:gd name="connsiteY2" fmla="*/ 18348 h 64480"/>
                <a:gd name="connsiteX3" fmla="*/ 46134 w 64482"/>
                <a:gd name="connsiteY3" fmla="*/ 32240 h 64480"/>
                <a:gd name="connsiteX4" fmla="*/ 32241 w 64482"/>
                <a:gd name="connsiteY4" fmla="*/ 46132 h 64480"/>
                <a:gd name="connsiteX5" fmla="*/ 32241 w 64482"/>
                <a:gd name="connsiteY5" fmla="*/ 0 h 64480"/>
                <a:gd name="connsiteX6" fmla="*/ 0 w 64482"/>
                <a:gd name="connsiteY6" fmla="*/ 32240 h 64480"/>
                <a:gd name="connsiteX7" fmla="*/ 32241 w 64482"/>
                <a:gd name="connsiteY7" fmla="*/ 64481 h 64480"/>
                <a:gd name="connsiteX8" fmla="*/ 64483 w 64482"/>
                <a:gd name="connsiteY8" fmla="*/ 32240 h 64480"/>
                <a:gd name="connsiteX9" fmla="*/ 32241 w 64482"/>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482" h="64480">
                  <a:moveTo>
                    <a:pt x="32241" y="46132"/>
                  </a:moveTo>
                  <a:cubicBezTo>
                    <a:pt x="24573" y="46132"/>
                    <a:pt x="18349" y="39908"/>
                    <a:pt x="18349" y="32240"/>
                  </a:cubicBezTo>
                  <a:cubicBezTo>
                    <a:pt x="18349" y="24572"/>
                    <a:pt x="24573" y="18348"/>
                    <a:pt x="32241" y="18348"/>
                  </a:cubicBezTo>
                  <a:cubicBezTo>
                    <a:pt x="39909" y="18348"/>
                    <a:pt x="46134" y="24572"/>
                    <a:pt x="46134" y="32240"/>
                  </a:cubicBezTo>
                  <a:cubicBezTo>
                    <a:pt x="46134" y="39908"/>
                    <a:pt x="39909" y="46132"/>
                    <a:pt x="32241" y="46132"/>
                  </a:cubicBezTo>
                  <a:close/>
                  <a:moveTo>
                    <a:pt x="32241" y="0"/>
                  </a:moveTo>
                  <a:cubicBezTo>
                    <a:pt x="14440" y="0"/>
                    <a:pt x="0" y="14440"/>
                    <a:pt x="0" y="32240"/>
                  </a:cubicBezTo>
                  <a:cubicBezTo>
                    <a:pt x="0" y="50041"/>
                    <a:pt x="14440" y="64481"/>
                    <a:pt x="32241" y="64481"/>
                  </a:cubicBezTo>
                  <a:cubicBezTo>
                    <a:pt x="50042" y="64481"/>
                    <a:pt x="64483" y="50041"/>
                    <a:pt x="64483" y="32240"/>
                  </a:cubicBezTo>
                  <a:cubicBezTo>
                    <a:pt x="64483" y="14440"/>
                    <a:pt x="50042"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6" name="Freeform: Shape 195">
              <a:extLst>
                <a:ext uri="{FF2B5EF4-FFF2-40B4-BE49-F238E27FC236}">
                  <a16:creationId xmlns="" xmlns:a16="http://schemas.microsoft.com/office/drawing/2014/main" id="{C084AE20-E1C0-44F0-801B-5CD3909B793F}"/>
                </a:ext>
              </a:extLst>
            </p:cNvPr>
            <p:cNvSpPr/>
            <p:nvPr/>
          </p:nvSpPr>
          <p:spPr>
            <a:xfrm>
              <a:off x="5019343" y="2146672"/>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50 w 26017"/>
                <a:gd name="connsiteY4" fmla="*/ 0 h 36074"/>
                <a:gd name="connsiteX5" fmla="*/ 4954 w 26017"/>
                <a:gd name="connsiteY5" fmla="*/ 18000 h 36074"/>
                <a:gd name="connsiteX6" fmla="*/ 0 w 26017"/>
                <a:gd name="connsiteY6" fmla="*/ 36074 h 36074"/>
                <a:gd name="connsiteX7" fmla="*/ 10183 w 26017"/>
                <a:gd name="connsiteY7" fmla="*/ 34083 h 36074"/>
                <a:gd name="connsiteX8" fmla="*/ 15809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53"/>
                    <a:pt x="25967" y="0"/>
                  </a:cubicBezTo>
                  <a:cubicBezTo>
                    <a:pt x="22756" y="1195"/>
                    <a:pt x="19370" y="1917"/>
                    <a:pt x="15859" y="1917"/>
                  </a:cubicBezTo>
                  <a:lnTo>
                    <a:pt x="10158" y="1917"/>
                  </a:lnTo>
                  <a:cubicBezTo>
                    <a:pt x="6647" y="1917"/>
                    <a:pt x="3261" y="1195"/>
                    <a:pt x="50" y="0"/>
                  </a:cubicBezTo>
                  <a:cubicBezTo>
                    <a:pt x="3087" y="5353"/>
                    <a:pt x="4954" y="11427"/>
                    <a:pt x="4954" y="18000"/>
                  </a:cubicBezTo>
                  <a:cubicBezTo>
                    <a:pt x="4954" y="24597"/>
                    <a:pt x="3062" y="30722"/>
                    <a:pt x="0" y="36074"/>
                  </a:cubicBezTo>
                  <a:cubicBezTo>
                    <a:pt x="3237" y="34854"/>
                    <a:pt x="6647" y="34083"/>
                    <a:pt x="10183" y="34083"/>
                  </a:cubicBezTo>
                  <a:lnTo>
                    <a:pt x="15809" y="34083"/>
                  </a:lnTo>
                  <a:cubicBezTo>
                    <a:pt x="19370" y="34083"/>
                    <a:pt x="22781" y="34854"/>
                    <a:pt x="26017" y="36074"/>
                  </a:cubicBezTo>
                  <a:cubicBezTo>
                    <a:pt x="22930"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7" name="Freeform: Shape 196">
              <a:extLst>
                <a:ext uri="{FF2B5EF4-FFF2-40B4-BE49-F238E27FC236}">
                  <a16:creationId xmlns="" xmlns:a16="http://schemas.microsoft.com/office/drawing/2014/main" id="{E2FAE688-5AC0-4C7F-91EA-B7F362BA9E9E}"/>
                </a:ext>
              </a:extLst>
            </p:cNvPr>
            <p:cNvSpPr/>
            <p:nvPr/>
          </p:nvSpPr>
          <p:spPr>
            <a:xfrm>
              <a:off x="5044713" y="2132431"/>
              <a:ext cx="64507" cy="64481"/>
            </a:xfrm>
            <a:custGeom>
              <a:avLst/>
              <a:gdLst>
                <a:gd name="connsiteX0" fmla="*/ 32266 w 64507"/>
                <a:gd name="connsiteY0" fmla="*/ 46132 h 64480"/>
                <a:gd name="connsiteX1" fmla="*/ 18374 w 64507"/>
                <a:gd name="connsiteY1" fmla="*/ 32240 h 64480"/>
                <a:gd name="connsiteX2" fmla="*/ 32266 w 64507"/>
                <a:gd name="connsiteY2" fmla="*/ 18348 h 64480"/>
                <a:gd name="connsiteX3" fmla="*/ 46134 w 64507"/>
                <a:gd name="connsiteY3" fmla="*/ 32240 h 64480"/>
                <a:gd name="connsiteX4" fmla="*/ 32266 w 64507"/>
                <a:gd name="connsiteY4" fmla="*/ 46132 h 64480"/>
                <a:gd name="connsiteX5" fmla="*/ 32266 w 64507"/>
                <a:gd name="connsiteY5" fmla="*/ 0 h 64480"/>
                <a:gd name="connsiteX6" fmla="*/ 0 w 64507"/>
                <a:gd name="connsiteY6" fmla="*/ 32240 h 64480"/>
                <a:gd name="connsiteX7" fmla="*/ 32266 w 64507"/>
                <a:gd name="connsiteY7" fmla="*/ 64481 h 64480"/>
                <a:gd name="connsiteX8" fmla="*/ 64507 w 64507"/>
                <a:gd name="connsiteY8" fmla="*/ 32240 h 64480"/>
                <a:gd name="connsiteX9" fmla="*/ 32266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66" y="46132"/>
                  </a:moveTo>
                  <a:cubicBezTo>
                    <a:pt x="24598" y="46132"/>
                    <a:pt x="18374" y="39908"/>
                    <a:pt x="18374" y="32240"/>
                  </a:cubicBezTo>
                  <a:cubicBezTo>
                    <a:pt x="18374" y="24572"/>
                    <a:pt x="24598" y="18348"/>
                    <a:pt x="32266" y="18348"/>
                  </a:cubicBezTo>
                  <a:cubicBezTo>
                    <a:pt x="39934" y="18348"/>
                    <a:pt x="46134" y="24572"/>
                    <a:pt x="46134" y="32240"/>
                  </a:cubicBezTo>
                  <a:cubicBezTo>
                    <a:pt x="46134" y="39908"/>
                    <a:pt x="39934" y="46132"/>
                    <a:pt x="32266" y="46132"/>
                  </a:cubicBezTo>
                  <a:close/>
                  <a:moveTo>
                    <a:pt x="32266" y="0"/>
                  </a:moveTo>
                  <a:cubicBezTo>
                    <a:pt x="14440" y="0"/>
                    <a:pt x="0" y="14440"/>
                    <a:pt x="0" y="32240"/>
                  </a:cubicBezTo>
                  <a:cubicBezTo>
                    <a:pt x="0" y="50041"/>
                    <a:pt x="14440" y="64481"/>
                    <a:pt x="32266" y="64481"/>
                  </a:cubicBezTo>
                  <a:cubicBezTo>
                    <a:pt x="50067" y="64481"/>
                    <a:pt x="64507" y="50041"/>
                    <a:pt x="64507" y="32240"/>
                  </a:cubicBezTo>
                  <a:cubicBezTo>
                    <a:pt x="64507" y="14440"/>
                    <a:pt x="50067" y="0"/>
                    <a:pt x="32266"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8" name="Freeform: Shape 197">
              <a:extLst>
                <a:ext uri="{FF2B5EF4-FFF2-40B4-BE49-F238E27FC236}">
                  <a16:creationId xmlns="" xmlns:a16="http://schemas.microsoft.com/office/drawing/2014/main" id="{A6CFC24C-319C-4F04-848C-A3B82626DE9E}"/>
                </a:ext>
              </a:extLst>
            </p:cNvPr>
            <p:cNvSpPr/>
            <p:nvPr/>
          </p:nvSpPr>
          <p:spPr>
            <a:xfrm>
              <a:off x="5109220" y="2146672"/>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25 w 26017"/>
                <a:gd name="connsiteY4" fmla="*/ 0 h 36074"/>
                <a:gd name="connsiteX5" fmla="*/ 4954 w 26017"/>
                <a:gd name="connsiteY5" fmla="*/ 18000 h 36074"/>
                <a:gd name="connsiteX6" fmla="*/ 0 w 26017"/>
                <a:gd name="connsiteY6" fmla="*/ 36074 h 36074"/>
                <a:gd name="connsiteX7" fmla="*/ 10183 w 26017"/>
                <a:gd name="connsiteY7" fmla="*/ 34083 h 36074"/>
                <a:gd name="connsiteX8" fmla="*/ 15809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53"/>
                    <a:pt x="25967" y="0"/>
                  </a:cubicBezTo>
                  <a:cubicBezTo>
                    <a:pt x="22756" y="1195"/>
                    <a:pt x="19370" y="1917"/>
                    <a:pt x="15859" y="1917"/>
                  </a:cubicBezTo>
                  <a:lnTo>
                    <a:pt x="10158" y="1917"/>
                  </a:lnTo>
                  <a:cubicBezTo>
                    <a:pt x="6647" y="1917"/>
                    <a:pt x="3261" y="1195"/>
                    <a:pt x="25" y="0"/>
                  </a:cubicBezTo>
                  <a:cubicBezTo>
                    <a:pt x="3087" y="5353"/>
                    <a:pt x="4954" y="11427"/>
                    <a:pt x="4954" y="18000"/>
                  </a:cubicBezTo>
                  <a:cubicBezTo>
                    <a:pt x="4954" y="24597"/>
                    <a:pt x="3062" y="30722"/>
                    <a:pt x="0" y="36074"/>
                  </a:cubicBezTo>
                  <a:cubicBezTo>
                    <a:pt x="3237" y="34854"/>
                    <a:pt x="6647" y="34083"/>
                    <a:pt x="10183" y="34083"/>
                  </a:cubicBezTo>
                  <a:lnTo>
                    <a:pt x="15809" y="34083"/>
                  </a:lnTo>
                  <a:cubicBezTo>
                    <a:pt x="19370" y="34083"/>
                    <a:pt x="22781" y="34854"/>
                    <a:pt x="26017" y="36074"/>
                  </a:cubicBezTo>
                  <a:cubicBezTo>
                    <a:pt x="22955"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9" name="Freeform: Shape 198">
              <a:extLst>
                <a:ext uri="{FF2B5EF4-FFF2-40B4-BE49-F238E27FC236}">
                  <a16:creationId xmlns="" xmlns:a16="http://schemas.microsoft.com/office/drawing/2014/main" id="{42DDE800-48E4-446B-982E-F6975BE7BCE3}"/>
                </a:ext>
              </a:extLst>
            </p:cNvPr>
            <p:cNvSpPr/>
            <p:nvPr/>
          </p:nvSpPr>
          <p:spPr>
            <a:xfrm>
              <a:off x="5134590" y="2132431"/>
              <a:ext cx="64507" cy="64481"/>
            </a:xfrm>
            <a:custGeom>
              <a:avLst/>
              <a:gdLst>
                <a:gd name="connsiteX0" fmla="*/ 32241 w 64507"/>
                <a:gd name="connsiteY0" fmla="*/ 46132 h 64480"/>
                <a:gd name="connsiteX1" fmla="*/ 18374 w 64507"/>
                <a:gd name="connsiteY1" fmla="*/ 32240 h 64480"/>
                <a:gd name="connsiteX2" fmla="*/ 32241 w 64507"/>
                <a:gd name="connsiteY2" fmla="*/ 18348 h 64480"/>
                <a:gd name="connsiteX3" fmla="*/ 46134 w 64507"/>
                <a:gd name="connsiteY3" fmla="*/ 32240 h 64480"/>
                <a:gd name="connsiteX4" fmla="*/ 32241 w 64507"/>
                <a:gd name="connsiteY4" fmla="*/ 46132 h 64480"/>
                <a:gd name="connsiteX5" fmla="*/ 32241 w 64507"/>
                <a:gd name="connsiteY5" fmla="*/ 0 h 64480"/>
                <a:gd name="connsiteX6" fmla="*/ 0 w 64507"/>
                <a:gd name="connsiteY6" fmla="*/ 32240 h 64480"/>
                <a:gd name="connsiteX7" fmla="*/ 32241 w 64507"/>
                <a:gd name="connsiteY7" fmla="*/ 64481 h 64480"/>
                <a:gd name="connsiteX8" fmla="*/ 64507 w 64507"/>
                <a:gd name="connsiteY8" fmla="*/ 32240 h 64480"/>
                <a:gd name="connsiteX9" fmla="*/ 32241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41" y="46132"/>
                  </a:moveTo>
                  <a:cubicBezTo>
                    <a:pt x="24598" y="46132"/>
                    <a:pt x="18374" y="39908"/>
                    <a:pt x="18374" y="32240"/>
                  </a:cubicBezTo>
                  <a:cubicBezTo>
                    <a:pt x="18374" y="24572"/>
                    <a:pt x="24598" y="18348"/>
                    <a:pt x="32241" y="18348"/>
                  </a:cubicBezTo>
                  <a:cubicBezTo>
                    <a:pt x="39934" y="18348"/>
                    <a:pt x="46134" y="24572"/>
                    <a:pt x="46134" y="32240"/>
                  </a:cubicBezTo>
                  <a:cubicBezTo>
                    <a:pt x="46134" y="39908"/>
                    <a:pt x="39934" y="46132"/>
                    <a:pt x="32241" y="46132"/>
                  </a:cubicBezTo>
                  <a:close/>
                  <a:moveTo>
                    <a:pt x="32241" y="0"/>
                  </a:moveTo>
                  <a:cubicBezTo>
                    <a:pt x="14440" y="0"/>
                    <a:pt x="0" y="14440"/>
                    <a:pt x="0" y="32240"/>
                  </a:cubicBezTo>
                  <a:cubicBezTo>
                    <a:pt x="0" y="50041"/>
                    <a:pt x="14440" y="64481"/>
                    <a:pt x="32241" y="64481"/>
                  </a:cubicBezTo>
                  <a:cubicBezTo>
                    <a:pt x="50067" y="64481"/>
                    <a:pt x="64507" y="50041"/>
                    <a:pt x="64507" y="32240"/>
                  </a:cubicBezTo>
                  <a:cubicBezTo>
                    <a:pt x="64507" y="14440"/>
                    <a:pt x="50067"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0" name="Freeform: Shape 199">
              <a:extLst>
                <a:ext uri="{FF2B5EF4-FFF2-40B4-BE49-F238E27FC236}">
                  <a16:creationId xmlns="" xmlns:a16="http://schemas.microsoft.com/office/drawing/2014/main" id="{5138A267-212F-495C-A297-720D6DF6889D}"/>
                </a:ext>
              </a:extLst>
            </p:cNvPr>
            <p:cNvSpPr/>
            <p:nvPr/>
          </p:nvSpPr>
          <p:spPr>
            <a:xfrm>
              <a:off x="5199097" y="2146672"/>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25 w 26017"/>
                <a:gd name="connsiteY4" fmla="*/ 0 h 36074"/>
                <a:gd name="connsiteX5" fmla="*/ 4954 w 26017"/>
                <a:gd name="connsiteY5" fmla="*/ 18000 h 36074"/>
                <a:gd name="connsiteX6" fmla="*/ 0 w 26017"/>
                <a:gd name="connsiteY6" fmla="*/ 36074 h 36074"/>
                <a:gd name="connsiteX7" fmla="*/ 10183 w 26017"/>
                <a:gd name="connsiteY7" fmla="*/ 34083 h 36074"/>
                <a:gd name="connsiteX8" fmla="*/ 15809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53"/>
                    <a:pt x="25967" y="0"/>
                  </a:cubicBezTo>
                  <a:cubicBezTo>
                    <a:pt x="22756" y="1195"/>
                    <a:pt x="19370" y="1917"/>
                    <a:pt x="15859" y="1917"/>
                  </a:cubicBezTo>
                  <a:lnTo>
                    <a:pt x="10158" y="1917"/>
                  </a:lnTo>
                  <a:cubicBezTo>
                    <a:pt x="6647" y="1917"/>
                    <a:pt x="3261" y="1195"/>
                    <a:pt x="25" y="0"/>
                  </a:cubicBezTo>
                  <a:cubicBezTo>
                    <a:pt x="3087" y="5353"/>
                    <a:pt x="4954" y="11427"/>
                    <a:pt x="4954" y="18000"/>
                  </a:cubicBezTo>
                  <a:cubicBezTo>
                    <a:pt x="4954" y="24597"/>
                    <a:pt x="3062" y="30722"/>
                    <a:pt x="0" y="36074"/>
                  </a:cubicBezTo>
                  <a:cubicBezTo>
                    <a:pt x="3237" y="34854"/>
                    <a:pt x="6647" y="34083"/>
                    <a:pt x="10183" y="34083"/>
                  </a:cubicBezTo>
                  <a:lnTo>
                    <a:pt x="15809" y="34083"/>
                  </a:lnTo>
                  <a:cubicBezTo>
                    <a:pt x="19370" y="34083"/>
                    <a:pt x="22781" y="34854"/>
                    <a:pt x="26017" y="36074"/>
                  </a:cubicBezTo>
                  <a:cubicBezTo>
                    <a:pt x="22930"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1" name="Freeform: Shape 200">
              <a:extLst>
                <a:ext uri="{FF2B5EF4-FFF2-40B4-BE49-F238E27FC236}">
                  <a16:creationId xmlns="" xmlns:a16="http://schemas.microsoft.com/office/drawing/2014/main" id="{969D7927-E018-4F17-BD75-5CA7F7360459}"/>
                </a:ext>
              </a:extLst>
            </p:cNvPr>
            <p:cNvSpPr/>
            <p:nvPr/>
          </p:nvSpPr>
          <p:spPr>
            <a:xfrm>
              <a:off x="5224467" y="2132431"/>
              <a:ext cx="64507" cy="64481"/>
            </a:xfrm>
            <a:custGeom>
              <a:avLst/>
              <a:gdLst>
                <a:gd name="connsiteX0" fmla="*/ 32266 w 64507"/>
                <a:gd name="connsiteY0" fmla="*/ 46132 h 64480"/>
                <a:gd name="connsiteX1" fmla="*/ 18374 w 64507"/>
                <a:gd name="connsiteY1" fmla="*/ 32240 h 64480"/>
                <a:gd name="connsiteX2" fmla="*/ 32266 w 64507"/>
                <a:gd name="connsiteY2" fmla="*/ 18348 h 64480"/>
                <a:gd name="connsiteX3" fmla="*/ 46134 w 64507"/>
                <a:gd name="connsiteY3" fmla="*/ 32240 h 64480"/>
                <a:gd name="connsiteX4" fmla="*/ 32266 w 64507"/>
                <a:gd name="connsiteY4" fmla="*/ 46132 h 64480"/>
                <a:gd name="connsiteX5" fmla="*/ 32266 w 64507"/>
                <a:gd name="connsiteY5" fmla="*/ 0 h 64480"/>
                <a:gd name="connsiteX6" fmla="*/ 0 w 64507"/>
                <a:gd name="connsiteY6" fmla="*/ 32240 h 64480"/>
                <a:gd name="connsiteX7" fmla="*/ 32266 w 64507"/>
                <a:gd name="connsiteY7" fmla="*/ 64481 h 64480"/>
                <a:gd name="connsiteX8" fmla="*/ 64507 w 64507"/>
                <a:gd name="connsiteY8" fmla="*/ 32240 h 64480"/>
                <a:gd name="connsiteX9" fmla="*/ 32266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66" y="46132"/>
                  </a:moveTo>
                  <a:cubicBezTo>
                    <a:pt x="24573" y="46132"/>
                    <a:pt x="18374" y="39908"/>
                    <a:pt x="18374" y="32240"/>
                  </a:cubicBezTo>
                  <a:cubicBezTo>
                    <a:pt x="18374" y="24572"/>
                    <a:pt x="24573" y="18348"/>
                    <a:pt x="32266" y="18348"/>
                  </a:cubicBezTo>
                  <a:cubicBezTo>
                    <a:pt x="39934" y="18348"/>
                    <a:pt x="46134" y="24572"/>
                    <a:pt x="46134" y="32240"/>
                  </a:cubicBezTo>
                  <a:cubicBezTo>
                    <a:pt x="46134" y="39908"/>
                    <a:pt x="39934" y="46132"/>
                    <a:pt x="32266" y="46132"/>
                  </a:cubicBezTo>
                  <a:close/>
                  <a:moveTo>
                    <a:pt x="32266" y="0"/>
                  </a:moveTo>
                  <a:cubicBezTo>
                    <a:pt x="14440" y="0"/>
                    <a:pt x="0" y="14440"/>
                    <a:pt x="0" y="32240"/>
                  </a:cubicBezTo>
                  <a:cubicBezTo>
                    <a:pt x="0" y="50041"/>
                    <a:pt x="14440" y="64481"/>
                    <a:pt x="32266" y="64481"/>
                  </a:cubicBezTo>
                  <a:cubicBezTo>
                    <a:pt x="50067" y="64481"/>
                    <a:pt x="64507" y="50041"/>
                    <a:pt x="64507" y="32240"/>
                  </a:cubicBezTo>
                  <a:cubicBezTo>
                    <a:pt x="64507" y="14440"/>
                    <a:pt x="50067" y="0"/>
                    <a:pt x="32266"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2" name="Freeform: Shape 201">
              <a:extLst>
                <a:ext uri="{FF2B5EF4-FFF2-40B4-BE49-F238E27FC236}">
                  <a16:creationId xmlns="" xmlns:a16="http://schemas.microsoft.com/office/drawing/2014/main" id="{3CF7F1FE-6D63-40FA-A8DD-C15F7EEB4BCC}"/>
                </a:ext>
              </a:extLst>
            </p:cNvPr>
            <p:cNvSpPr/>
            <p:nvPr/>
          </p:nvSpPr>
          <p:spPr>
            <a:xfrm>
              <a:off x="5288975" y="2146672"/>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50 w 26017"/>
                <a:gd name="connsiteY4" fmla="*/ 0 h 36074"/>
                <a:gd name="connsiteX5" fmla="*/ 4979 w 26017"/>
                <a:gd name="connsiteY5" fmla="*/ 18000 h 36074"/>
                <a:gd name="connsiteX6" fmla="*/ 0 w 26017"/>
                <a:gd name="connsiteY6" fmla="*/ 36074 h 36074"/>
                <a:gd name="connsiteX7" fmla="*/ 10183 w 26017"/>
                <a:gd name="connsiteY7" fmla="*/ 34083 h 36074"/>
                <a:gd name="connsiteX8" fmla="*/ 15834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53"/>
                    <a:pt x="25967" y="0"/>
                  </a:cubicBezTo>
                  <a:cubicBezTo>
                    <a:pt x="22756" y="1195"/>
                    <a:pt x="19370" y="1917"/>
                    <a:pt x="15859" y="1917"/>
                  </a:cubicBezTo>
                  <a:lnTo>
                    <a:pt x="10158" y="1917"/>
                  </a:lnTo>
                  <a:cubicBezTo>
                    <a:pt x="6647" y="1917"/>
                    <a:pt x="3261" y="1195"/>
                    <a:pt x="50" y="0"/>
                  </a:cubicBezTo>
                  <a:cubicBezTo>
                    <a:pt x="3087" y="5353"/>
                    <a:pt x="4979" y="11427"/>
                    <a:pt x="4979" y="18000"/>
                  </a:cubicBezTo>
                  <a:cubicBezTo>
                    <a:pt x="4979" y="24597"/>
                    <a:pt x="3062" y="30722"/>
                    <a:pt x="0" y="36074"/>
                  </a:cubicBezTo>
                  <a:cubicBezTo>
                    <a:pt x="3237" y="34854"/>
                    <a:pt x="6647" y="34083"/>
                    <a:pt x="10183" y="34083"/>
                  </a:cubicBezTo>
                  <a:lnTo>
                    <a:pt x="15834" y="34083"/>
                  </a:lnTo>
                  <a:cubicBezTo>
                    <a:pt x="19370" y="34083"/>
                    <a:pt x="22781" y="34854"/>
                    <a:pt x="26017" y="36074"/>
                  </a:cubicBezTo>
                  <a:cubicBezTo>
                    <a:pt x="22955"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3" name="Freeform: Shape 202">
              <a:extLst>
                <a:ext uri="{FF2B5EF4-FFF2-40B4-BE49-F238E27FC236}">
                  <a16:creationId xmlns="" xmlns:a16="http://schemas.microsoft.com/office/drawing/2014/main" id="{F80FE79A-42C0-4C57-912C-7707E24E233C}"/>
                </a:ext>
              </a:extLst>
            </p:cNvPr>
            <p:cNvSpPr/>
            <p:nvPr/>
          </p:nvSpPr>
          <p:spPr>
            <a:xfrm>
              <a:off x="5328610" y="2106415"/>
              <a:ext cx="36050" cy="26016"/>
            </a:xfrm>
            <a:custGeom>
              <a:avLst/>
              <a:gdLst>
                <a:gd name="connsiteX0" fmla="*/ 17975 w 36050"/>
                <a:gd name="connsiteY0" fmla="*/ 4954 h 26016"/>
                <a:gd name="connsiteX1" fmla="*/ 0 w 36050"/>
                <a:gd name="connsiteY1" fmla="*/ 50 h 26016"/>
                <a:gd name="connsiteX2" fmla="*/ 1917 w 36050"/>
                <a:gd name="connsiteY2" fmla="*/ 10158 h 26016"/>
                <a:gd name="connsiteX3" fmla="*/ 1917 w 36050"/>
                <a:gd name="connsiteY3" fmla="*/ 15859 h 26016"/>
                <a:gd name="connsiteX4" fmla="*/ 0 w 36050"/>
                <a:gd name="connsiteY4" fmla="*/ 25967 h 26016"/>
                <a:gd name="connsiteX5" fmla="*/ 17975 w 36050"/>
                <a:gd name="connsiteY5" fmla="*/ 21037 h 26016"/>
                <a:gd name="connsiteX6" fmla="*/ 36050 w 36050"/>
                <a:gd name="connsiteY6" fmla="*/ 26016 h 26016"/>
                <a:gd name="connsiteX7" fmla="*/ 34059 w 36050"/>
                <a:gd name="connsiteY7" fmla="*/ 15834 h 26016"/>
                <a:gd name="connsiteX8" fmla="*/ 34059 w 36050"/>
                <a:gd name="connsiteY8" fmla="*/ 10182 h 26016"/>
                <a:gd name="connsiteX9" fmla="*/ 36050 w 36050"/>
                <a:gd name="connsiteY9" fmla="*/ 0 h 26016"/>
                <a:gd name="connsiteX10" fmla="*/ 17975 w 36050"/>
                <a:gd name="connsiteY10" fmla="*/ 4954 h 26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050" h="26016">
                  <a:moveTo>
                    <a:pt x="17975" y="4954"/>
                  </a:moveTo>
                  <a:cubicBezTo>
                    <a:pt x="11403" y="4954"/>
                    <a:pt x="5328" y="3087"/>
                    <a:pt x="0" y="50"/>
                  </a:cubicBezTo>
                  <a:cubicBezTo>
                    <a:pt x="1195" y="3261"/>
                    <a:pt x="1917" y="6647"/>
                    <a:pt x="1917" y="10158"/>
                  </a:cubicBezTo>
                  <a:lnTo>
                    <a:pt x="1917" y="15859"/>
                  </a:lnTo>
                  <a:cubicBezTo>
                    <a:pt x="1917" y="19369"/>
                    <a:pt x="1195" y="22755"/>
                    <a:pt x="0" y="25967"/>
                  </a:cubicBezTo>
                  <a:cubicBezTo>
                    <a:pt x="5328" y="22929"/>
                    <a:pt x="11403" y="21037"/>
                    <a:pt x="17975" y="21037"/>
                  </a:cubicBezTo>
                  <a:cubicBezTo>
                    <a:pt x="24598" y="21037"/>
                    <a:pt x="30698" y="22954"/>
                    <a:pt x="36050" y="26016"/>
                  </a:cubicBezTo>
                  <a:cubicBezTo>
                    <a:pt x="34831" y="22780"/>
                    <a:pt x="34059" y="19369"/>
                    <a:pt x="34059" y="15834"/>
                  </a:cubicBezTo>
                  <a:lnTo>
                    <a:pt x="34059" y="10182"/>
                  </a:lnTo>
                  <a:cubicBezTo>
                    <a:pt x="34059" y="6647"/>
                    <a:pt x="34831" y="3236"/>
                    <a:pt x="36050" y="0"/>
                  </a:cubicBezTo>
                  <a:cubicBezTo>
                    <a:pt x="30698" y="3062"/>
                    <a:pt x="24598" y="4954"/>
                    <a:pt x="17975" y="4954"/>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4" name="Freeform: Shape 203">
              <a:extLst>
                <a:ext uri="{FF2B5EF4-FFF2-40B4-BE49-F238E27FC236}">
                  <a16:creationId xmlns="" xmlns:a16="http://schemas.microsoft.com/office/drawing/2014/main" id="{97006E78-9ADC-4D51-BF93-620A5A0005F4}"/>
                </a:ext>
              </a:extLst>
            </p:cNvPr>
            <p:cNvSpPr/>
            <p:nvPr/>
          </p:nvSpPr>
          <p:spPr>
            <a:xfrm>
              <a:off x="5314344" y="2042557"/>
              <a:ext cx="64507" cy="64481"/>
            </a:xfrm>
            <a:custGeom>
              <a:avLst/>
              <a:gdLst>
                <a:gd name="connsiteX0" fmla="*/ 32241 w 64507"/>
                <a:gd name="connsiteY0" fmla="*/ 46132 h 64480"/>
                <a:gd name="connsiteX1" fmla="*/ 18374 w 64507"/>
                <a:gd name="connsiteY1" fmla="*/ 32240 h 64480"/>
                <a:gd name="connsiteX2" fmla="*/ 32241 w 64507"/>
                <a:gd name="connsiteY2" fmla="*/ 18348 h 64480"/>
                <a:gd name="connsiteX3" fmla="*/ 46134 w 64507"/>
                <a:gd name="connsiteY3" fmla="*/ 32240 h 64480"/>
                <a:gd name="connsiteX4" fmla="*/ 32241 w 64507"/>
                <a:gd name="connsiteY4" fmla="*/ 46132 h 64480"/>
                <a:gd name="connsiteX5" fmla="*/ 32241 w 64507"/>
                <a:gd name="connsiteY5" fmla="*/ 0 h 64480"/>
                <a:gd name="connsiteX6" fmla="*/ 0 w 64507"/>
                <a:gd name="connsiteY6" fmla="*/ 32240 h 64480"/>
                <a:gd name="connsiteX7" fmla="*/ 32241 w 64507"/>
                <a:gd name="connsiteY7" fmla="*/ 64481 h 64480"/>
                <a:gd name="connsiteX8" fmla="*/ 64507 w 64507"/>
                <a:gd name="connsiteY8" fmla="*/ 32240 h 64480"/>
                <a:gd name="connsiteX9" fmla="*/ 32241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41" y="46132"/>
                  </a:moveTo>
                  <a:cubicBezTo>
                    <a:pt x="24598" y="46132"/>
                    <a:pt x="18374" y="39908"/>
                    <a:pt x="18374" y="32240"/>
                  </a:cubicBezTo>
                  <a:cubicBezTo>
                    <a:pt x="18374" y="24572"/>
                    <a:pt x="24598" y="18348"/>
                    <a:pt x="32241" y="18348"/>
                  </a:cubicBezTo>
                  <a:cubicBezTo>
                    <a:pt x="39934" y="18348"/>
                    <a:pt x="46134" y="24572"/>
                    <a:pt x="46134" y="32240"/>
                  </a:cubicBezTo>
                  <a:cubicBezTo>
                    <a:pt x="46134" y="39908"/>
                    <a:pt x="39934" y="46132"/>
                    <a:pt x="32241" y="46132"/>
                  </a:cubicBezTo>
                  <a:close/>
                  <a:moveTo>
                    <a:pt x="32241" y="0"/>
                  </a:moveTo>
                  <a:cubicBezTo>
                    <a:pt x="14440" y="0"/>
                    <a:pt x="0" y="14440"/>
                    <a:pt x="0" y="32240"/>
                  </a:cubicBezTo>
                  <a:cubicBezTo>
                    <a:pt x="0" y="50041"/>
                    <a:pt x="14440" y="64481"/>
                    <a:pt x="32241" y="64481"/>
                  </a:cubicBezTo>
                  <a:cubicBezTo>
                    <a:pt x="50067" y="64481"/>
                    <a:pt x="64507" y="50066"/>
                    <a:pt x="64507" y="32240"/>
                  </a:cubicBezTo>
                  <a:cubicBezTo>
                    <a:pt x="64507" y="14440"/>
                    <a:pt x="50067"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5" name="Freeform: Shape 204">
              <a:extLst>
                <a:ext uri="{FF2B5EF4-FFF2-40B4-BE49-F238E27FC236}">
                  <a16:creationId xmlns="" xmlns:a16="http://schemas.microsoft.com/office/drawing/2014/main" id="{833D0DE6-8CC1-436D-8456-52425E82C9CF}"/>
                </a:ext>
              </a:extLst>
            </p:cNvPr>
            <p:cNvSpPr/>
            <p:nvPr/>
          </p:nvSpPr>
          <p:spPr>
            <a:xfrm>
              <a:off x="5314344" y="2132431"/>
              <a:ext cx="64507" cy="64481"/>
            </a:xfrm>
            <a:custGeom>
              <a:avLst/>
              <a:gdLst>
                <a:gd name="connsiteX0" fmla="*/ 32241 w 64507"/>
                <a:gd name="connsiteY0" fmla="*/ 46132 h 64480"/>
                <a:gd name="connsiteX1" fmla="*/ 18374 w 64507"/>
                <a:gd name="connsiteY1" fmla="*/ 32240 h 64480"/>
                <a:gd name="connsiteX2" fmla="*/ 32241 w 64507"/>
                <a:gd name="connsiteY2" fmla="*/ 18348 h 64480"/>
                <a:gd name="connsiteX3" fmla="*/ 46134 w 64507"/>
                <a:gd name="connsiteY3" fmla="*/ 32240 h 64480"/>
                <a:gd name="connsiteX4" fmla="*/ 32241 w 64507"/>
                <a:gd name="connsiteY4" fmla="*/ 46132 h 64480"/>
                <a:gd name="connsiteX5" fmla="*/ 32241 w 64507"/>
                <a:gd name="connsiteY5" fmla="*/ 0 h 64480"/>
                <a:gd name="connsiteX6" fmla="*/ 0 w 64507"/>
                <a:gd name="connsiteY6" fmla="*/ 32240 h 64480"/>
                <a:gd name="connsiteX7" fmla="*/ 32241 w 64507"/>
                <a:gd name="connsiteY7" fmla="*/ 64481 h 64480"/>
                <a:gd name="connsiteX8" fmla="*/ 64507 w 64507"/>
                <a:gd name="connsiteY8" fmla="*/ 32240 h 64480"/>
                <a:gd name="connsiteX9" fmla="*/ 32241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41" y="46132"/>
                  </a:moveTo>
                  <a:cubicBezTo>
                    <a:pt x="24598" y="46132"/>
                    <a:pt x="18374" y="39908"/>
                    <a:pt x="18374" y="32240"/>
                  </a:cubicBezTo>
                  <a:cubicBezTo>
                    <a:pt x="18374" y="24572"/>
                    <a:pt x="24598" y="18348"/>
                    <a:pt x="32241" y="18348"/>
                  </a:cubicBezTo>
                  <a:cubicBezTo>
                    <a:pt x="39934" y="18348"/>
                    <a:pt x="46134" y="24572"/>
                    <a:pt x="46134" y="32240"/>
                  </a:cubicBezTo>
                  <a:cubicBezTo>
                    <a:pt x="46134" y="39908"/>
                    <a:pt x="39934" y="46132"/>
                    <a:pt x="32241" y="46132"/>
                  </a:cubicBezTo>
                  <a:close/>
                  <a:moveTo>
                    <a:pt x="32241" y="0"/>
                  </a:moveTo>
                  <a:cubicBezTo>
                    <a:pt x="14440" y="0"/>
                    <a:pt x="0" y="14440"/>
                    <a:pt x="0" y="32240"/>
                  </a:cubicBezTo>
                  <a:cubicBezTo>
                    <a:pt x="0" y="50041"/>
                    <a:pt x="14440" y="64481"/>
                    <a:pt x="32241" y="64481"/>
                  </a:cubicBezTo>
                  <a:cubicBezTo>
                    <a:pt x="50067" y="64481"/>
                    <a:pt x="64507" y="50041"/>
                    <a:pt x="64507" y="32240"/>
                  </a:cubicBezTo>
                  <a:cubicBezTo>
                    <a:pt x="64507" y="14440"/>
                    <a:pt x="50067"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6" name="Freeform: Shape 205">
              <a:extLst>
                <a:ext uri="{FF2B5EF4-FFF2-40B4-BE49-F238E27FC236}">
                  <a16:creationId xmlns="" xmlns:a16="http://schemas.microsoft.com/office/drawing/2014/main" id="{437E64B3-77B4-4EC1-B8F2-9FA15E78F3A0}"/>
                </a:ext>
              </a:extLst>
            </p:cNvPr>
            <p:cNvSpPr/>
            <p:nvPr/>
          </p:nvSpPr>
          <p:spPr>
            <a:xfrm>
              <a:off x="4955483" y="2222953"/>
              <a:ext cx="64483" cy="64481"/>
            </a:xfrm>
            <a:custGeom>
              <a:avLst/>
              <a:gdLst>
                <a:gd name="connsiteX0" fmla="*/ 32241 w 64482"/>
                <a:gd name="connsiteY0" fmla="*/ 46107 h 64480"/>
                <a:gd name="connsiteX1" fmla="*/ 18349 w 64482"/>
                <a:gd name="connsiteY1" fmla="*/ 32240 h 64480"/>
                <a:gd name="connsiteX2" fmla="*/ 32241 w 64482"/>
                <a:gd name="connsiteY2" fmla="*/ 18348 h 64480"/>
                <a:gd name="connsiteX3" fmla="*/ 46134 w 64482"/>
                <a:gd name="connsiteY3" fmla="*/ 32240 h 64480"/>
                <a:gd name="connsiteX4" fmla="*/ 32241 w 64482"/>
                <a:gd name="connsiteY4" fmla="*/ 46107 h 64480"/>
                <a:gd name="connsiteX5" fmla="*/ 32241 w 64482"/>
                <a:gd name="connsiteY5" fmla="*/ 0 h 64480"/>
                <a:gd name="connsiteX6" fmla="*/ 0 w 64482"/>
                <a:gd name="connsiteY6" fmla="*/ 32240 h 64480"/>
                <a:gd name="connsiteX7" fmla="*/ 32241 w 64482"/>
                <a:gd name="connsiteY7" fmla="*/ 64481 h 64480"/>
                <a:gd name="connsiteX8" fmla="*/ 64483 w 64482"/>
                <a:gd name="connsiteY8" fmla="*/ 32240 h 64480"/>
                <a:gd name="connsiteX9" fmla="*/ 32241 w 64482"/>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482" h="64480">
                  <a:moveTo>
                    <a:pt x="32241" y="46107"/>
                  </a:moveTo>
                  <a:cubicBezTo>
                    <a:pt x="24573" y="46107"/>
                    <a:pt x="18349" y="39908"/>
                    <a:pt x="18349" y="32240"/>
                  </a:cubicBezTo>
                  <a:cubicBezTo>
                    <a:pt x="18349" y="24572"/>
                    <a:pt x="24573" y="18348"/>
                    <a:pt x="32241" y="18348"/>
                  </a:cubicBezTo>
                  <a:cubicBezTo>
                    <a:pt x="39909" y="18348"/>
                    <a:pt x="46134" y="24572"/>
                    <a:pt x="46134" y="32240"/>
                  </a:cubicBezTo>
                  <a:cubicBezTo>
                    <a:pt x="46134" y="39908"/>
                    <a:pt x="39909" y="46132"/>
                    <a:pt x="32241" y="46107"/>
                  </a:cubicBezTo>
                  <a:close/>
                  <a:moveTo>
                    <a:pt x="32241" y="0"/>
                  </a:moveTo>
                  <a:cubicBezTo>
                    <a:pt x="14440" y="0"/>
                    <a:pt x="0" y="14415"/>
                    <a:pt x="0" y="32240"/>
                  </a:cubicBezTo>
                  <a:cubicBezTo>
                    <a:pt x="0" y="50041"/>
                    <a:pt x="14440" y="64481"/>
                    <a:pt x="32241" y="64481"/>
                  </a:cubicBezTo>
                  <a:cubicBezTo>
                    <a:pt x="50042" y="64481"/>
                    <a:pt x="64483" y="50041"/>
                    <a:pt x="64483" y="32240"/>
                  </a:cubicBezTo>
                  <a:cubicBezTo>
                    <a:pt x="64483" y="14415"/>
                    <a:pt x="50042"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7" name="Freeform: Shape 206">
              <a:extLst>
                <a:ext uri="{FF2B5EF4-FFF2-40B4-BE49-F238E27FC236}">
                  <a16:creationId xmlns="" xmlns:a16="http://schemas.microsoft.com/office/drawing/2014/main" id="{B396AC53-ABF5-48F9-8913-F35F2D5910E1}"/>
                </a:ext>
              </a:extLst>
            </p:cNvPr>
            <p:cNvSpPr/>
            <p:nvPr/>
          </p:nvSpPr>
          <p:spPr>
            <a:xfrm>
              <a:off x="5019343" y="2237194"/>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50 w 26017"/>
                <a:gd name="connsiteY4" fmla="*/ 0 h 36074"/>
                <a:gd name="connsiteX5" fmla="*/ 4954 w 26017"/>
                <a:gd name="connsiteY5" fmla="*/ 18000 h 36074"/>
                <a:gd name="connsiteX6" fmla="*/ 0 w 26017"/>
                <a:gd name="connsiteY6" fmla="*/ 36074 h 36074"/>
                <a:gd name="connsiteX7" fmla="*/ 10183 w 26017"/>
                <a:gd name="connsiteY7" fmla="*/ 34083 h 36074"/>
                <a:gd name="connsiteX8" fmla="*/ 15809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28"/>
                    <a:pt x="25967" y="0"/>
                  </a:cubicBezTo>
                  <a:cubicBezTo>
                    <a:pt x="22756" y="1195"/>
                    <a:pt x="19370" y="1917"/>
                    <a:pt x="15859" y="1917"/>
                  </a:cubicBezTo>
                  <a:lnTo>
                    <a:pt x="10158" y="1917"/>
                  </a:lnTo>
                  <a:cubicBezTo>
                    <a:pt x="6647" y="1917"/>
                    <a:pt x="3261" y="1195"/>
                    <a:pt x="50" y="0"/>
                  </a:cubicBezTo>
                  <a:cubicBezTo>
                    <a:pt x="3087" y="5328"/>
                    <a:pt x="4954" y="11427"/>
                    <a:pt x="4954" y="18000"/>
                  </a:cubicBezTo>
                  <a:cubicBezTo>
                    <a:pt x="4954" y="24597"/>
                    <a:pt x="3062" y="30722"/>
                    <a:pt x="0" y="36074"/>
                  </a:cubicBezTo>
                  <a:cubicBezTo>
                    <a:pt x="3237" y="34830"/>
                    <a:pt x="6647" y="34083"/>
                    <a:pt x="10183" y="34083"/>
                  </a:cubicBezTo>
                  <a:lnTo>
                    <a:pt x="15809" y="34083"/>
                  </a:lnTo>
                  <a:cubicBezTo>
                    <a:pt x="19370" y="34083"/>
                    <a:pt x="22781" y="34830"/>
                    <a:pt x="26017" y="36074"/>
                  </a:cubicBezTo>
                  <a:cubicBezTo>
                    <a:pt x="22930"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8" name="Freeform: Shape 207">
              <a:extLst>
                <a:ext uri="{FF2B5EF4-FFF2-40B4-BE49-F238E27FC236}">
                  <a16:creationId xmlns="" xmlns:a16="http://schemas.microsoft.com/office/drawing/2014/main" id="{289176D6-A61B-4FB0-AE07-0F870C203F7C}"/>
                </a:ext>
              </a:extLst>
            </p:cNvPr>
            <p:cNvSpPr/>
            <p:nvPr/>
          </p:nvSpPr>
          <p:spPr>
            <a:xfrm>
              <a:off x="5044713" y="2222953"/>
              <a:ext cx="64507" cy="64481"/>
            </a:xfrm>
            <a:custGeom>
              <a:avLst/>
              <a:gdLst>
                <a:gd name="connsiteX0" fmla="*/ 32266 w 64507"/>
                <a:gd name="connsiteY0" fmla="*/ 46107 h 64480"/>
                <a:gd name="connsiteX1" fmla="*/ 18374 w 64507"/>
                <a:gd name="connsiteY1" fmla="*/ 32240 h 64480"/>
                <a:gd name="connsiteX2" fmla="*/ 32266 w 64507"/>
                <a:gd name="connsiteY2" fmla="*/ 18348 h 64480"/>
                <a:gd name="connsiteX3" fmla="*/ 46134 w 64507"/>
                <a:gd name="connsiteY3" fmla="*/ 32240 h 64480"/>
                <a:gd name="connsiteX4" fmla="*/ 32266 w 64507"/>
                <a:gd name="connsiteY4" fmla="*/ 46107 h 64480"/>
                <a:gd name="connsiteX5" fmla="*/ 32266 w 64507"/>
                <a:gd name="connsiteY5" fmla="*/ 0 h 64480"/>
                <a:gd name="connsiteX6" fmla="*/ 0 w 64507"/>
                <a:gd name="connsiteY6" fmla="*/ 32240 h 64480"/>
                <a:gd name="connsiteX7" fmla="*/ 32266 w 64507"/>
                <a:gd name="connsiteY7" fmla="*/ 64481 h 64480"/>
                <a:gd name="connsiteX8" fmla="*/ 64507 w 64507"/>
                <a:gd name="connsiteY8" fmla="*/ 32240 h 64480"/>
                <a:gd name="connsiteX9" fmla="*/ 32266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66" y="46107"/>
                  </a:moveTo>
                  <a:cubicBezTo>
                    <a:pt x="24598" y="46107"/>
                    <a:pt x="18374" y="39908"/>
                    <a:pt x="18374" y="32240"/>
                  </a:cubicBezTo>
                  <a:cubicBezTo>
                    <a:pt x="18374" y="24572"/>
                    <a:pt x="24598" y="18348"/>
                    <a:pt x="32266" y="18348"/>
                  </a:cubicBezTo>
                  <a:cubicBezTo>
                    <a:pt x="39934" y="18348"/>
                    <a:pt x="46134" y="24572"/>
                    <a:pt x="46134" y="32240"/>
                  </a:cubicBezTo>
                  <a:cubicBezTo>
                    <a:pt x="46134" y="39908"/>
                    <a:pt x="39934" y="46132"/>
                    <a:pt x="32266" y="46107"/>
                  </a:cubicBezTo>
                  <a:close/>
                  <a:moveTo>
                    <a:pt x="32266" y="0"/>
                  </a:moveTo>
                  <a:cubicBezTo>
                    <a:pt x="14440" y="0"/>
                    <a:pt x="0" y="14415"/>
                    <a:pt x="0" y="32240"/>
                  </a:cubicBezTo>
                  <a:cubicBezTo>
                    <a:pt x="0" y="50041"/>
                    <a:pt x="14440" y="64481"/>
                    <a:pt x="32266" y="64481"/>
                  </a:cubicBezTo>
                  <a:cubicBezTo>
                    <a:pt x="50067" y="64481"/>
                    <a:pt x="64507" y="50041"/>
                    <a:pt x="64507" y="32240"/>
                  </a:cubicBezTo>
                  <a:cubicBezTo>
                    <a:pt x="64507" y="14415"/>
                    <a:pt x="50067" y="0"/>
                    <a:pt x="32266"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9" name="Freeform: Shape 208">
              <a:extLst>
                <a:ext uri="{FF2B5EF4-FFF2-40B4-BE49-F238E27FC236}">
                  <a16:creationId xmlns="" xmlns:a16="http://schemas.microsoft.com/office/drawing/2014/main" id="{823AFEA3-F6D7-4CF8-A1C8-9C4C7D244E0A}"/>
                </a:ext>
              </a:extLst>
            </p:cNvPr>
            <p:cNvSpPr/>
            <p:nvPr/>
          </p:nvSpPr>
          <p:spPr>
            <a:xfrm>
              <a:off x="5109220" y="2237194"/>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25 w 26017"/>
                <a:gd name="connsiteY4" fmla="*/ 0 h 36074"/>
                <a:gd name="connsiteX5" fmla="*/ 4954 w 26017"/>
                <a:gd name="connsiteY5" fmla="*/ 18000 h 36074"/>
                <a:gd name="connsiteX6" fmla="*/ 0 w 26017"/>
                <a:gd name="connsiteY6" fmla="*/ 36074 h 36074"/>
                <a:gd name="connsiteX7" fmla="*/ 10183 w 26017"/>
                <a:gd name="connsiteY7" fmla="*/ 34083 h 36074"/>
                <a:gd name="connsiteX8" fmla="*/ 15809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28"/>
                    <a:pt x="25967" y="0"/>
                  </a:cubicBezTo>
                  <a:cubicBezTo>
                    <a:pt x="22756" y="1195"/>
                    <a:pt x="19370" y="1917"/>
                    <a:pt x="15859" y="1917"/>
                  </a:cubicBezTo>
                  <a:lnTo>
                    <a:pt x="10158" y="1917"/>
                  </a:lnTo>
                  <a:cubicBezTo>
                    <a:pt x="6647" y="1917"/>
                    <a:pt x="3261" y="1195"/>
                    <a:pt x="25" y="0"/>
                  </a:cubicBezTo>
                  <a:cubicBezTo>
                    <a:pt x="3087" y="5328"/>
                    <a:pt x="4954" y="11427"/>
                    <a:pt x="4954" y="18000"/>
                  </a:cubicBezTo>
                  <a:cubicBezTo>
                    <a:pt x="4954" y="24597"/>
                    <a:pt x="3062" y="30722"/>
                    <a:pt x="0" y="36074"/>
                  </a:cubicBezTo>
                  <a:cubicBezTo>
                    <a:pt x="3237" y="34830"/>
                    <a:pt x="6647" y="34083"/>
                    <a:pt x="10183" y="34083"/>
                  </a:cubicBezTo>
                  <a:lnTo>
                    <a:pt x="15809" y="34083"/>
                  </a:lnTo>
                  <a:cubicBezTo>
                    <a:pt x="19370" y="34083"/>
                    <a:pt x="22781" y="34830"/>
                    <a:pt x="26017" y="36074"/>
                  </a:cubicBezTo>
                  <a:cubicBezTo>
                    <a:pt x="22955"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0" name="Freeform: Shape 209">
              <a:extLst>
                <a:ext uri="{FF2B5EF4-FFF2-40B4-BE49-F238E27FC236}">
                  <a16:creationId xmlns="" xmlns:a16="http://schemas.microsoft.com/office/drawing/2014/main" id="{A6BE6DF7-F074-450C-9666-4FBCB1516D69}"/>
                </a:ext>
              </a:extLst>
            </p:cNvPr>
            <p:cNvSpPr/>
            <p:nvPr/>
          </p:nvSpPr>
          <p:spPr>
            <a:xfrm>
              <a:off x="5134590" y="2222953"/>
              <a:ext cx="64507" cy="64481"/>
            </a:xfrm>
            <a:custGeom>
              <a:avLst/>
              <a:gdLst>
                <a:gd name="connsiteX0" fmla="*/ 32241 w 64507"/>
                <a:gd name="connsiteY0" fmla="*/ 46107 h 64480"/>
                <a:gd name="connsiteX1" fmla="*/ 18374 w 64507"/>
                <a:gd name="connsiteY1" fmla="*/ 32240 h 64480"/>
                <a:gd name="connsiteX2" fmla="*/ 32241 w 64507"/>
                <a:gd name="connsiteY2" fmla="*/ 18348 h 64480"/>
                <a:gd name="connsiteX3" fmla="*/ 46134 w 64507"/>
                <a:gd name="connsiteY3" fmla="*/ 32240 h 64480"/>
                <a:gd name="connsiteX4" fmla="*/ 32241 w 64507"/>
                <a:gd name="connsiteY4" fmla="*/ 46107 h 64480"/>
                <a:gd name="connsiteX5" fmla="*/ 32241 w 64507"/>
                <a:gd name="connsiteY5" fmla="*/ 0 h 64480"/>
                <a:gd name="connsiteX6" fmla="*/ 0 w 64507"/>
                <a:gd name="connsiteY6" fmla="*/ 32240 h 64480"/>
                <a:gd name="connsiteX7" fmla="*/ 32241 w 64507"/>
                <a:gd name="connsiteY7" fmla="*/ 64481 h 64480"/>
                <a:gd name="connsiteX8" fmla="*/ 64507 w 64507"/>
                <a:gd name="connsiteY8" fmla="*/ 32240 h 64480"/>
                <a:gd name="connsiteX9" fmla="*/ 32241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41" y="46107"/>
                  </a:moveTo>
                  <a:cubicBezTo>
                    <a:pt x="24598" y="46107"/>
                    <a:pt x="18374" y="39908"/>
                    <a:pt x="18374" y="32240"/>
                  </a:cubicBezTo>
                  <a:cubicBezTo>
                    <a:pt x="18374" y="24572"/>
                    <a:pt x="24598" y="18348"/>
                    <a:pt x="32241" y="18348"/>
                  </a:cubicBezTo>
                  <a:cubicBezTo>
                    <a:pt x="39934" y="18348"/>
                    <a:pt x="46134" y="24572"/>
                    <a:pt x="46134" y="32240"/>
                  </a:cubicBezTo>
                  <a:cubicBezTo>
                    <a:pt x="46134" y="39908"/>
                    <a:pt x="39934" y="46132"/>
                    <a:pt x="32241" y="46107"/>
                  </a:cubicBezTo>
                  <a:close/>
                  <a:moveTo>
                    <a:pt x="32241" y="0"/>
                  </a:moveTo>
                  <a:cubicBezTo>
                    <a:pt x="14440" y="0"/>
                    <a:pt x="0" y="14415"/>
                    <a:pt x="0" y="32240"/>
                  </a:cubicBezTo>
                  <a:cubicBezTo>
                    <a:pt x="0" y="50041"/>
                    <a:pt x="14440" y="64481"/>
                    <a:pt x="32241" y="64481"/>
                  </a:cubicBezTo>
                  <a:cubicBezTo>
                    <a:pt x="50067" y="64481"/>
                    <a:pt x="64507" y="50041"/>
                    <a:pt x="64507" y="32240"/>
                  </a:cubicBezTo>
                  <a:cubicBezTo>
                    <a:pt x="64507" y="14415"/>
                    <a:pt x="50067"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1" name="Freeform: Shape 210">
              <a:extLst>
                <a:ext uri="{FF2B5EF4-FFF2-40B4-BE49-F238E27FC236}">
                  <a16:creationId xmlns="" xmlns:a16="http://schemas.microsoft.com/office/drawing/2014/main" id="{E7CEAD1A-1001-4953-A849-0EF77648E30B}"/>
                </a:ext>
              </a:extLst>
            </p:cNvPr>
            <p:cNvSpPr/>
            <p:nvPr/>
          </p:nvSpPr>
          <p:spPr>
            <a:xfrm>
              <a:off x="5199097" y="2237194"/>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25 w 26017"/>
                <a:gd name="connsiteY4" fmla="*/ 0 h 36074"/>
                <a:gd name="connsiteX5" fmla="*/ 4954 w 26017"/>
                <a:gd name="connsiteY5" fmla="*/ 18000 h 36074"/>
                <a:gd name="connsiteX6" fmla="*/ 0 w 26017"/>
                <a:gd name="connsiteY6" fmla="*/ 36074 h 36074"/>
                <a:gd name="connsiteX7" fmla="*/ 10183 w 26017"/>
                <a:gd name="connsiteY7" fmla="*/ 34083 h 36074"/>
                <a:gd name="connsiteX8" fmla="*/ 15809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28"/>
                    <a:pt x="25967" y="0"/>
                  </a:cubicBezTo>
                  <a:cubicBezTo>
                    <a:pt x="22756" y="1195"/>
                    <a:pt x="19370" y="1917"/>
                    <a:pt x="15859" y="1917"/>
                  </a:cubicBezTo>
                  <a:lnTo>
                    <a:pt x="10158" y="1917"/>
                  </a:lnTo>
                  <a:cubicBezTo>
                    <a:pt x="6647" y="1917"/>
                    <a:pt x="3261" y="1195"/>
                    <a:pt x="25" y="0"/>
                  </a:cubicBezTo>
                  <a:cubicBezTo>
                    <a:pt x="3087" y="5328"/>
                    <a:pt x="4954" y="11427"/>
                    <a:pt x="4954" y="18000"/>
                  </a:cubicBezTo>
                  <a:cubicBezTo>
                    <a:pt x="4954" y="24597"/>
                    <a:pt x="3062" y="30722"/>
                    <a:pt x="0" y="36074"/>
                  </a:cubicBezTo>
                  <a:cubicBezTo>
                    <a:pt x="3237" y="34830"/>
                    <a:pt x="6647" y="34083"/>
                    <a:pt x="10183" y="34083"/>
                  </a:cubicBezTo>
                  <a:lnTo>
                    <a:pt x="15809" y="34083"/>
                  </a:lnTo>
                  <a:cubicBezTo>
                    <a:pt x="19370" y="34083"/>
                    <a:pt x="22781" y="34830"/>
                    <a:pt x="26017" y="36074"/>
                  </a:cubicBezTo>
                  <a:cubicBezTo>
                    <a:pt x="22930"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2" name="Freeform: Shape 211">
              <a:extLst>
                <a:ext uri="{FF2B5EF4-FFF2-40B4-BE49-F238E27FC236}">
                  <a16:creationId xmlns="" xmlns:a16="http://schemas.microsoft.com/office/drawing/2014/main" id="{B84FBACA-4518-4B7C-8380-DA662C5F7037}"/>
                </a:ext>
              </a:extLst>
            </p:cNvPr>
            <p:cNvSpPr/>
            <p:nvPr/>
          </p:nvSpPr>
          <p:spPr>
            <a:xfrm>
              <a:off x="5224467" y="2222953"/>
              <a:ext cx="64507" cy="64481"/>
            </a:xfrm>
            <a:custGeom>
              <a:avLst/>
              <a:gdLst>
                <a:gd name="connsiteX0" fmla="*/ 32266 w 64507"/>
                <a:gd name="connsiteY0" fmla="*/ 46107 h 64480"/>
                <a:gd name="connsiteX1" fmla="*/ 18374 w 64507"/>
                <a:gd name="connsiteY1" fmla="*/ 32240 h 64480"/>
                <a:gd name="connsiteX2" fmla="*/ 32266 w 64507"/>
                <a:gd name="connsiteY2" fmla="*/ 18348 h 64480"/>
                <a:gd name="connsiteX3" fmla="*/ 46134 w 64507"/>
                <a:gd name="connsiteY3" fmla="*/ 32240 h 64480"/>
                <a:gd name="connsiteX4" fmla="*/ 32266 w 64507"/>
                <a:gd name="connsiteY4" fmla="*/ 46107 h 64480"/>
                <a:gd name="connsiteX5" fmla="*/ 32266 w 64507"/>
                <a:gd name="connsiteY5" fmla="*/ 0 h 64480"/>
                <a:gd name="connsiteX6" fmla="*/ 0 w 64507"/>
                <a:gd name="connsiteY6" fmla="*/ 32240 h 64480"/>
                <a:gd name="connsiteX7" fmla="*/ 32266 w 64507"/>
                <a:gd name="connsiteY7" fmla="*/ 64481 h 64480"/>
                <a:gd name="connsiteX8" fmla="*/ 64507 w 64507"/>
                <a:gd name="connsiteY8" fmla="*/ 32240 h 64480"/>
                <a:gd name="connsiteX9" fmla="*/ 32266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66" y="46107"/>
                  </a:moveTo>
                  <a:cubicBezTo>
                    <a:pt x="24573" y="46107"/>
                    <a:pt x="18374" y="39908"/>
                    <a:pt x="18374" y="32240"/>
                  </a:cubicBezTo>
                  <a:cubicBezTo>
                    <a:pt x="18374" y="24572"/>
                    <a:pt x="24573" y="18348"/>
                    <a:pt x="32266" y="18348"/>
                  </a:cubicBezTo>
                  <a:cubicBezTo>
                    <a:pt x="39934" y="18348"/>
                    <a:pt x="46134" y="24572"/>
                    <a:pt x="46134" y="32240"/>
                  </a:cubicBezTo>
                  <a:cubicBezTo>
                    <a:pt x="46134" y="39908"/>
                    <a:pt x="39934" y="46132"/>
                    <a:pt x="32266" y="46107"/>
                  </a:cubicBezTo>
                  <a:close/>
                  <a:moveTo>
                    <a:pt x="32266" y="0"/>
                  </a:moveTo>
                  <a:cubicBezTo>
                    <a:pt x="14440" y="0"/>
                    <a:pt x="0" y="14415"/>
                    <a:pt x="0" y="32240"/>
                  </a:cubicBezTo>
                  <a:cubicBezTo>
                    <a:pt x="0" y="50041"/>
                    <a:pt x="14440" y="64481"/>
                    <a:pt x="32266" y="64481"/>
                  </a:cubicBezTo>
                  <a:cubicBezTo>
                    <a:pt x="50067" y="64481"/>
                    <a:pt x="64507" y="50041"/>
                    <a:pt x="64507" y="32240"/>
                  </a:cubicBezTo>
                  <a:cubicBezTo>
                    <a:pt x="64507" y="14415"/>
                    <a:pt x="50067" y="0"/>
                    <a:pt x="32266"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3" name="Freeform: Shape 212">
              <a:extLst>
                <a:ext uri="{FF2B5EF4-FFF2-40B4-BE49-F238E27FC236}">
                  <a16:creationId xmlns="" xmlns:a16="http://schemas.microsoft.com/office/drawing/2014/main" id="{3873DA76-EC81-48E3-A83D-7FFC5A4DD780}"/>
                </a:ext>
              </a:extLst>
            </p:cNvPr>
            <p:cNvSpPr/>
            <p:nvPr/>
          </p:nvSpPr>
          <p:spPr>
            <a:xfrm>
              <a:off x="5288975" y="2237194"/>
              <a:ext cx="26017" cy="36074"/>
            </a:xfrm>
            <a:custGeom>
              <a:avLst/>
              <a:gdLst>
                <a:gd name="connsiteX0" fmla="*/ 21038 w 26017"/>
                <a:gd name="connsiteY0" fmla="*/ 18000 h 36074"/>
                <a:gd name="connsiteX1" fmla="*/ 25967 w 26017"/>
                <a:gd name="connsiteY1" fmla="*/ 0 h 36074"/>
                <a:gd name="connsiteX2" fmla="*/ 15859 w 26017"/>
                <a:gd name="connsiteY2" fmla="*/ 1917 h 36074"/>
                <a:gd name="connsiteX3" fmla="*/ 10158 w 26017"/>
                <a:gd name="connsiteY3" fmla="*/ 1917 h 36074"/>
                <a:gd name="connsiteX4" fmla="*/ 50 w 26017"/>
                <a:gd name="connsiteY4" fmla="*/ 0 h 36074"/>
                <a:gd name="connsiteX5" fmla="*/ 4979 w 26017"/>
                <a:gd name="connsiteY5" fmla="*/ 18000 h 36074"/>
                <a:gd name="connsiteX6" fmla="*/ 0 w 26017"/>
                <a:gd name="connsiteY6" fmla="*/ 36074 h 36074"/>
                <a:gd name="connsiteX7" fmla="*/ 10183 w 26017"/>
                <a:gd name="connsiteY7" fmla="*/ 34083 h 36074"/>
                <a:gd name="connsiteX8" fmla="*/ 15834 w 26017"/>
                <a:gd name="connsiteY8" fmla="*/ 34083 h 36074"/>
                <a:gd name="connsiteX9" fmla="*/ 26017 w 26017"/>
                <a:gd name="connsiteY9" fmla="*/ 36074 h 36074"/>
                <a:gd name="connsiteX10" fmla="*/ 21038 w 26017"/>
                <a:gd name="connsiteY10" fmla="*/ 18000 h 36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74">
                  <a:moveTo>
                    <a:pt x="21038" y="18000"/>
                  </a:moveTo>
                  <a:cubicBezTo>
                    <a:pt x="21038" y="11427"/>
                    <a:pt x="22930" y="5328"/>
                    <a:pt x="25967" y="0"/>
                  </a:cubicBezTo>
                  <a:cubicBezTo>
                    <a:pt x="22756" y="1195"/>
                    <a:pt x="19370" y="1917"/>
                    <a:pt x="15859" y="1917"/>
                  </a:cubicBezTo>
                  <a:lnTo>
                    <a:pt x="10158" y="1917"/>
                  </a:lnTo>
                  <a:cubicBezTo>
                    <a:pt x="6647" y="1917"/>
                    <a:pt x="3261" y="1195"/>
                    <a:pt x="50" y="0"/>
                  </a:cubicBezTo>
                  <a:cubicBezTo>
                    <a:pt x="3087" y="5328"/>
                    <a:pt x="4979" y="11427"/>
                    <a:pt x="4979" y="18000"/>
                  </a:cubicBezTo>
                  <a:cubicBezTo>
                    <a:pt x="4979" y="24597"/>
                    <a:pt x="3062" y="30722"/>
                    <a:pt x="0" y="36074"/>
                  </a:cubicBezTo>
                  <a:cubicBezTo>
                    <a:pt x="3237" y="34830"/>
                    <a:pt x="6647" y="34083"/>
                    <a:pt x="10183" y="34083"/>
                  </a:cubicBezTo>
                  <a:lnTo>
                    <a:pt x="15834" y="34083"/>
                  </a:lnTo>
                  <a:cubicBezTo>
                    <a:pt x="19370" y="34083"/>
                    <a:pt x="22781" y="34830"/>
                    <a:pt x="26017" y="36074"/>
                  </a:cubicBezTo>
                  <a:cubicBezTo>
                    <a:pt x="22955" y="30722"/>
                    <a:pt x="21038" y="24597"/>
                    <a:pt x="21038" y="1800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4" name="Freeform: Shape 213">
              <a:extLst>
                <a:ext uri="{FF2B5EF4-FFF2-40B4-BE49-F238E27FC236}">
                  <a16:creationId xmlns="" xmlns:a16="http://schemas.microsoft.com/office/drawing/2014/main" id="{715573AD-9BA5-4660-AFBE-933BB26046EC}"/>
                </a:ext>
              </a:extLst>
            </p:cNvPr>
            <p:cNvSpPr/>
            <p:nvPr/>
          </p:nvSpPr>
          <p:spPr>
            <a:xfrm>
              <a:off x="4969699" y="2196912"/>
              <a:ext cx="36050" cy="26041"/>
            </a:xfrm>
            <a:custGeom>
              <a:avLst/>
              <a:gdLst>
                <a:gd name="connsiteX0" fmla="*/ 17975 w 36050"/>
                <a:gd name="connsiteY0" fmla="*/ 4979 h 26041"/>
                <a:gd name="connsiteX1" fmla="*/ 0 w 36050"/>
                <a:gd name="connsiteY1" fmla="*/ 50 h 26041"/>
                <a:gd name="connsiteX2" fmla="*/ 1917 w 36050"/>
                <a:gd name="connsiteY2" fmla="*/ 10182 h 26041"/>
                <a:gd name="connsiteX3" fmla="*/ 1917 w 36050"/>
                <a:gd name="connsiteY3" fmla="*/ 15884 h 26041"/>
                <a:gd name="connsiteX4" fmla="*/ 0 w 36050"/>
                <a:gd name="connsiteY4" fmla="*/ 25991 h 26041"/>
                <a:gd name="connsiteX5" fmla="*/ 17975 w 36050"/>
                <a:gd name="connsiteY5" fmla="*/ 21062 h 26041"/>
                <a:gd name="connsiteX6" fmla="*/ 36050 w 36050"/>
                <a:gd name="connsiteY6" fmla="*/ 26041 h 26041"/>
                <a:gd name="connsiteX7" fmla="*/ 34059 w 36050"/>
                <a:gd name="connsiteY7" fmla="*/ 15834 h 26041"/>
                <a:gd name="connsiteX8" fmla="*/ 34059 w 36050"/>
                <a:gd name="connsiteY8" fmla="*/ 10207 h 26041"/>
                <a:gd name="connsiteX9" fmla="*/ 36050 w 36050"/>
                <a:gd name="connsiteY9" fmla="*/ 0 h 26041"/>
                <a:gd name="connsiteX10" fmla="*/ 17975 w 36050"/>
                <a:gd name="connsiteY10" fmla="*/ 4979 h 26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050" h="26041">
                  <a:moveTo>
                    <a:pt x="17975" y="4979"/>
                  </a:moveTo>
                  <a:cubicBezTo>
                    <a:pt x="11403" y="4979"/>
                    <a:pt x="5328" y="3112"/>
                    <a:pt x="0" y="50"/>
                  </a:cubicBezTo>
                  <a:cubicBezTo>
                    <a:pt x="1195" y="3286"/>
                    <a:pt x="1917" y="6672"/>
                    <a:pt x="1917" y="10182"/>
                  </a:cubicBezTo>
                  <a:lnTo>
                    <a:pt x="1917" y="15884"/>
                  </a:lnTo>
                  <a:cubicBezTo>
                    <a:pt x="1917" y="19369"/>
                    <a:pt x="1195" y="22780"/>
                    <a:pt x="0" y="25991"/>
                  </a:cubicBezTo>
                  <a:cubicBezTo>
                    <a:pt x="5328" y="22929"/>
                    <a:pt x="11403" y="21062"/>
                    <a:pt x="17975" y="21062"/>
                  </a:cubicBezTo>
                  <a:cubicBezTo>
                    <a:pt x="24598" y="21062"/>
                    <a:pt x="30698" y="22954"/>
                    <a:pt x="36050" y="26041"/>
                  </a:cubicBezTo>
                  <a:cubicBezTo>
                    <a:pt x="34831" y="22780"/>
                    <a:pt x="34059" y="19394"/>
                    <a:pt x="34059" y="15834"/>
                  </a:cubicBezTo>
                  <a:lnTo>
                    <a:pt x="34059" y="10207"/>
                  </a:lnTo>
                  <a:cubicBezTo>
                    <a:pt x="34059" y="6647"/>
                    <a:pt x="34831" y="3261"/>
                    <a:pt x="36050" y="0"/>
                  </a:cubicBezTo>
                  <a:cubicBezTo>
                    <a:pt x="30698" y="3087"/>
                    <a:pt x="24598" y="4979"/>
                    <a:pt x="17975" y="4979"/>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5" name="Freeform: Shape 214">
              <a:extLst>
                <a:ext uri="{FF2B5EF4-FFF2-40B4-BE49-F238E27FC236}">
                  <a16:creationId xmlns="" xmlns:a16="http://schemas.microsoft.com/office/drawing/2014/main" id="{FB6B13C4-0C90-4ADC-89A6-8FBB2EFCEFFD}"/>
                </a:ext>
              </a:extLst>
            </p:cNvPr>
            <p:cNvSpPr/>
            <p:nvPr/>
          </p:nvSpPr>
          <p:spPr>
            <a:xfrm>
              <a:off x="5314344" y="2222953"/>
              <a:ext cx="64507" cy="64481"/>
            </a:xfrm>
            <a:custGeom>
              <a:avLst/>
              <a:gdLst>
                <a:gd name="connsiteX0" fmla="*/ 32241 w 64507"/>
                <a:gd name="connsiteY0" fmla="*/ 46107 h 64480"/>
                <a:gd name="connsiteX1" fmla="*/ 18374 w 64507"/>
                <a:gd name="connsiteY1" fmla="*/ 32240 h 64480"/>
                <a:gd name="connsiteX2" fmla="*/ 32241 w 64507"/>
                <a:gd name="connsiteY2" fmla="*/ 18348 h 64480"/>
                <a:gd name="connsiteX3" fmla="*/ 46134 w 64507"/>
                <a:gd name="connsiteY3" fmla="*/ 32240 h 64480"/>
                <a:gd name="connsiteX4" fmla="*/ 32241 w 64507"/>
                <a:gd name="connsiteY4" fmla="*/ 46107 h 64480"/>
                <a:gd name="connsiteX5" fmla="*/ 32241 w 64507"/>
                <a:gd name="connsiteY5" fmla="*/ 0 h 64480"/>
                <a:gd name="connsiteX6" fmla="*/ 0 w 64507"/>
                <a:gd name="connsiteY6" fmla="*/ 32240 h 64480"/>
                <a:gd name="connsiteX7" fmla="*/ 32241 w 64507"/>
                <a:gd name="connsiteY7" fmla="*/ 64481 h 64480"/>
                <a:gd name="connsiteX8" fmla="*/ 64507 w 64507"/>
                <a:gd name="connsiteY8" fmla="*/ 32240 h 64480"/>
                <a:gd name="connsiteX9" fmla="*/ 32241 w 64507"/>
                <a:gd name="connsiteY9" fmla="*/ 0 h 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480">
                  <a:moveTo>
                    <a:pt x="32241" y="46107"/>
                  </a:moveTo>
                  <a:cubicBezTo>
                    <a:pt x="24598" y="46107"/>
                    <a:pt x="18374" y="39908"/>
                    <a:pt x="18374" y="32240"/>
                  </a:cubicBezTo>
                  <a:cubicBezTo>
                    <a:pt x="18374" y="24572"/>
                    <a:pt x="24598" y="18348"/>
                    <a:pt x="32241" y="18348"/>
                  </a:cubicBezTo>
                  <a:cubicBezTo>
                    <a:pt x="39934" y="18348"/>
                    <a:pt x="46134" y="24572"/>
                    <a:pt x="46134" y="32240"/>
                  </a:cubicBezTo>
                  <a:cubicBezTo>
                    <a:pt x="46134" y="39908"/>
                    <a:pt x="39934" y="46132"/>
                    <a:pt x="32241" y="46107"/>
                  </a:cubicBezTo>
                  <a:close/>
                  <a:moveTo>
                    <a:pt x="32241" y="0"/>
                  </a:moveTo>
                  <a:cubicBezTo>
                    <a:pt x="14440" y="0"/>
                    <a:pt x="0" y="14415"/>
                    <a:pt x="0" y="32240"/>
                  </a:cubicBezTo>
                  <a:cubicBezTo>
                    <a:pt x="0" y="50041"/>
                    <a:pt x="14440" y="64481"/>
                    <a:pt x="32241" y="64481"/>
                  </a:cubicBezTo>
                  <a:cubicBezTo>
                    <a:pt x="50067" y="64481"/>
                    <a:pt x="64507" y="50041"/>
                    <a:pt x="64507" y="32240"/>
                  </a:cubicBezTo>
                  <a:cubicBezTo>
                    <a:pt x="64507" y="14415"/>
                    <a:pt x="50067"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6" name="Freeform: Shape 215">
              <a:extLst>
                <a:ext uri="{FF2B5EF4-FFF2-40B4-BE49-F238E27FC236}">
                  <a16:creationId xmlns="" xmlns:a16="http://schemas.microsoft.com/office/drawing/2014/main" id="{D3DDC1D0-E346-4D55-A748-3D037F3C8C9D}"/>
                </a:ext>
              </a:extLst>
            </p:cNvPr>
            <p:cNvSpPr/>
            <p:nvPr/>
          </p:nvSpPr>
          <p:spPr>
            <a:xfrm>
              <a:off x="4955483" y="2313450"/>
              <a:ext cx="64483" cy="64506"/>
            </a:xfrm>
            <a:custGeom>
              <a:avLst/>
              <a:gdLst>
                <a:gd name="connsiteX0" fmla="*/ 32241 w 64482"/>
                <a:gd name="connsiteY0" fmla="*/ 46132 h 64505"/>
                <a:gd name="connsiteX1" fmla="*/ 18349 w 64482"/>
                <a:gd name="connsiteY1" fmla="*/ 32240 h 64505"/>
                <a:gd name="connsiteX2" fmla="*/ 32241 w 64482"/>
                <a:gd name="connsiteY2" fmla="*/ 18373 h 64505"/>
                <a:gd name="connsiteX3" fmla="*/ 46134 w 64482"/>
                <a:gd name="connsiteY3" fmla="*/ 32240 h 64505"/>
                <a:gd name="connsiteX4" fmla="*/ 32241 w 64482"/>
                <a:gd name="connsiteY4" fmla="*/ 46132 h 64505"/>
                <a:gd name="connsiteX5" fmla="*/ 32241 w 64482"/>
                <a:gd name="connsiteY5" fmla="*/ 0 h 64505"/>
                <a:gd name="connsiteX6" fmla="*/ 0 w 64482"/>
                <a:gd name="connsiteY6" fmla="*/ 32240 h 64505"/>
                <a:gd name="connsiteX7" fmla="*/ 32241 w 64482"/>
                <a:gd name="connsiteY7" fmla="*/ 64506 h 64505"/>
                <a:gd name="connsiteX8" fmla="*/ 64483 w 64482"/>
                <a:gd name="connsiteY8" fmla="*/ 32240 h 64505"/>
                <a:gd name="connsiteX9" fmla="*/ 32241 w 64482"/>
                <a:gd name="connsiteY9" fmla="*/ 0 h 64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482" h="64505">
                  <a:moveTo>
                    <a:pt x="32241" y="46132"/>
                  </a:moveTo>
                  <a:cubicBezTo>
                    <a:pt x="24573" y="46132"/>
                    <a:pt x="18349" y="39933"/>
                    <a:pt x="18349" y="32240"/>
                  </a:cubicBezTo>
                  <a:cubicBezTo>
                    <a:pt x="18349" y="24572"/>
                    <a:pt x="24573" y="18373"/>
                    <a:pt x="32241" y="18373"/>
                  </a:cubicBezTo>
                  <a:cubicBezTo>
                    <a:pt x="39909" y="18373"/>
                    <a:pt x="46134" y="24572"/>
                    <a:pt x="46134" y="32240"/>
                  </a:cubicBezTo>
                  <a:cubicBezTo>
                    <a:pt x="46134" y="39933"/>
                    <a:pt x="39909" y="46132"/>
                    <a:pt x="32241" y="46132"/>
                  </a:cubicBezTo>
                  <a:close/>
                  <a:moveTo>
                    <a:pt x="32241" y="0"/>
                  </a:moveTo>
                  <a:cubicBezTo>
                    <a:pt x="14440" y="0"/>
                    <a:pt x="0" y="14440"/>
                    <a:pt x="0" y="32240"/>
                  </a:cubicBezTo>
                  <a:cubicBezTo>
                    <a:pt x="0" y="50066"/>
                    <a:pt x="14440" y="64506"/>
                    <a:pt x="32241" y="64506"/>
                  </a:cubicBezTo>
                  <a:cubicBezTo>
                    <a:pt x="50042" y="64506"/>
                    <a:pt x="64483" y="50066"/>
                    <a:pt x="64483" y="32240"/>
                  </a:cubicBezTo>
                  <a:cubicBezTo>
                    <a:pt x="64483" y="14440"/>
                    <a:pt x="50042"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7" name="Freeform: Shape 216">
              <a:extLst>
                <a:ext uri="{FF2B5EF4-FFF2-40B4-BE49-F238E27FC236}">
                  <a16:creationId xmlns="" xmlns:a16="http://schemas.microsoft.com/office/drawing/2014/main" id="{08D132CE-4274-4EBF-AE53-2ED4EAC3D52E}"/>
                </a:ext>
              </a:extLst>
            </p:cNvPr>
            <p:cNvSpPr/>
            <p:nvPr/>
          </p:nvSpPr>
          <p:spPr>
            <a:xfrm>
              <a:off x="5019343" y="2327716"/>
              <a:ext cx="26017" cy="36049"/>
            </a:xfrm>
            <a:custGeom>
              <a:avLst/>
              <a:gdLst>
                <a:gd name="connsiteX0" fmla="*/ 21038 w 26017"/>
                <a:gd name="connsiteY0" fmla="*/ 17975 h 36049"/>
                <a:gd name="connsiteX1" fmla="*/ 25967 w 26017"/>
                <a:gd name="connsiteY1" fmla="*/ 0 h 36049"/>
                <a:gd name="connsiteX2" fmla="*/ 15859 w 26017"/>
                <a:gd name="connsiteY2" fmla="*/ 1917 h 36049"/>
                <a:gd name="connsiteX3" fmla="*/ 10158 w 26017"/>
                <a:gd name="connsiteY3" fmla="*/ 1917 h 36049"/>
                <a:gd name="connsiteX4" fmla="*/ 50 w 26017"/>
                <a:gd name="connsiteY4" fmla="*/ 0 h 36049"/>
                <a:gd name="connsiteX5" fmla="*/ 4954 w 26017"/>
                <a:gd name="connsiteY5" fmla="*/ 17975 h 36049"/>
                <a:gd name="connsiteX6" fmla="*/ 0 w 26017"/>
                <a:gd name="connsiteY6" fmla="*/ 36049 h 36049"/>
                <a:gd name="connsiteX7" fmla="*/ 10183 w 26017"/>
                <a:gd name="connsiteY7" fmla="*/ 34058 h 36049"/>
                <a:gd name="connsiteX8" fmla="*/ 15809 w 26017"/>
                <a:gd name="connsiteY8" fmla="*/ 34058 h 36049"/>
                <a:gd name="connsiteX9" fmla="*/ 26017 w 26017"/>
                <a:gd name="connsiteY9" fmla="*/ 36049 h 36049"/>
                <a:gd name="connsiteX10" fmla="*/ 21038 w 26017"/>
                <a:gd name="connsiteY10" fmla="*/ 17975 h 3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49">
                  <a:moveTo>
                    <a:pt x="21038" y="17975"/>
                  </a:moveTo>
                  <a:cubicBezTo>
                    <a:pt x="21038" y="11402"/>
                    <a:pt x="22930" y="5328"/>
                    <a:pt x="25967" y="0"/>
                  </a:cubicBezTo>
                  <a:cubicBezTo>
                    <a:pt x="22756" y="1170"/>
                    <a:pt x="19370" y="1917"/>
                    <a:pt x="15859" y="1917"/>
                  </a:cubicBezTo>
                  <a:lnTo>
                    <a:pt x="10158" y="1917"/>
                  </a:lnTo>
                  <a:cubicBezTo>
                    <a:pt x="6647" y="1917"/>
                    <a:pt x="3261" y="1195"/>
                    <a:pt x="50" y="0"/>
                  </a:cubicBezTo>
                  <a:cubicBezTo>
                    <a:pt x="3087" y="5328"/>
                    <a:pt x="4954" y="11427"/>
                    <a:pt x="4954" y="17975"/>
                  </a:cubicBezTo>
                  <a:cubicBezTo>
                    <a:pt x="4954" y="24597"/>
                    <a:pt x="3062" y="30697"/>
                    <a:pt x="0" y="36049"/>
                  </a:cubicBezTo>
                  <a:cubicBezTo>
                    <a:pt x="3237" y="34830"/>
                    <a:pt x="6647" y="34058"/>
                    <a:pt x="10183" y="34058"/>
                  </a:cubicBezTo>
                  <a:lnTo>
                    <a:pt x="15809" y="34058"/>
                  </a:lnTo>
                  <a:cubicBezTo>
                    <a:pt x="19370" y="34058"/>
                    <a:pt x="22781" y="34830"/>
                    <a:pt x="26017" y="36049"/>
                  </a:cubicBezTo>
                  <a:cubicBezTo>
                    <a:pt x="22930" y="30697"/>
                    <a:pt x="21038" y="24597"/>
                    <a:pt x="21038" y="17975"/>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8" name="Freeform: Shape 217">
              <a:extLst>
                <a:ext uri="{FF2B5EF4-FFF2-40B4-BE49-F238E27FC236}">
                  <a16:creationId xmlns="" xmlns:a16="http://schemas.microsoft.com/office/drawing/2014/main" id="{115F3439-03CA-4A84-A293-CD6025683B66}"/>
                </a:ext>
              </a:extLst>
            </p:cNvPr>
            <p:cNvSpPr/>
            <p:nvPr/>
          </p:nvSpPr>
          <p:spPr>
            <a:xfrm>
              <a:off x="5044713" y="2313450"/>
              <a:ext cx="64507" cy="64506"/>
            </a:xfrm>
            <a:custGeom>
              <a:avLst/>
              <a:gdLst>
                <a:gd name="connsiteX0" fmla="*/ 32266 w 64507"/>
                <a:gd name="connsiteY0" fmla="*/ 46132 h 64505"/>
                <a:gd name="connsiteX1" fmla="*/ 18374 w 64507"/>
                <a:gd name="connsiteY1" fmla="*/ 32240 h 64505"/>
                <a:gd name="connsiteX2" fmla="*/ 32266 w 64507"/>
                <a:gd name="connsiteY2" fmla="*/ 18373 h 64505"/>
                <a:gd name="connsiteX3" fmla="*/ 46134 w 64507"/>
                <a:gd name="connsiteY3" fmla="*/ 32240 h 64505"/>
                <a:gd name="connsiteX4" fmla="*/ 32266 w 64507"/>
                <a:gd name="connsiteY4" fmla="*/ 46132 h 64505"/>
                <a:gd name="connsiteX5" fmla="*/ 32266 w 64507"/>
                <a:gd name="connsiteY5" fmla="*/ 0 h 64505"/>
                <a:gd name="connsiteX6" fmla="*/ 0 w 64507"/>
                <a:gd name="connsiteY6" fmla="*/ 32240 h 64505"/>
                <a:gd name="connsiteX7" fmla="*/ 32266 w 64507"/>
                <a:gd name="connsiteY7" fmla="*/ 64506 h 64505"/>
                <a:gd name="connsiteX8" fmla="*/ 64507 w 64507"/>
                <a:gd name="connsiteY8" fmla="*/ 32240 h 64505"/>
                <a:gd name="connsiteX9" fmla="*/ 32266 w 64507"/>
                <a:gd name="connsiteY9" fmla="*/ 0 h 64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505">
                  <a:moveTo>
                    <a:pt x="32266" y="46132"/>
                  </a:moveTo>
                  <a:cubicBezTo>
                    <a:pt x="24598" y="46132"/>
                    <a:pt x="18374" y="39933"/>
                    <a:pt x="18374" y="32240"/>
                  </a:cubicBezTo>
                  <a:cubicBezTo>
                    <a:pt x="18374" y="24572"/>
                    <a:pt x="24598" y="18373"/>
                    <a:pt x="32266" y="18373"/>
                  </a:cubicBezTo>
                  <a:cubicBezTo>
                    <a:pt x="39934" y="18373"/>
                    <a:pt x="46134" y="24572"/>
                    <a:pt x="46134" y="32240"/>
                  </a:cubicBezTo>
                  <a:cubicBezTo>
                    <a:pt x="46134" y="39933"/>
                    <a:pt x="39934" y="46132"/>
                    <a:pt x="32266" y="46132"/>
                  </a:cubicBezTo>
                  <a:close/>
                  <a:moveTo>
                    <a:pt x="32266" y="0"/>
                  </a:moveTo>
                  <a:cubicBezTo>
                    <a:pt x="14440" y="0"/>
                    <a:pt x="0" y="14440"/>
                    <a:pt x="0" y="32240"/>
                  </a:cubicBezTo>
                  <a:cubicBezTo>
                    <a:pt x="0" y="50066"/>
                    <a:pt x="14440" y="64506"/>
                    <a:pt x="32266" y="64506"/>
                  </a:cubicBezTo>
                  <a:cubicBezTo>
                    <a:pt x="50067" y="64506"/>
                    <a:pt x="64507" y="50066"/>
                    <a:pt x="64507" y="32240"/>
                  </a:cubicBezTo>
                  <a:cubicBezTo>
                    <a:pt x="64507" y="14440"/>
                    <a:pt x="50067" y="0"/>
                    <a:pt x="32266"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9" name="Freeform: Shape 218">
              <a:extLst>
                <a:ext uri="{FF2B5EF4-FFF2-40B4-BE49-F238E27FC236}">
                  <a16:creationId xmlns="" xmlns:a16="http://schemas.microsoft.com/office/drawing/2014/main" id="{04D504DE-DA9F-43A4-8373-392AC5B71836}"/>
                </a:ext>
              </a:extLst>
            </p:cNvPr>
            <p:cNvSpPr/>
            <p:nvPr/>
          </p:nvSpPr>
          <p:spPr>
            <a:xfrm>
              <a:off x="5109220" y="2327716"/>
              <a:ext cx="26017" cy="36049"/>
            </a:xfrm>
            <a:custGeom>
              <a:avLst/>
              <a:gdLst>
                <a:gd name="connsiteX0" fmla="*/ 21038 w 26017"/>
                <a:gd name="connsiteY0" fmla="*/ 17975 h 36049"/>
                <a:gd name="connsiteX1" fmla="*/ 25967 w 26017"/>
                <a:gd name="connsiteY1" fmla="*/ 0 h 36049"/>
                <a:gd name="connsiteX2" fmla="*/ 15859 w 26017"/>
                <a:gd name="connsiteY2" fmla="*/ 1917 h 36049"/>
                <a:gd name="connsiteX3" fmla="*/ 10158 w 26017"/>
                <a:gd name="connsiteY3" fmla="*/ 1917 h 36049"/>
                <a:gd name="connsiteX4" fmla="*/ 25 w 26017"/>
                <a:gd name="connsiteY4" fmla="*/ 0 h 36049"/>
                <a:gd name="connsiteX5" fmla="*/ 4954 w 26017"/>
                <a:gd name="connsiteY5" fmla="*/ 17975 h 36049"/>
                <a:gd name="connsiteX6" fmla="*/ 0 w 26017"/>
                <a:gd name="connsiteY6" fmla="*/ 36049 h 36049"/>
                <a:gd name="connsiteX7" fmla="*/ 10183 w 26017"/>
                <a:gd name="connsiteY7" fmla="*/ 34058 h 36049"/>
                <a:gd name="connsiteX8" fmla="*/ 15809 w 26017"/>
                <a:gd name="connsiteY8" fmla="*/ 34058 h 36049"/>
                <a:gd name="connsiteX9" fmla="*/ 26017 w 26017"/>
                <a:gd name="connsiteY9" fmla="*/ 36049 h 36049"/>
                <a:gd name="connsiteX10" fmla="*/ 21038 w 26017"/>
                <a:gd name="connsiteY10" fmla="*/ 17975 h 3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49">
                  <a:moveTo>
                    <a:pt x="21038" y="17975"/>
                  </a:moveTo>
                  <a:cubicBezTo>
                    <a:pt x="21038" y="11402"/>
                    <a:pt x="22930" y="5328"/>
                    <a:pt x="25967" y="0"/>
                  </a:cubicBezTo>
                  <a:cubicBezTo>
                    <a:pt x="22756" y="1170"/>
                    <a:pt x="19370" y="1917"/>
                    <a:pt x="15859" y="1917"/>
                  </a:cubicBezTo>
                  <a:lnTo>
                    <a:pt x="10158" y="1917"/>
                  </a:lnTo>
                  <a:cubicBezTo>
                    <a:pt x="6647" y="1917"/>
                    <a:pt x="3261" y="1195"/>
                    <a:pt x="25" y="0"/>
                  </a:cubicBezTo>
                  <a:cubicBezTo>
                    <a:pt x="3087" y="5328"/>
                    <a:pt x="4954" y="11427"/>
                    <a:pt x="4954" y="17975"/>
                  </a:cubicBezTo>
                  <a:cubicBezTo>
                    <a:pt x="4954" y="24597"/>
                    <a:pt x="3062" y="30697"/>
                    <a:pt x="0" y="36049"/>
                  </a:cubicBezTo>
                  <a:cubicBezTo>
                    <a:pt x="3237" y="34830"/>
                    <a:pt x="6647" y="34058"/>
                    <a:pt x="10183" y="34058"/>
                  </a:cubicBezTo>
                  <a:lnTo>
                    <a:pt x="15809" y="34058"/>
                  </a:lnTo>
                  <a:cubicBezTo>
                    <a:pt x="19370" y="34058"/>
                    <a:pt x="22781" y="34830"/>
                    <a:pt x="26017" y="36049"/>
                  </a:cubicBezTo>
                  <a:cubicBezTo>
                    <a:pt x="22955" y="30697"/>
                    <a:pt x="21038" y="24597"/>
                    <a:pt x="21038" y="17975"/>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20" name="Freeform: Shape 219">
              <a:extLst>
                <a:ext uri="{FF2B5EF4-FFF2-40B4-BE49-F238E27FC236}">
                  <a16:creationId xmlns="" xmlns:a16="http://schemas.microsoft.com/office/drawing/2014/main" id="{C364E4A0-24AB-4824-9D58-AFC7136FAC7E}"/>
                </a:ext>
              </a:extLst>
            </p:cNvPr>
            <p:cNvSpPr/>
            <p:nvPr/>
          </p:nvSpPr>
          <p:spPr>
            <a:xfrm>
              <a:off x="5134590" y="2313450"/>
              <a:ext cx="64507" cy="64506"/>
            </a:xfrm>
            <a:custGeom>
              <a:avLst/>
              <a:gdLst>
                <a:gd name="connsiteX0" fmla="*/ 32241 w 64507"/>
                <a:gd name="connsiteY0" fmla="*/ 46132 h 64505"/>
                <a:gd name="connsiteX1" fmla="*/ 18374 w 64507"/>
                <a:gd name="connsiteY1" fmla="*/ 32240 h 64505"/>
                <a:gd name="connsiteX2" fmla="*/ 32241 w 64507"/>
                <a:gd name="connsiteY2" fmla="*/ 18373 h 64505"/>
                <a:gd name="connsiteX3" fmla="*/ 46134 w 64507"/>
                <a:gd name="connsiteY3" fmla="*/ 32240 h 64505"/>
                <a:gd name="connsiteX4" fmla="*/ 32241 w 64507"/>
                <a:gd name="connsiteY4" fmla="*/ 46132 h 64505"/>
                <a:gd name="connsiteX5" fmla="*/ 32241 w 64507"/>
                <a:gd name="connsiteY5" fmla="*/ 0 h 64505"/>
                <a:gd name="connsiteX6" fmla="*/ 0 w 64507"/>
                <a:gd name="connsiteY6" fmla="*/ 32240 h 64505"/>
                <a:gd name="connsiteX7" fmla="*/ 32241 w 64507"/>
                <a:gd name="connsiteY7" fmla="*/ 64506 h 64505"/>
                <a:gd name="connsiteX8" fmla="*/ 64507 w 64507"/>
                <a:gd name="connsiteY8" fmla="*/ 32240 h 64505"/>
                <a:gd name="connsiteX9" fmla="*/ 32241 w 64507"/>
                <a:gd name="connsiteY9" fmla="*/ 0 h 64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505">
                  <a:moveTo>
                    <a:pt x="32241" y="46132"/>
                  </a:moveTo>
                  <a:cubicBezTo>
                    <a:pt x="24598" y="46132"/>
                    <a:pt x="18374" y="39933"/>
                    <a:pt x="18374" y="32240"/>
                  </a:cubicBezTo>
                  <a:cubicBezTo>
                    <a:pt x="18374" y="24572"/>
                    <a:pt x="24598" y="18373"/>
                    <a:pt x="32241" y="18373"/>
                  </a:cubicBezTo>
                  <a:cubicBezTo>
                    <a:pt x="39934" y="18373"/>
                    <a:pt x="46134" y="24572"/>
                    <a:pt x="46134" y="32240"/>
                  </a:cubicBezTo>
                  <a:cubicBezTo>
                    <a:pt x="46134" y="39933"/>
                    <a:pt x="39934" y="46132"/>
                    <a:pt x="32241" y="46132"/>
                  </a:cubicBezTo>
                  <a:close/>
                  <a:moveTo>
                    <a:pt x="32241" y="0"/>
                  </a:moveTo>
                  <a:cubicBezTo>
                    <a:pt x="14440" y="0"/>
                    <a:pt x="0" y="14440"/>
                    <a:pt x="0" y="32240"/>
                  </a:cubicBezTo>
                  <a:cubicBezTo>
                    <a:pt x="0" y="50066"/>
                    <a:pt x="14440" y="64506"/>
                    <a:pt x="32241" y="64506"/>
                  </a:cubicBezTo>
                  <a:cubicBezTo>
                    <a:pt x="50067" y="64506"/>
                    <a:pt x="64507" y="50066"/>
                    <a:pt x="64507" y="32240"/>
                  </a:cubicBezTo>
                  <a:cubicBezTo>
                    <a:pt x="64507" y="14440"/>
                    <a:pt x="50067"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21" name="Freeform: Shape 220">
              <a:extLst>
                <a:ext uri="{FF2B5EF4-FFF2-40B4-BE49-F238E27FC236}">
                  <a16:creationId xmlns="" xmlns:a16="http://schemas.microsoft.com/office/drawing/2014/main" id="{F2371DDD-FF1C-4F67-BA43-B9B8679791CA}"/>
                </a:ext>
              </a:extLst>
            </p:cNvPr>
            <p:cNvSpPr/>
            <p:nvPr/>
          </p:nvSpPr>
          <p:spPr>
            <a:xfrm>
              <a:off x="5199097" y="2327716"/>
              <a:ext cx="26017" cy="36049"/>
            </a:xfrm>
            <a:custGeom>
              <a:avLst/>
              <a:gdLst>
                <a:gd name="connsiteX0" fmla="*/ 21038 w 26017"/>
                <a:gd name="connsiteY0" fmla="*/ 17975 h 36049"/>
                <a:gd name="connsiteX1" fmla="*/ 25967 w 26017"/>
                <a:gd name="connsiteY1" fmla="*/ 0 h 36049"/>
                <a:gd name="connsiteX2" fmla="*/ 15859 w 26017"/>
                <a:gd name="connsiteY2" fmla="*/ 1917 h 36049"/>
                <a:gd name="connsiteX3" fmla="*/ 10158 w 26017"/>
                <a:gd name="connsiteY3" fmla="*/ 1917 h 36049"/>
                <a:gd name="connsiteX4" fmla="*/ 25 w 26017"/>
                <a:gd name="connsiteY4" fmla="*/ 0 h 36049"/>
                <a:gd name="connsiteX5" fmla="*/ 4954 w 26017"/>
                <a:gd name="connsiteY5" fmla="*/ 17975 h 36049"/>
                <a:gd name="connsiteX6" fmla="*/ 0 w 26017"/>
                <a:gd name="connsiteY6" fmla="*/ 36049 h 36049"/>
                <a:gd name="connsiteX7" fmla="*/ 10183 w 26017"/>
                <a:gd name="connsiteY7" fmla="*/ 34058 h 36049"/>
                <a:gd name="connsiteX8" fmla="*/ 15809 w 26017"/>
                <a:gd name="connsiteY8" fmla="*/ 34058 h 36049"/>
                <a:gd name="connsiteX9" fmla="*/ 26017 w 26017"/>
                <a:gd name="connsiteY9" fmla="*/ 36049 h 36049"/>
                <a:gd name="connsiteX10" fmla="*/ 21038 w 26017"/>
                <a:gd name="connsiteY10" fmla="*/ 17975 h 3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49">
                  <a:moveTo>
                    <a:pt x="21038" y="17975"/>
                  </a:moveTo>
                  <a:cubicBezTo>
                    <a:pt x="21038" y="11402"/>
                    <a:pt x="22930" y="5328"/>
                    <a:pt x="25967" y="0"/>
                  </a:cubicBezTo>
                  <a:cubicBezTo>
                    <a:pt x="22756" y="1170"/>
                    <a:pt x="19370" y="1917"/>
                    <a:pt x="15859" y="1917"/>
                  </a:cubicBezTo>
                  <a:lnTo>
                    <a:pt x="10158" y="1917"/>
                  </a:lnTo>
                  <a:cubicBezTo>
                    <a:pt x="6647" y="1917"/>
                    <a:pt x="3261" y="1195"/>
                    <a:pt x="25" y="0"/>
                  </a:cubicBezTo>
                  <a:cubicBezTo>
                    <a:pt x="3087" y="5328"/>
                    <a:pt x="4954" y="11427"/>
                    <a:pt x="4954" y="17975"/>
                  </a:cubicBezTo>
                  <a:cubicBezTo>
                    <a:pt x="4954" y="24597"/>
                    <a:pt x="3062" y="30697"/>
                    <a:pt x="0" y="36049"/>
                  </a:cubicBezTo>
                  <a:cubicBezTo>
                    <a:pt x="3237" y="34830"/>
                    <a:pt x="6647" y="34058"/>
                    <a:pt x="10183" y="34058"/>
                  </a:cubicBezTo>
                  <a:lnTo>
                    <a:pt x="15809" y="34058"/>
                  </a:lnTo>
                  <a:cubicBezTo>
                    <a:pt x="19370" y="34058"/>
                    <a:pt x="22781" y="34830"/>
                    <a:pt x="26017" y="36049"/>
                  </a:cubicBezTo>
                  <a:cubicBezTo>
                    <a:pt x="22930" y="30697"/>
                    <a:pt x="21038" y="24597"/>
                    <a:pt x="21038" y="17975"/>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22" name="Freeform: Shape 221">
              <a:extLst>
                <a:ext uri="{FF2B5EF4-FFF2-40B4-BE49-F238E27FC236}">
                  <a16:creationId xmlns="" xmlns:a16="http://schemas.microsoft.com/office/drawing/2014/main" id="{826A8281-B825-40C3-B9E6-254E7AC64ECE}"/>
                </a:ext>
              </a:extLst>
            </p:cNvPr>
            <p:cNvSpPr/>
            <p:nvPr/>
          </p:nvSpPr>
          <p:spPr>
            <a:xfrm>
              <a:off x="5224467" y="2313450"/>
              <a:ext cx="64507" cy="64506"/>
            </a:xfrm>
            <a:custGeom>
              <a:avLst/>
              <a:gdLst>
                <a:gd name="connsiteX0" fmla="*/ 32266 w 64507"/>
                <a:gd name="connsiteY0" fmla="*/ 46132 h 64505"/>
                <a:gd name="connsiteX1" fmla="*/ 18374 w 64507"/>
                <a:gd name="connsiteY1" fmla="*/ 32240 h 64505"/>
                <a:gd name="connsiteX2" fmla="*/ 32266 w 64507"/>
                <a:gd name="connsiteY2" fmla="*/ 18373 h 64505"/>
                <a:gd name="connsiteX3" fmla="*/ 46134 w 64507"/>
                <a:gd name="connsiteY3" fmla="*/ 32240 h 64505"/>
                <a:gd name="connsiteX4" fmla="*/ 32266 w 64507"/>
                <a:gd name="connsiteY4" fmla="*/ 46132 h 64505"/>
                <a:gd name="connsiteX5" fmla="*/ 32266 w 64507"/>
                <a:gd name="connsiteY5" fmla="*/ 0 h 64505"/>
                <a:gd name="connsiteX6" fmla="*/ 0 w 64507"/>
                <a:gd name="connsiteY6" fmla="*/ 32240 h 64505"/>
                <a:gd name="connsiteX7" fmla="*/ 32266 w 64507"/>
                <a:gd name="connsiteY7" fmla="*/ 64506 h 64505"/>
                <a:gd name="connsiteX8" fmla="*/ 64507 w 64507"/>
                <a:gd name="connsiteY8" fmla="*/ 32240 h 64505"/>
                <a:gd name="connsiteX9" fmla="*/ 32266 w 64507"/>
                <a:gd name="connsiteY9" fmla="*/ 0 h 64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505">
                  <a:moveTo>
                    <a:pt x="32266" y="46132"/>
                  </a:moveTo>
                  <a:cubicBezTo>
                    <a:pt x="24573" y="46132"/>
                    <a:pt x="18374" y="39933"/>
                    <a:pt x="18374" y="32240"/>
                  </a:cubicBezTo>
                  <a:cubicBezTo>
                    <a:pt x="18374" y="24572"/>
                    <a:pt x="24573" y="18373"/>
                    <a:pt x="32266" y="18373"/>
                  </a:cubicBezTo>
                  <a:cubicBezTo>
                    <a:pt x="39934" y="18373"/>
                    <a:pt x="46134" y="24572"/>
                    <a:pt x="46134" y="32240"/>
                  </a:cubicBezTo>
                  <a:cubicBezTo>
                    <a:pt x="46134" y="39933"/>
                    <a:pt x="39934" y="46132"/>
                    <a:pt x="32266" y="46132"/>
                  </a:cubicBezTo>
                  <a:close/>
                  <a:moveTo>
                    <a:pt x="32266" y="0"/>
                  </a:moveTo>
                  <a:cubicBezTo>
                    <a:pt x="14440" y="0"/>
                    <a:pt x="0" y="14440"/>
                    <a:pt x="0" y="32240"/>
                  </a:cubicBezTo>
                  <a:cubicBezTo>
                    <a:pt x="0" y="50066"/>
                    <a:pt x="14440" y="64506"/>
                    <a:pt x="32266" y="64506"/>
                  </a:cubicBezTo>
                  <a:cubicBezTo>
                    <a:pt x="50067" y="64506"/>
                    <a:pt x="64507" y="50066"/>
                    <a:pt x="64507" y="32240"/>
                  </a:cubicBezTo>
                  <a:cubicBezTo>
                    <a:pt x="64507" y="14440"/>
                    <a:pt x="50067" y="0"/>
                    <a:pt x="32266"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23" name="Freeform: Shape 222">
              <a:extLst>
                <a:ext uri="{FF2B5EF4-FFF2-40B4-BE49-F238E27FC236}">
                  <a16:creationId xmlns="" xmlns:a16="http://schemas.microsoft.com/office/drawing/2014/main" id="{5C718D0A-20B9-4FC7-ABBB-8C2FA687026E}"/>
                </a:ext>
              </a:extLst>
            </p:cNvPr>
            <p:cNvSpPr/>
            <p:nvPr/>
          </p:nvSpPr>
          <p:spPr>
            <a:xfrm>
              <a:off x="5288975" y="2327716"/>
              <a:ext cx="26017" cy="36049"/>
            </a:xfrm>
            <a:custGeom>
              <a:avLst/>
              <a:gdLst>
                <a:gd name="connsiteX0" fmla="*/ 21038 w 26017"/>
                <a:gd name="connsiteY0" fmla="*/ 17975 h 36049"/>
                <a:gd name="connsiteX1" fmla="*/ 25967 w 26017"/>
                <a:gd name="connsiteY1" fmla="*/ 0 h 36049"/>
                <a:gd name="connsiteX2" fmla="*/ 15859 w 26017"/>
                <a:gd name="connsiteY2" fmla="*/ 1917 h 36049"/>
                <a:gd name="connsiteX3" fmla="*/ 10158 w 26017"/>
                <a:gd name="connsiteY3" fmla="*/ 1917 h 36049"/>
                <a:gd name="connsiteX4" fmla="*/ 50 w 26017"/>
                <a:gd name="connsiteY4" fmla="*/ 0 h 36049"/>
                <a:gd name="connsiteX5" fmla="*/ 4979 w 26017"/>
                <a:gd name="connsiteY5" fmla="*/ 17975 h 36049"/>
                <a:gd name="connsiteX6" fmla="*/ 0 w 26017"/>
                <a:gd name="connsiteY6" fmla="*/ 36049 h 36049"/>
                <a:gd name="connsiteX7" fmla="*/ 10183 w 26017"/>
                <a:gd name="connsiteY7" fmla="*/ 34058 h 36049"/>
                <a:gd name="connsiteX8" fmla="*/ 15834 w 26017"/>
                <a:gd name="connsiteY8" fmla="*/ 34058 h 36049"/>
                <a:gd name="connsiteX9" fmla="*/ 26017 w 26017"/>
                <a:gd name="connsiteY9" fmla="*/ 36049 h 36049"/>
                <a:gd name="connsiteX10" fmla="*/ 21038 w 26017"/>
                <a:gd name="connsiteY10" fmla="*/ 17975 h 3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17" h="36049">
                  <a:moveTo>
                    <a:pt x="21038" y="17975"/>
                  </a:moveTo>
                  <a:cubicBezTo>
                    <a:pt x="21038" y="11402"/>
                    <a:pt x="22930" y="5328"/>
                    <a:pt x="25967" y="0"/>
                  </a:cubicBezTo>
                  <a:cubicBezTo>
                    <a:pt x="22756" y="1170"/>
                    <a:pt x="19370" y="1917"/>
                    <a:pt x="15859" y="1917"/>
                  </a:cubicBezTo>
                  <a:lnTo>
                    <a:pt x="10158" y="1917"/>
                  </a:lnTo>
                  <a:cubicBezTo>
                    <a:pt x="6647" y="1917"/>
                    <a:pt x="3261" y="1195"/>
                    <a:pt x="50" y="0"/>
                  </a:cubicBezTo>
                  <a:cubicBezTo>
                    <a:pt x="3087" y="5328"/>
                    <a:pt x="4979" y="11427"/>
                    <a:pt x="4979" y="17975"/>
                  </a:cubicBezTo>
                  <a:cubicBezTo>
                    <a:pt x="4979" y="24597"/>
                    <a:pt x="3062" y="30697"/>
                    <a:pt x="0" y="36049"/>
                  </a:cubicBezTo>
                  <a:cubicBezTo>
                    <a:pt x="3237" y="34830"/>
                    <a:pt x="6647" y="34058"/>
                    <a:pt x="10183" y="34058"/>
                  </a:cubicBezTo>
                  <a:lnTo>
                    <a:pt x="15834" y="34058"/>
                  </a:lnTo>
                  <a:cubicBezTo>
                    <a:pt x="19370" y="34058"/>
                    <a:pt x="22781" y="34830"/>
                    <a:pt x="26017" y="36049"/>
                  </a:cubicBezTo>
                  <a:cubicBezTo>
                    <a:pt x="22955" y="30697"/>
                    <a:pt x="21038" y="24597"/>
                    <a:pt x="21038" y="17975"/>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24" name="Freeform: Shape 223">
              <a:extLst>
                <a:ext uri="{FF2B5EF4-FFF2-40B4-BE49-F238E27FC236}">
                  <a16:creationId xmlns="" xmlns:a16="http://schemas.microsoft.com/office/drawing/2014/main" id="{FCE9959B-8464-498C-AE43-AF8E05AC2BBE}"/>
                </a:ext>
              </a:extLst>
            </p:cNvPr>
            <p:cNvSpPr/>
            <p:nvPr/>
          </p:nvSpPr>
          <p:spPr>
            <a:xfrm>
              <a:off x="5328610" y="2287434"/>
              <a:ext cx="36050" cy="26016"/>
            </a:xfrm>
            <a:custGeom>
              <a:avLst/>
              <a:gdLst>
                <a:gd name="connsiteX0" fmla="*/ 17975 w 36050"/>
                <a:gd name="connsiteY0" fmla="*/ 4979 h 26016"/>
                <a:gd name="connsiteX1" fmla="*/ 0 w 36050"/>
                <a:gd name="connsiteY1" fmla="*/ 50 h 26016"/>
                <a:gd name="connsiteX2" fmla="*/ 1917 w 36050"/>
                <a:gd name="connsiteY2" fmla="*/ 10158 h 26016"/>
                <a:gd name="connsiteX3" fmla="*/ 1917 w 36050"/>
                <a:gd name="connsiteY3" fmla="*/ 15859 h 26016"/>
                <a:gd name="connsiteX4" fmla="*/ 0 w 36050"/>
                <a:gd name="connsiteY4" fmla="*/ 25967 h 26016"/>
                <a:gd name="connsiteX5" fmla="*/ 17975 w 36050"/>
                <a:gd name="connsiteY5" fmla="*/ 21062 h 26016"/>
                <a:gd name="connsiteX6" fmla="*/ 36050 w 36050"/>
                <a:gd name="connsiteY6" fmla="*/ 26016 h 26016"/>
                <a:gd name="connsiteX7" fmla="*/ 34059 w 36050"/>
                <a:gd name="connsiteY7" fmla="*/ 15834 h 26016"/>
                <a:gd name="connsiteX8" fmla="*/ 34059 w 36050"/>
                <a:gd name="connsiteY8" fmla="*/ 10207 h 26016"/>
                <a:gd name="connsiteX9" fmla="*/ 36050 w 36050"/>
                <a:gd name="connsiteY9" fmla="*/ 0 h 26016"/>
                <a:gd name="connsiteX10" fmla="*/ 17975 w 36050"/>
                <a:gd name="connsiteY10" fmla="*/ 4979 h 26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050" h="26016">
                  <a:moveTo>
                    <a:pt x="17975" y="4979"/>
                  </a:moveTo>
                  <a:cubicBezTo>
                    <a:pt x="11403" y="4979"/>
                    <a:pt x="5328" y="3087"/>
                    <a:pt x="0" y="50"/>
                  </a:cubicBezTo>
                  <a:cubicBezTo>
                    <a:pt x="1195" y="3261"/>
                    <a:pt x="1917" y="6647"/>
                    <a:pt x="1917" y="10158"/>
                  </a:cubicBezTo>
                  <a:lnTo>
                    <a:pt x="1917" y="15859"/>
                  </a:lnTo>
                  <a:cubicBezTo>
                    <a:pt x="1917" y="19369"/>
                    <a:pt x="1195" y="22755"/>
                    <a:pt x="0" y="25967"/>
                  </a:cubicBezTo>
                  <a:cubicBezTo>
                    <a:pt x="5328" y="22929"/>
                    <a:pt x="11403" y="21062"/>
                    <a:pt x="17975" y="21062"/>
                  </a:cubicBezTo>
                  <a:cubicBezTo>
                    <a:pt x="24598" y="21062"/>
                    <a:pt x="30698" y="22954"/>
                    <a:pt x="36050" y="26016"/>
                  </a:cubicBezTo>
                  <a:cubicBezTo>
                    <a:pt x="34831" y="22780"/>
                    <a:pt x="34059" y="19369"/>
                    <a:pt x="34059" y="15834"/>
                  </a:cubicBezTo>
                  <a:lnTo>
                    <a:pt x="34059" y="10207"/>
                  </a:lnTo>
                  <a:cubicBezTo>
                    <a:pt x="34059" y="6647"/>
                    <a:pt x="34831" y="3236"/>
                    <a:pt x="36050" y="0"/>
                  </a:cubicBezTo>
                  <a:cubicBezTo>
                    <a:pt x="30698" y="3062"/>
                    <a:pt x="24598" y="4979"/>
                    <a:pt x="17975" y="4979"/>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25" name="Freeform: Shape 224">
              <a:extLst>
                <a:ext uri="{FF2B5EF4-FFF2-40B4-BE49-F238E27FC236}">
                  <a16:creationId xmlns="" xmlns:a16="http://schemas.microsoft.com/office/drawing/2014/main" id="{18F7F087-62F0-45ED-90E1-8045D555D56F}"/>
                </a:ext>
              </a:extLst>
            </p:cNvPr>
            <p:cNvSpPr/>
            <p:nvPr/>
          </p:nvSpPr>
          <p:spPr>
            <a:xfrm>
              <a:off x="5314344" y="2313450"/>
              <a:ext cx="64507" cy="64506"/>
            </a:xfrm>
            <a:custGeom>
              <a:avLst/>
              <a:gdLst>
                <a:gd name="connsiteX0" fmla="*/ 32241 w 64507"/>
                <a:gd name="connsiteY0" fmla="*/ 46132 h 64505"/>
                <a:gd name="connsiteX1" fmla="*/ 18374 w 64507"/>
                <a:gd name="connsiteY1" fmla="*/ 32240 h 64505"/>
                <a:gd name="connsiteX2" fmla="*/ 32241 w 64507"/>
                <a:gd name="connsiteY2" fmla="*/ 18373 h 64505"/>
                <a:gd name="connsiteX3" fmla="*/ 46134 w 64507"/>
                <a:gd name="connsiteY3" fmla="*/ 32240 h 64505"/>
                <a:gd name="connsiteX4" fmla="*/ 32241 w 64507"/>
                <a:gd name="connsiteY4" fmla="*/ 46132 h 64505"/>
                <a:gd name="connsiteX5" fmla="*/ 32241 w 64507"/>
                <a:gd name="connsiteY5" fmla="*/ 0 h 64505"/>
                <a:gd name="connsiteX6" fmla="*/ 0 w 64507"/>
                <a:gd name="connsiteY6" fmla="*/ 32240 h 64505"/>
                <a:gd name="connsiteX7" fmla="*/ 32241 w 64507"/>
                <a:gd name="connsiteY7" fmla="*/ 64506 h 64505"/>
                <a:gd name="connsiteX8" fmla="*/ 64507 w 64507"/>
                <a:gd name="connsiteY8" fmla="*/ 32240 h 64505"/>
                <a:gd name="connsiteX9" fmla="*/ 32241 w 64507"/>
                <a:gd name="connsiteY9" fmla="*/ 0 h 64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07" h="64505">
                  <a:moveTo>
                    <a:pt x="32241" y="46132"/>
                  </a:moveTo>
                  <a:cubicBezTo>
                    <a:pt x="24598" y="46132"/>
                    <a:pt x="18374" y="39933"/>
                    <a:pt x="18374" y="32240"/>
                  </a:cubicBezTo>
                  <a:cubicBezTo>
                    <a:pt x="18374" y="24572"/>
                    <a:pt x="24598" y="18373"/>
                    <a:pt x="32241" y="18373"/>
                  </a:cubicBezTo>
                  <a:cubicBezTo>
                    <a:pt x="39934" y="18373"/>
                    <a:pt x="46134" y="24572"/>
                    <a:pt x="46134" y="32240"/>
                  </a:cubicBezTo>
                  <a:cubicBezTo>
                    <a:pt x="46134" y="39933"/>
                    <a:pt x="39934" y="46132"/>
                    <a:pt x="32241" y="46132"/>
                  </a:cubicBezTo>
                  <a:close/>
                  <a:moveTo>
                    <a:pt x="32241" y="0"/>
                  </a:moveTo>
                  <a:cubicBezTo>
                    <a:pt x="14440" y="0"/>
                    <a:pt x="0" y="14440"/>
                    <a:pt x="0" y="32240"/>
                  </a:cubicBezTo>
                  <a:cubicBezTo>
                    <a:pt x="0" y="50066"/>
                    <a:pt x="14440" y="64506"/>
                    <a:pt x="32241" y="64506"/>
                  </a:cubicBezTo>
                  <a:cubicBezTo>
                    <a:pt x="50067" y="64506"/>
                    <a:pt x="64507" y="50066"/>
                    <a:pt x="64507" y="32240"/>
                  </a:cubicBezTo>
                  <a:cubicBezTo>
                    <a:pt x="64507" y="14440"/>
                    <a:pt x="50067" y="0"/>
                    <a:pt x="32241" y="0"/>
                  </a:cubicBezTo>
                  <a:close/>
                </a:path>
              </a:pathLst>
            </a:custGeom>
            <a:grpFill/>
            <a:ln w="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grpSp>
        <p:nvGrpSpPr>
          <p:cNvPr id="243" name="Group 242">
            <a:extLst>
              <a:ext uri="{FF2B5EF4-FFF2-40B4-BE49-F238E27FC236}">
                <a16:creationId xmlns="" xmlns:a16="http://schemas.microsoft.com/office/drawing/2014/main" id="{06EA30AF-4346-42D2-B5D9-D248E13B3BAA}"/>
              </a:ext>
            </a:extLst>
          </p:cNvPr>
          <p:cNvGrpSpPr/>
          <p:nvPr/>
        </p:nvGrpSpPr>
        <p:grpSpPr>
          <a:xfrm>
            <a:off x="9051285" y="5747142"/>
            <a:ext cx="491308" cy="482535"/>
            <a:chOff x="6914269" y="2673605"/>
            <a:chExt cx="2654663" cy="2607259"/>
          </a:xfrm>
          <a:solidFill>
            <a:schemeClr val="bg2"/>
          </a:solidFill>
        </p:grpSpPr>
        <p:sp>
          <p:nvSpPr>
            <p:cNvPr id="229" name="Freeform: Shape 228">
              <a:extLst>
                <a:ext uri="{FF2B5EF4-FFF2-40B4-BE49-F238E27FC236}">
                  <a16:creationId xmlns="" xmlns:a16="http://schemas.microsoft.com/office/drawing/2014/main" id="{5667A393-6836-481E-914A-0B3B6A88131D}"/>
                </a:ext>
              </a:extLst>
            </p:cNvPr>
            <p:cNvSpPr/>
            <p:nvPr/>
          </p:nvSpPr>
          <p:spPr>
            <a:xfrm>
              <a:off x="7199882" y="4047298"/>
              <a:ext cx="853285" cy="426642"/>
            </a:xfrm>
            <a:custGeom>
              <a:avLst/>
              <a:gdLst>
                <a:gd name="connsiteX0" fmla="*/ 858831 w 853284"/>
                <a:gd name="connsiteY0" fmla="*/ 0 h 426642"/>
                <a:gd name="connsiteX1" fmla="*/ 0 w 853284"/>
                <a:gd name="connsiteY1" fmla="*/ 0 h 426642"/>
                <a:gd name="connsiteX2" fmla="*/ 116142 w 853284"/>
                <a:gd name="connsiteY2" fmla="*/ 432236 h 426642"/>
                <a:gd name="connsiteX3" fmla="*/ 859732 w 853284"/>
                <a:gd name="connsiteY3" fmla="*/ 2939 h 426642"/>
                <a:gd name="connsiteX4" fmla="*/ 858831 w 853284"/>
                <a:gd name="connsiteY4" fmla="*/ 0 h 426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284" h="426642">
                  <a:moveTo>
                    <a:pt x="858831" y="0"/>
                  </a:moveTo>
                  <a:lnTo>
                    <a:pt x="0" y="0"/>
                  </a:lnTo>
                  <a:cubicBezTo>
                    <a:pt x="6731" y="150824"/>
                    <a:pt x="46371" y="298351"/>
                    <a:pt x="116142" y="432236"/>
                  </a:cubicBezTo>
                  <a:lnTo>
                    <a:pt x="859732" y="2939"/>
                  </a:lnTo>
                  <a:cubicBezTo>
                    <a:pt x="859447" y="1944"/>
                    <a:pt x="859068" y="995"/>
                    <a:pt x="858831" y="0"/>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0" name="Freeform: Shape 229">
              <a:extLst>
                <a:ext uri="{FF2B5EF4-FFF2-40B4-BE49-F238E27FC236}">
                  <a16:creationId xmlns="" xmlns:a16="http://schemas.microsoft.com/office/drawing/2014/main" id="{5807E0ED-C701-4A95-8E03-04E853DB0E63}"/>
                </a:ext>
              </a:extLst>
            </p:cNvPr>
            <p:cNvSpPr/>
            <p:nvPr/>
          </p:nvSpPr>
          <p:spPr>
            <a:xfrm>
              <a:off x="7199882" y="3520253"/>
              <a:ext cx="853285" cy="426642"/>
            </a:xfrm>
            <a:custGeom>
              <a:avLst/>
              <a:gdLst>
                <a:gd name="connsiteX0" fmla="*/ 859732 w 853284"/>
                <a:gd name="connsiteY0" fmla="*/ 429297 h 426642"/>
                <a:gd name="connsiteX1" fmla="*/ 116142 w 853284"/>
                <a:gd name="connsiteY1" fmla="*/ 0 h 426642"/>
                <a:gd name="connsiteX2" fmla="*/ 0 w 853284"/>
                <a:gd name="connsiteY2" fmla="*/ 432236 h 426642"/>
                <a:gd name="connsiteX3" fmla="*/ 858831 w 853284"/>
                <a:gd name="connsiteY3" fmla="*/ 432236 h 426642"/>
                <a:gd name="connsiteX4" fmla="*/ 859732 w 853284"/>
                <a:gd name="connsiteY4" fmla="*/ 429297 h 426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284" h="426642">
                  <a:moveTo>
                    <a:pt x="859732" y="429297"/>
                  </a:moveTo>
                  <a:lnTo>
                    <a:pt x="116142" y="0"/>
                  </a:lnTo>
                  <a:cubicBezTo>
                    <a:pt x="46371" y="133886"/>
                    <a:pt x="6731" y="281412"/>
                    <a:pt x="0" y="432236"/>
                  </a:cubicBezTo>
                  <a:lnTo>
                    <a:pt x="858831" y="432236"/>
                  </a:lnTo>
                  <a:cubicBezTo>
                    <a:pt x="859068" y="431241"/>
                    <a:pt x="859447" y="430292"/>
                    <a:pt x="859732" y="429297"/>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1" name="Freeform: Shape 230">
              <a:extLst>
                <a:ext uri="{FF2B5EF4-FFF2-40B4-BE49-F238E27FC236}">
                  <a16:creationId xmlns="" xmlns:a16="http://schemas.microsoft.com/office/drawing/2014/main" id="{E1814A8D-F1D3-40F8-8D80-CBD16CEFC758}"/>
                </a:ext>
              </a:extLst>
            </p:cNvPr>
            <p:cNvSpPr/>
            <p:nvPr/>
          </p:nvSpPr>
          <p:spPr>
            <a:xfrm>
              <a:off x="7363571" y="4132627"/>
              <a:ext cx="711071" cy="711071"/>
            </a:xfrm>
            <a:custGeom>
              <a:avLst/>
              <a:gdLst>
                <a:gd name="connsiteX0" fmla="*/ 742927 w 711070"/>
                <a:gd name="connsiteY0" fmla="*/ 0 h 711070"/>
                <a:gd name="connsiteX1" fmla="*/ 0 w 711070"/>
                <a:gd name="connsiteY1" fmla="*/ 428918 h 711070"/>
                <a:gd name="connsiteX2" fmla="*/ 316379 w 711070"/>
                <a:gd name="connsiteY2" fmla="*/ 745297 h 711070"/>
                <a:gd name="connsiteX3" fmla="*/ 745297 w 711070"/>
                <a:gd name="connsiteY3" fmla="*/ 2370 h 711070"/>
              </a:gdLst>
              <a:ahLst/>
              <a:cxnLst>
                <a:cxn ang="0">
                  <a:pos x="connsiteX0" y="connsiteY0"/>
                </a:cxn>
                <a:cxn ang="0">
                  <a:pos x="connsiteX1" y="connsiteY1"/>
                </a:cxn>
                <a:cxn ang="0">
                  <a:pos x="connsiteX2" y="connsiteY2"/>
                </a:cxn>
                <a:cxn ang="0">
                  <a:pos x="connsiteX3" y="connsiteY3"/>
                </a:cxn>
              </a:cxnLst>
              <a:rect l="l" t="t" r="r" b="b"/>
              <a:pathLst>
                <a:path w="711070" h="711070">
                  <a:moveTo>
                    <a:pt x="742927" y="0"/>
                  </a:moveTo>
                  <a:lnTo>
                    <a:pt x="0" y="428918"/>
                  </a:lnTo>
                  <a:cubicBezTo>
                    <a:pt x="81531" y="555862"/>
                    <a:pt x="189435" y="663766"/>
                    <a:pt x="316379" y="745297"/>
                  </a:cubicBezTo>
                  <a:lnTo>
                    <a:pt x="745297" y="2370"/>
                  </a:ln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2" name="Freeform: Shape 231">
              <a:extLst>
                <a:ext uri="{FF2B5EF4-FFF2-40B4-BE49-F238E27FC236}">
                  <a16:creationId xmlns="" xmlns:a16="http://schemas.microsoft.com/office/drawing/2014/main" id="{AD1EB874-DBFF-4F8A-9E04-21F359C7A660}"/>
                </a:ext>
              </a:extLst>
            </p:cNvPr>
            <p:cNvSpPr/>
            <p:nvPr/>
          </p:nvSpPr>
          <p:spPr>
            <a:xfrm>
              <a:off x="7363571" y="3121864"/>
              <a:ext cx="711071" cy="711071"/>
            </a:xfrm>
            <a:custGeom>
              <a:avLst/>
              <a:gdLst>
                <a:gd name="connsiteX0" fmla="*/ 745297 w 711070"/>
                <a:gd name="connsiteY0" fmla="*/ 742927 h 711070"/>
                <a:gd name="connsiteX1" fmla="*/ 316379 w 711070"/>
                <a:gd name="connsiteY1" fmla="*/ 0 h 711070"/>
                <a:gd name="connsiteX2" fmla="*/ 0 w 711070"/>
                <a:gd name="connsiteY2" fmla="*/ 316379 h 711070"/>
                <a:gd name="connsiteX3" fmla="*/ 742926 w 711070"/>
                <a:gd name="connsiteY3" fmla="*/ 745297 h 711070"/>
              </a:gdLst>
              <a:ahLst/>
              <a:cxnLst>
                <a:cxn ang="0">
                  <a:pos x="connsiteX0" y="connsiteY0"/>
                </a:cxn>
                <a:cxn ang="0">
                  <a:pos x="connsiteX1" y="connsiteY1"/>
                </a:cxn>
                <a:cxn ang="0">
                  <a:pos x="connsiteX2" y="connsiteY2"/>
                </a:cxn>
                <a:cxn ang="0">
                  <a:pos x="connsiteX3" y="connsiteY3"/>
                </a:cxn>
              </a:cxnLst>
              <a:rect l="l" t="t" r="r" b="b"/>
              <a:pathLst>
                <a:path w="711070" h="711070">
                  <a:moveTo>
                    <a:pt x="745297" y="742927"/>
                  </a:moveTo>
                  <a:lnTo>
                    <a:pt x="316379" y="0"/>
                  </a:lnTo>
                  <a:cubicBezTo>
                    <a:pt x="189435" y="81531"/>
                    <a:pt x="81531" y="189435"/>
                    <a:pt x="0" y="316379"/>
                  </a:cubicBezTo>
                  <a:lnTo>
                    <a:pt x="742926" y="745297"/>
                  </a:ln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3" name="Freeform: Shape 232">
              <a:extLst>
                <a:ext uri="{FF2B5EF4-FFF2-40B4-BE49-F238E27FC236}">
                  <a16:creationId xmlns="" xmlns:a16="http://schemas.microsoft.com/office/drawing/2014/main" id="{2C13FD27-D141-435F-A43E-5ED665460938}"/>
                </a:ext>
              </a:extLst>
            </p:cNvPr>
            <p:cNvSpPr/>
            <p:nvPr/>
          </p:nvSpPr>
          <p:spPr>
            <a:xfrm>
              <a:off x="8289005" y="2958175"/>
              <a:ext cx="426642" cy="853285"/>
            </a:xfrm>
            <a:custGeom>
              <a:avLst/>
              <a:gdLst>
                <a:gd name="connsiteX0" fmla="*/ 432236 w 426642"/>
                <a:gd name="connsiteY0" fmla="*/ 116142 h 853284"/>
                <a:gd name="connsiteX1" fmla="*/ 0 w 426642"/>
                <a:gd name="connsiteY1" fmla="*/ 0 h 853284"/>
                <a:gd name="connsiteX2" fmla="*/ 0 w 426642"/>
                <a:gd name="connsiteY2" fmla="*/ 858831 h 853284"/>
                <a:gd name="connsiteX3" fmla="*/ 2939 w 426642"/>
                <a:gd name="connsiteY3" fmla="*/ 859732 h 853284"/>
              </a:gdLst>
              <a:ahLst/>
              <a:cxnLst>
                <a:cxn ang="0">
                  <a:pos x="connsiteX0" y="connsiteY0"/>
                </a:cxn>
                <a:cxn ang="0">
                  <a:pos x="connsiteX1" y="connsiteY1"/>
                </a:cxn>
                <a:cxn ang="0">
                  <a:pos x="connsiteX2" y="connsiteY2"/>
                </a:cxn>
                <a:cxn ang="0">
                  <a:pos x="connsiteX3" y="connsiteY3"/>
                </a:cxn>
              </a:cxnLst>
              <a:rect l="l" t="t" r="r" b="b"/>
              <a:pathLst>
                <a:path w="426642" h="853284">
                  <a:moveTo>
                    <a:pt x="432236" y="116142"/>
                  </a:moveTo>
                  <a:cubicBezTo>
                    <a:pt x="298351" y="46371"/>
                    <a:pt x="150824" y="6731"/>
                    <a:pt x="0" y="0"/>
                  </a:cubicBezTo>
                  <a:lnTo>
                    <a:pt x="0" y="858831"/>
                  </a:lnTo>
                  <a:cubicBezTo>
                    <a:pt x="995" y="858831"/>
                    <a:pt x="1944" y="859447"/>
                    <a:pt x="2939" y="859732"/>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4" name="Freeform: Shape 233">
              <a:extLst>
                <a:ext uri="{FF2B5EF4-FFF2-40B4-BE49-F238E27FC236}">
                  <a16:creationId xmlns="" xmlns:a16="http://schemas.microsoft.com/office/drawing/2014/main" id="{4F744A32-5E18-4483-A8F7-EF298480DE42}"/>
                </a:ext>
              </a:extLst>
            </p:cNvPr>
            <p:cNvSpPr/>
            <p:nvPr/>
          </p:nvSpPr>
          <p:spPr>
            <a:xfrm>
              <a:off x="7761960" y="2958175"/>
              <a:ext cx="426642" cy="853285"/>
            </a:xfrm>
            <a:custGeom>
              <a:avLst/>
              <a:gdLst>
                <a:gd name="connsiteX0" fmla="*/ 432236 w 426642"/>
                <a:gd name="connsiteY0" fmla="*/ 858831 h 853284"/>
                <a:gd name="connsiteX1" fmla="*/ 432236 w 426642"/>
                <a:gd name="connsiteY1" fmla="*/ 0 h 853284"/>
                <a:gd name="connsiteX2" fmla="*/ 0 w 426642"/>
                <a:gd name="connsiteY2" fmla="*/ 116142 h 853284"/>
                <a:gd name="connsiteX3" fmla="*/ 429297 w 426642"/>
                <a:gd name="connsiteY3" fmla="*/ 859732 h 853284"/>
                <a:gd name="connsiteX4" fmla="*/ 432236 w 426642"/>
                <a:gd name="connsiteY4" fmla="*/ 858831 h 85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642" h="853284">
                  <a:moveTo>
                    <a:pt x="432236" y="858831"/>
                  </a:moveTo>
                  <a:lnTo>
                    <a:pt x="432236" y="0"/>
                  </a:lnTo>
                  <a:cubicBezTo>
                    <a:pt x="281412" y="6731"/>
                    <a:pt x="133886" y="46371"/>
                    <a:pt x="0" y="116142"/>
                  </a:cubicBezTo>
                  <a:lnTo>
                    <a:pt x="429297" y="859732"/>
                  </a:lnTo>
                  <a:cubicBezTo>
                    <a:pt x="430292" y="859447"/>
                    <a:pt x="431241" y="859068"/>
                    <a:pt x="432236" y="858831"/>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5" name="Freeform: Shape 234">
              <a:extLst>
                <a:ext uri="{FF2B5EF4-FFF2-40B4-BE49-F238E27FC236}">
                  <a16:creationId xmlns="" xmlns:a16="http://schemas.microsoft.com/office/drawing/2014/main" id="{7A883527-4396-443B-8061-4E8B7E41166A}"/>
                </a:ext>
              </a:extLst>
            </p:cNvPr>
            <p:cNvSpPr/>
            <p:nvPr/>
          </p:nvSpPr>
          <p:spPr>
            <a:xfrm>
              <a:off x="7761960" y="4181880"/>
              <a:ext cx="426642" cy="853285"/>
            </a:xfrm>
            <a:custGeom>
              <a:avLst/>
              <a:gdLst>
                <a:gd name="connsiteX0" fmla="*/ 0 w 426642"/>
                <a:gd name="connsiteY0" fmla="*/ 743590 h 853284"/>
                <a:gd name="connsiteX1" fmla="*/ 432236 w 426642"/>
                <a:gd name="connsiteY1" fmla="*/ 859732 h 853284"/>
                <a:gd name="connsiteX2" fmla="*/ 432236 w 426642"/>
                <a:gd name="connsiteY2" fmla="*/ 901 h 853284"/>
                <a:gd name="connsiteX3" fmla="*/ 429297 w 426642"/>
                <a:gd name="connsiteY3" fmla="*/ 0 h 853284"/>
              </a:gdLst>
              <a:ahLst/>
              <a:cxnLst>
                <a:cxn ang="0">
                  <a:pos x="connsiteX0" y="connsiteY0"/>
                </a:cxn>
                <a:cxn ang="0">
                  <a:pos x="connsiteX1" y="connsiteY1"/>
                </a:cxn>
                <a:cxn ang="0">
                  <a:pos x="connsiteX2" y="connsiteY2"/>
                </a:cxn>
                <a:cxn ang="0">
                  <a:pos x="connsiteX3" y="connsiteY3"/>
                </a:cxn>
              </a:cxnLst>
              <a:rect l="l" t="t" r="r" b="b"/>
              <a:pathLst>
                <a:path w="426642" h="853284">
                  <a:moveTo>
                    <a:pt x="0" y="743590"/>
                  </a:moveTo>
                  <a:cubicBezTo>
                    <a:pt x="133886" y="813360"/>
                    <a:pt x="281412" y="853001"/>
                    <a:pt x="432236" y="859732"/>
                  </a:cubicBezTo>
                  <a:lnTo>
                    <a:pt x="432236" y="901"/>
                  </a:lnTo>
                  <a:cubicBezTo>
                    <a:pt x="431241" y="901"/>
                    <a:pt x="430292" y="284"/>
                    <a:pt x="429297" y="0"/>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6" name="Freeform: Shape 235">
              <a:extLst>
                <a:ext uri="{FF2B5EF4-FFF2-40B4-BE49-F238E27FC236}">
                  <a16:creationId xmlns="" xmlns:a16="http://schemas.microsoft.com/office/drawing/2014/main" id="{0BD2288C-4063-4F0E-8CF6-27AFAB972ABF}"/>
                </a:ext>
              </a:extLst>
            </p:cNvPr>
            <p:cNvSpPr/>
            <p:nvPr/>
          </p:nvSpPr>
          <p:spPr>
            <a:xfrm>
              <a:off x="6914269" y="2673605"/>
              <a:ext cx="2654663" cy="2607259"/>
            </a:xfrm>
            <a:custGeom>
              <a:avLst/>
              <a:gdLst>
                <a:gd name="connsiteX0" fmla="*/ 2526102 w 2654663"/>
                <a:gd name="connsiteY0" fmla="*/ 1192323 h 2607258"/>
                <a:gd name="connsiteX1" fmla="*/ 2570188 w 2654663"/>
                <a:gd name="connsiteY1" fmla="*/ 1108322 h 2607258"/>
                <a:gd name="connsiteX2" fmla="*/ 2642101 w 2654663"/>
                <a:gd name="connsiteY2" fmla="*/ 1146246 h 2607258"/>
                <a:gd name="connsiteX3" fmla="*/ 2609866 w 2654663"/>
                <a:gd name="connsiteY3" fmla="*/ 985070 h 2607258"/>
                <a:gd name="connsiteX4" fmla="*/ 2472013 w 2654663"/>
                <a:gd name="connsiteY4" fmla="*/ 946388 h 2607258"/>
                <a:gd name="connsiteX5" fmla="*/ 2497659 w 2654663"/>
                <a:gd name="connsiteY5" fmla="*/ 855086 h 2607258"/>
                <a:gd name="connsiteX6" fmla="*/ 2576161 w 2654663"/>
                <a:gd name="connsiteY6" fmla="*/ 877082 h 2607258"/>
                <a:gd name="connsiteX7" fmla="*/ 2510316 w 2654663"/>
                <a:gd name="connsiteY7" fmla="*/ 725861 h 2607258"/>
                <a:gd name="connsiteX8" fmla="*/ 2368102 w 2654663"/>
                <a:gd name="connsiteY8" fmla="*/ 716664 h 2607258"/>
                <a:gd name="connsiteX9" fmla="*/ 2374217 w 2654663"/>
                <a:gd name="connsiteY9" fmla="*/ 621855 h 2607258"/>
                <a:gd name="connsiteX10" fmla="*/ 2454805 w 2654663"/>
                <a:gd name="connsiteY10" fmla="*/ 627069 h 2607258"/>
                <a:gd name="connsiteX11" fmla="*/ 2359237 w 2654663"/>
                <a:gd name="connsiteY11" fmla="*/ 492867 h 2607258"/>
                <a:gd name="connsiteX12" fmla="*/ 2218445 w 2654663"/>
                <a:gd name="connsiteY12" fmla="*/ 513440 h 2607258"/>
                <a:gd name="connsiteX13" fmla="*/ 2204745 w 2654663"/>
                <a:gd name="connsiteY13" fmla="*/ 419626 h 2607258"/>
                <a:gd name="connsiteX14" fmla="*/ 2284243 w 2654663"/>
                <a:gd name="connsiteY14" fmla="*/ 408012 h 2607258"/>
                <a:gd name="connsiteX15" fmla="*/ 2163456 w 2654663"/>
                <a:gd name="connsiteY15" fmla="*/ 296516 h 2607258"/>
                <a:gd name="connsiteX16" fmla="*/ 2029964 w 2654663"/>
                <a:gd name="connsiteY16" fmla="*/ 345912 h 2607258"/>
                <a:gd name="connsiteX17" fmla="*/ 1996781 w 2654663"/>
                <a:gd name="connsiteY17" fmla="*/ 257028 h 2607258"/>
                <a:gd name="connsiteX18" fmla="*/ 2072628 w 2654663"/>
                <a:gd name="connsiteY18" fmla="*/ 228917 h 2607258"/>
                <a:gd name="connsiteX19" fmla="*/ 1930983 w 2654663"/>
                <a:gd name="connsiteY19" fmla="*/ 145058 h 2607258"/>
                <a:gd name="connsiteX20" fmla="*/ 1810860 w 2654663"/>
                <a:gd name="connsiteY20" fmla="*/ 221143 h 2607258"/>
                <a:gd name="connsiteX21" fmla="*/ 1759994 w 2654663"/>
                <a:gd name="connsiteY21" fmla="*/ 141171 h 2607258"/>
                <a:gd name="connsiteX22" fmla="*/ 1828637 w 2654663"/>
                <a:gd name="connsiteY22" fmla="*/ 97796 h 2607258"/>
                <a:gd name="connsiteX23" fmla="*/ 1672722 w 2654663"/>
                <a:gd name="connsiteY23" fmla="*/ 45034 h 2607258"/>
                <a:gd name="connsiteX24" fmla="*/ 1570328 w 2654663"/>
                <a:gd name="connsiteY24" fmla="*/ 145011 h 2607258"/>
                <a:gd name="connsiteX25" fmla="*/ 1503962 w 2654663"/>
                <a:gd name="connsiteY25" fmla="*/ 77175 h 2607258"/>
                <a:gd name="connsiteX26" fmla="*/ 1562080 w 2654663"/>
                <a:gd name="connsiteY26" fmla="*/ 20289 h 2607258"/>
                <a:gd name="connsiteX27" fmla="*/ 1398628 w 2654663"/>
                <a:gd name="connsiteY27" fmla="*/ 1043 h 2607258"/>
                <a:gd name="connsiteX28" fmla="*/ 1319368 w 2654663"/>
                <a:gd name="connsiteY28" fmla="*/ 120076 h 2607258"/>
                <a:gd name="connsiteX29" fmla="*/ 1240486 w 2654663"/>
                <a:gd name="connsiteY29" fmla="*/ 67457 h 2607258"/>
                <a:gd name="connsiteX30" fmla="*/ 1285473 w 2654663"/>
                <a:gd name="connsiteY30" fmla="*/ 0 h 2607258"/>
                <a:gd name="connsiteX31" fmla="*/ 1121690 w 2654663"/>
                <a:gd name="connsiteY31" fmla="*/ 14932 h 2607258"/>
                <a:gd name="connsiteX32" fmla="*/ 1068786 w 2654663"/>
                <a:gd name="connsiteY32" fmla="*/ 148092 h 2607258"/>
                <a:gd name="connsiteX33" fmla="*/ 980661 w 2654663"/>
                <a:gd name="connsiteY33" fmla="*/ 113060 h 2607258"/>
                <a:gd name="connsiteX34" fmla="*/ 1010716 w 2654663"/>
                <a:gd name="connsiteY34" fmla="*/ 37213 h 2607258"/>
                <a:gd name="connsiteX35" fmla="*/ 853285 w 2654663"/>
                <a:gd name="connsiteY35" fmla="*/ 86703 h 2607258"/>
                <a:gd name="connsiteX36" fmla="*/ 829582 w 2654663"/>
                <a:gd name="connsiteY36" fmla="*/ 227543 h 2607258"/>
                <a:gd name="connsiteX37" fmla="*/ 736148 w 2654663"/>
                <a:gd name="connsiteY37" fmla="*/ 211615 h 2607258"/>
                <a:gd name="connsiteX38" fmla="*/ 749848 w 2654663"/>
                <a:gd name="connsiteY38" fmla="*/ 131406 h 2607258"/>
                <a:gd name="connsiteX39" fmla="*/ 606306 w 2654663"/>
                <a:gd name="connsiteY39" fmla="*/ 212847 h 2607258"/>
                <a:gd name="connsiteX40" fmla="*/ 611995 w 2654663"/>
                <a:gd name="connsiteY40" fmla="*/ 355061 h 2607258"/>
                <a:gd name="connsiteX41" fmla="*/ 517185 w 2654663"/>
                <a:gd name="connsiteY41" fmla="*/ 358854 h 2607258"/>
                <a:gd name="connsiteX42" fmla="*/ 513962 w 2654663"/>
                <a:gd name="connsiteY42" fmla="*/ 278266 h 2607258"/>
                <a:gd name="connsiteX43" fmla="*/ 390425 w 2654663"/>
                <a:gd name="connsiteY43" fmla="*/ 386822 h 2607258"/>
                <a:gd name="connsiteX44" fmla="*/ 425647 w 2654663"/>
                <a:gd name="connsiteY44" fmla="*/ 524865 h 2607258"/>
                <a:gd name="connsiteX45" fmla="*/ 333777 w 2654663"/>
                <a:gd name="connsiteY45" fmla="*/ 548283 h 2607258"/>
                <a:gd name="connsiteX46" fmla="*/ 313867 w 2654663"/>
                <a:gd name="connsiteY46" fmla="*/ 470255 h 2607258"/>
                <a:gd name="connsiteX47" fmla="*/ 215691 w 2654663"/>
                <a:gd name="connsiteY47" fmla="*/ 602135 h 2607258"/>
                <a:gd name="connsiteX48" fmla="*/ 278740 w 2654663"/>
                <a:gd name="connsiteY48" fmla="*/ 730080 h 2607258"/>
                <a:gd name="connsiteX49" fmla="*/ 193743 w 2654663"/>
                <a:gd name="connsiteY49" fmla="*/ 772128 h 2607258"/>
                <a:gd name="connsiteX50" fmla="*/ 157763 w 2654663"/>
                <a:gd name="connsiteY50" fmla="*/ 699314 h 2607258"/>
                <a:gd name="connsiteX51" fmla="*/ 89121 w 2654663"/>
                <a:gd name="connsiteY51" fmla="*/ 849018 h 2607258"/>
                <a:gd name="connsiteX52" fmla="*/ 177673 w 2654663"/>
                <a:gd name="connsiteY52" fmla="*/ 961273 h 2607258"/>
                <a:gd name="connsiteX53" fmla="*/ 103342 w 2654663"/>
                <a:gd name="connsiteY53" fmla="*/ 1019912 h 2607258"/>
                <a:gd name="connsiteX54" fmla="*/ 52904 w 2654663"/>
                <a:gd name="connsiteY54" fmla="*/ 956105 h 2607258"/>
                <a:gd name="connsiteX55" fmla="*/ 16686 w 2654663"/>
                <a:gd name="connsiteY55" fmla="*/ 1116665 h 2607258"/>
                <a:gd name="connsiteX56" fmla="*/ 126902 w 2654663"/>
                <a:gd name="connsiteY56" fmla="*/ 1208109 h 2607258"/>
                <a:gd name="connsiteX57" fmla="*/ 66367 w 2654663"/>
                <a:gd name="connsiteY57" fmla="*/ 1281065 h 2607258"/>
                <a:gd name="connsiteX58" fmla="*/ 3935 w 2654663"/>
                <a:gd name="connsiteY58" fmla="*/ 1229299 h 2607258"/>
                <a:gd name="connsiteX59" fmla="*/ 0 w 2654663"/>
                <a:gd name="connsiteY59" fmla="*/ 1326289 h 2607258"/>
                <a:gd name="connsiteX60" fmla="*/ 1707 w 2654663"/>
                <a:gd name="connsiteY60" fmla="*/ 1393698 h 2607258"/>
                <a:gd name="connsiteX61" fmla="*/ 128562 w 2654663"/>
                <a:gd name="connsiteY61" fmla="*/ 1460065 h 2607258"/>
                <a:gd name="connsiteX62" fmla="*/ 84475 w 2654663"/>
                <a:gd name="connsiteY62" fmla="*/ 1544350 h 2607258"/>
                <a:gd name="connsiteX63" fmla="*/ 12562 w 2654663"/>
                <a:gd name="connsiteY63" fmla="*/ 1506427 h 2607258"/>
                <a:gd name="connsiteX64" fmla="*/ 44797 w 2654663"/>
                <a:gd name="connsiteY64" fmla="*/ 1667603 h 2607258"/>
                <a:gd name="connsiteX65" fmla="*/ 182650 w 2654663"/>
                <a:gd name="connsiteY65" fmla="*/ 1706285 h 2607258"/>
                <a:gd name="connsiteX66" fmla="*/ 157004 w 2654663"/>
                <a:gd name="connsiteY66" fmla="*/ 1797586 h 2607258"/>
                <a:gd name="connsiteX67" fmla="*/ 78502 w 2654663"/>
                <a:gd name="connsiteY67" fmla="*/ 1775591 h 2607258"/>
                <a:gd name="connsiteX68" fmla="*/ 144347 w 2654663"/>
                <a:gd name="connsiteY68" fmla="*/ 1926812 h 2607258"/>
                <a:gd name="connsiteX69" fmla="*/ 286561 w 2654663"/>
                <a:gd name="connsiteY69" fmla="*/ 1936008 h 2607258"/>
                <a:gd name="connsiteX70" fmla="*/ 280446 w 2654663"/>
                <a:gd name="connsiteY70" fmla="*/ 2030818 h 2607258"/>
                <a:gd name="connsiteX71" fmla="*/ 199858 w 2654663"/>
                <a:gd name="connsiteY71" fmla="*/ 2025603 h 2607258"/>
                <a:gd name="connsiteX72" fmla="*/ 295426 w 2654663"/>
                <a:gd name="connsiteY72" fmla="*/ 2159806 h 2607258"/>
                <a:gd name="connsiteX73" fmla="*/ 436218 w 2654663"/>
                <a:gd name="connsiteY73" fmla="*/ 2139232 h 2607258"/>
                <a:gd name="connsiteX74" fmla="*/ 449918 w 2654663"/>
                <a:gd name="connsiteY74" fmla="*/ 2233046 h 2607258"/>
                <a:gd name="connsiteX75" fmla="*/ 370420 w 2654663"/>
                <a:gd name="connsiteY75" fmla="*/ 2244660 h 2607258"/>
                <a:gd name="connsiteX76" fmla="*/ 491208 w 2654663"/>
                <a:gd name="connsiteY76" fmla="*/ 2356156 h 2607258"/>
                <a:gd name="connsiteX77" fmla="*/ 624699 w 2654663"/>
                <a:gd name="connsiteY77" fmla="*/ 2306760 h 2607258"/>
                <a:gd name="connsiteX78" fmla="*/ 657883 w 2654663"/>
                <a:gd name="connsiteY78" fmla="*/ 2395644 h 2607258"/>
                <a:gd name="connsiteX79" fmla="*/ 582035 w 2654663"/>
                <a:gd name="connsiteY79" fmla="*/ 2423755 h 2607258"/>
                <a:gd name="connsiteX80" fmla="*/ 723680 w 2654663"/>
                <a:gd name="connsiteY80" fmla="*/ 2507614 h 2607258"/>
                <a:gd name="connsiteX81" fmla="*/ 844278 w 2654663"/>
                <a:gd name="connsiteY81" fmla="*/ 2431340 h 2607258"/>
                <a:gd name="connsiteX82" fmla="*/ 894906 w 2654663"/>
                <a:gd name="connsiteY82" fmla="*/ 2511549 h 2607258"/>
                <a:gd name="connsiteX83" fmla="*/ 826264 w 2654663"/>
                <a:gd name="connsiteY83" fmla="*/ 2554924 h 2607258"/>
                <a:gd name="connsiteX84" fmla="*/ 982178 w 2654663"/>
                <a:gd name="connsiteY84" fmla="*/ 2607685 h 2607258"/>
                <a:gd name="connsiteX85" fmla="*/ 1084572 w 2654663"/>
                <a:gd name="connsiteY85" fmla="*/ 2507709 h 2607258"/>
                <a:gd name="connsiteX86" fmla="*/ 1150939 w 2654663"/>
                <a:gd name="connsiteY86" fmla="*/ 2575545 h 2607258"/>
                <a:gd name="connsiteX87" fmla="*/ 1092821 w 2654663"/>
                <a:gd name="connsiteY87" fmla="*/ 2632431 h 2607258"/>
                <a:gd name="connsiteX88" fmla="*/ 1256272 w 2654663"/>
                <a:gd name="connsiteY88" fmla="*/ 2651677 h 2607258"/>
                <a:gd name="connsiteX89" fmla="*/ 1335675 w 2654663"/>
                <a:gd name="connsiteY89" fmla="*/ 2532549 h 2607258"/>
                <a:gd name="connsiteX90" fmla="*/ 1414556 w 2654663"/>
                <a:gd name="connsiteY90" fmla="*/ 2585168 h 2607258"/>
                <a:gd name="connsiteX91" fmla="*/ 1369569 w 2654663"/>
                <a:gd name="connsiteY91" fmla="*/ 2652625 h 2607258"/>
                <a:gd name="connsiteX92" fmla="*/ 1533353 w 2654663"/>
                <a:gd name="connsiteY92" fmla="*/ 2637693 h 2607258"/>
                <a:gd name="connsiteX93" fmla="*/ 1586256 w 2654663"/>
                <a:gd name="connsiteY93" fmla="*/ 2504533 h 2607258"/>
                <a:gd name="connsiteX94" fmla="*/ 1674382 w 2654663"/>
                <a:gd name="connsiteY94" fmla="*/ 2539565 h 2607258"/>
                <a:gd name="connsiteX95" fmla="*/ 1644327 w 2654663"/>
                <a:gd name="connsiteY95" fmla="*/ 2615412 h 2607258"/>
                <a:gd name="connsiteX96" fmla="*/ 1801379 w 2654663"/>
                <a:gd name="connsiteY96" fmla="*/ 2565875 h 2607258"/>
                <a:gd name="connsiteX97" fmla="*/ 1825413 w 2654663"/>
                <a:gd name="connsiteY97" fmla="*/ 2425035 h 2607258"/>
                <a:gd name="connsiteX98" fmla="*/ 1918848 w 2654663"/>
                <a:gd name="connsiteY98" fmla="*/ 2440963 h 2607258"/>
                <a:gd name="connsiteX99" fmla="*/ 1905148 w 2654663"/>
                <a:gd name="connsiteY99" fmla="*/ 2521172 h 2607258"/>
                <a:gd name="connsiteX100" fmla="*/ 2048689 w 2654663"/>
                <a:gd name="connsiteY100" fmla="*/ 2439731 h 2607258"/>
                <a:gd name="connsiteX101" fmla="*/ 2043001 w 2654663"/>
                <a:gd name="connsiteY101" fmla="*/ 2297516 h 2607258"/>
                <a:gd name="connsiteX102" fmla="*/ 2137810 w 2654663"/>
                <a:gd name="connsiteY102" fmla="*/ 2293724 h 2607258"/>
                <a:gd name="connsiteX103" fmla="*/ 2141034 w 2654663"/>
                <a:gd name="connsiteY103" fmla="*/ 2374312 h 2607258"/>
                <a:gd name="connsiteX104" fmla="*/ 2264570 w 2654663"/>
                <a:gd name="connsiteY104" fmla="*/ 2265755 h 2607258"/>
                <a:gd name="connsiteX105" fmla="*/ 2229064 w 2654663"/>
                <a:gd name="connsiteY105" fmla="*/ 2127428 h 2607258"/>
                <a:gd name="connsiteX106" fmla="*/ 2320934 w 2654663"/>
                <a:gd name="connsiteY106" fmla="*/ 2104010 h 2607258"/>
                <a:gd name="connsiteX107" fmla="*/ 2340844 w 2654663"/>
                <a:gd name="connsiteY107" fmla="*/ 2182039 h 2607258"/>
                <a:gd name="connsiteX108" fmla="*/ 2439020 w 2654663"/>
                <a:gd name="connsiteY108" fmla="*/ 2050159 h 2607258"/>
                <a:gd name="connsiteX109" fmla="*/ 2375924 w 2654663"/>
                <a:gd name="connsiteY109" fmla="*/ 1922498 h 2607258"/>
                <a:gd name="connsiteX110" fmla="*/ 2460920 w 2654663"/>
                <a:gd name="connsiteY110" fmla="*/ 1880450 h 2607258"/>
                <a:gd name="connsiteX111" fmla="*/ 2496901 w 2654663"/>
                <a:gd name="connsiteY111" fmla="*/ 1953264 h 2607258"/>
                <a:gd name="connsiteX112" fmla="*/ 2565543 w 2654663"/>
                <a:gd name="connsiteY112" fmla="*/ 1803559 h 2607258"/>
                <a:gd name="connsiteX113" fmla="*/ 2476991 w 2654663"/>
                <a:gd name="connsiteY113" fmla="*/ 1691305 h 2607258"/>
                <a:gd name="connsiteX114" fmla="*/ 2551321 w 2654663"/>
                <a:gd name="connsiteY114" fmla="*/ 1632523 h 2607258"/>
                <a:gd name="connsiteX115" fmla="*/ 2601760 w 2654663"/>
                <a:gd name="connsiteY115" fmla="*/ 1696330 h 2607258"/>
                <a:gd name="connsiteX116" fmla="*/ 2637977 w 2654663"/>
                <a:gd name="connsiteY116" fmla="*/ 1535770 h 2607258"/>
                <a:gd name="connsiteX117" fmla="*/ 2527761 w 2654663"/>
                <a:gd name="connsiteY117" fmla="*/ 1444327 h 2607258"/>
                <a:gd name="connsiteX118" fmla="*/ 2588297 w 2654663"/>
                <a:gd name="connsiteY118" fmla="*/ 1371513 h 2607258"/>
                <a:gd name="connsiteX119" fmla="*/ 2650682 w 2654663"/>
                <a:gd name="connsiteY119" fmla="*/ 1423279 h 2607258"/>
                <a:gd name="connsiteX120" fmla="*/ 2654664 w 2654663"/>
                <a:gd name="connsiteY120" fmla="*/ 1326289 h 2607258"/>
                <a:gd name="connsiteX121" fmla="*/ 2652957 w 2654663"/>
                <a:gd name="connsiteY121" fmla="*/ 1258879 h 2607258"/>
                <a:gd name="connsiteX122" fmla="*/ 1327332 w 2654663"/>
                <a:gd name="connsiteY122" fmla="*/ 2464002 h 2607258"/>
                <a:gd name="connsiteX123" fmla="*/ 189619 w 2654663"/>
                <a:gd name="connsiteY123" fmla="*/ 1326289 h 2607258"/>
                <a:gd name="connsiteX124" fmla="*/ 1327332 w 2654663"/>
                <a:gd name="connsiteY124" fmla="*/ 188576 h 2607258"/>
                <a:gd name="connsiteX125" fmla="*/ 2465045 w 2654663"/>
                <a:gd name="connsiteY125" fmla="*/ 1326289 h 2607258"/>
                <a:gd name="connsiteX126" fmla="*/ 1327332 w 2654663"/>
                <a:gd name="connsiteY126" fmla="*/ 2464002 h 260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2654663" h="2607258">
                  <a:moveTo>
                    <a:pt x="2526102" y="1192323"/>
                  </a:moveTo>
                  <a:lnTo>
                    <a:pt x="2570188" y="1108322"/>
                  </a:lnTo>
                  <a:lnTo>
                    <a:pt x="2642101" y="1146246"/>
                  </a:lnTo>
                  <a:cubicBezTo>
                    <a:pt x="2634728" y="1091901"/>
                    <a:pt x="2623961" y="1038070"/>
                    <a:pt x="2609866" y="985070"/>
                  </a:cubicBezTo>
                  <a:lnTo>
                    <a:pt x="2472013" y="946388"/>
                  </a:lnTo>
                  <a:lnTo>
                    <a:pt x="2497659" y="855086"/>
                  </a:lnTo>
                  <a:lnTo>
                    <a:pt x="2576161" y="877082"/>
                  </a:lnTo>
                  <a:cubicBezTo>
                    <a:pt x="2557375" y="825356"/>
                    <a:pt x="2535384" y="774852"/>
                    <a:pt x="2510316" y="725861"/>
                  </a:cubicBezTo>
                  <a:lnTo>
                    <a:pt x="2368102" y="716664"/>
                  </a:lnTo>
                  <a:lnTo>
                    <a:pt x="2374217" y="621855"/>
                  </a:lnTo>
                  <a:lnTo>
                    <a:pt x="2454805" y="627069"/>
                  </a:lnTo>
                  <a:cubicBezTo>
                    <a:pt x="2425759" y="580400"/>
                    <a:pt x="2393841" y="535579"/>
                    <a:pt x="2359237" y="492867"/>
                  </a:cubicBezTo>
                  <a:lnTo>
                    <a:pt x="2218445" y="513440"/>
                  </a:lnTo>
                  <a:lnTo>
                    <a:pt x="2204745" y="419626"/>
                  </a:lnTo>
                  <a:lnTo>
                    <a:pt x="2284243" y="408012"/>
                  </a:lnTo>
                  <a:cubicBezTo>
                    <a:pt x="2246305" y="368405"/>
                    <a:pt x="2205967" y="331170"/>
                    <a:pt x="2163456" y="296516"/>
                  </a:cubicBezTo>
                  <a:lnTo>
                    <a:pt x="2029964" y="345912"/>
                  </a:lnTo>
                  <a:lnTo>
                    <a:pt x="1996781" y="257028"/>
                  </a:lnTo>
                  <a:lnTo>
                    <a:pt x="2072628" y="228917"/>
                  </a:lnTo>
                  <a:cubicBezTo>
                    <a:pt x="2027187" y="198071"/>
                    <a:pt x="1979882" y="170065"/>
                    <a:pt x="1930983" y="145058"/>
                  </a:cubicBezTo>
                  <a:lnTo>
                    <a:pt x="1810860" y="221143"/>
                  </a:lnTo>
                  <a:lnTo>
                    <a:pt x="1759994" y="141171"/>
                  </a:lnTo>
                  <a:lnTo>
                    <a:pt x="1828637" y="97796"/>
                  </a:lnTo>
                  <a:cubicBezTo>
                    <a:pt x="1777812" y="76987"/>
                    <a:pt x="1725739" y="59365"/>
                    <a:pt x="1672722" y="45034"/>
                  </a:cubicBezTo>
                  <a:lnTo>
                    <a:pt x="1570328" y="145011"/>
                  </a:lnTo>
                  <a:lnTo>
                    <a:pt x="1503962" y="77175"/>
                  </a:lnTo>
                  <a:lnTo>
                    <a:pt x="1562080" y="20289"/>
                  </a:lnTo>
                  <a:cubicBezTo>
                    <a:pt x="1508048" y="10489"/>
                    <a:pt x="1453459" y="4061"/>
                    <a:pt x="1398628" y="1043"/>
                  </a:cubicBezTo>
                  <a:lnTo>
                    <a:pt x="1319368" y="120076"/>
                  </a:lnTo>
                  <a:lnTo>
                    <a:pt x="1240486" y="67457"/>
                  </a:lnTo>
                  <a:lnTo>
                    <a:pt x="1285473" y="0"/>
                  </a:lnTo>
                  <a:cubicBezTo>
                    <a:pt x="1230625" y="1617"/>
                    <a:pt x="1175927" y="6604"/>
                    <a:pt x="1121690" y="14932"/>
                  </a:cubicBezTo>
                  <a:lnTo>
                    <a:pt x="1068786" y="148092"/>
                  </a:lnTo>
                  <a:lnTo>
                    <a:pt x="980661" y="113060"/>
                  </a:lnTo>
                  <a:lnTo>
                    <a:pt x="1010716" y="37213"/>
                  </a:lnTo>
                  <a:cubicBezTo>
                    <a:pt x="957261" y="50422"/>
                    <a:pt x="904682" y="66951"/>
                    <a:pt x="853285" y="86703"/>
                  </a:cubicBezTo>
                  <a:lnTo>
                    <a:pt x="829582" y="227543"/>
                  </a:lnTo>
                  <a:lnTo>
                    <a:pt x="736148" y="211615"/>
                  </a:lnTo>
                  <a:lnTo>
                    <a:pt x="749848" y="131406"/>
                  </a:lnTo>
                  <a:cubicBezTo>
                    <a:pt x="700356" y="155546"/>
                    <a:pt x="652416" y="182745"/>
                    <a:pt x="606306" y="212847"/>
                  </a:cubicBezTo>
                  <a:lnTo>
                    <a:pt x="611995" y="355061"/>
                  </a:lnTo>
                  <a:lnTo>
                    <a:pt x="517185" y="358854"/>
                  </a:lnTo>
                  <a:lnTo>
                    <a:pt x="513962" y="278266"/>
                  </a:lnTo>
                  <a:cubicBezTo>
                    <a:pt x="470606" y="311896"/>
                    <a:pt x="429350" y="348150"/>
                    <a:pt x="390425" y="386822"/>
                  </a:cubicBezTo>
                  <a:lnTo>
                    <a:pt x="425647" y="524865"/>
                  </a:lnTo>
                  <a:lnTo>
                    <a:pt x="333777" y="548283"/>
                  </a:lnTo>
                  <a:lnTo>
                    <a:pt x="313867" y="470255"/>
                  </a:lnTo>
                  <a:cubicBezTo>
                    <a:pt x="278476" y="512166"/>
                    <a:pt x="245689" y="556209"/>
                    <a:pt x="215691" y="602135"/>
                  </a:cubicBezTo>
                  <a:lnTo>
                    <a:pt x="278740" y="730080"/>
                  </a:lnTo>
                  <a:lnTo>
                    <a:pt x="193743" y="772128"/>
                  </a:lnTo>
                  <a:lnTo>
                    <a:pt x="157763" y="699314"/>
                  </a:lnTo>
                  <a:cubicBezTo>
                    <a:pt x="131789" y="747738"/>
                    <a:pt x="108863" y="797737"/>
                    <a:pt x="89121" y="849018"/>
                  </a:cubicBezTo>
                  <a:lnTo>
                    <a:pt x="177673" y="961273"/>
                  </a:lnTo>
                  <a:lnTo>
                    <a:pt x="103342" y="1019912"/>
                  </a:lnTo>
                  <a:lnTo>
                    <a:pt x="52904" y="956105"/>
                  </a:lnTo>
                  <a:cubicBezTo>
                    <a:pt x="37494" y="1008817"/>
                    <a:pt x="25397" y="1062442"/>
                    <a:pt x="16686" y="1116665"/>
                  </a:cubicBezTo>
                  <a:lnTo>
                    <a:pt x="126902" y="1208109"/>
                  </a:lnTo>
                  <a:lnTo>
                    <a:pt x="66367" y="1281065"/>
                  </a:lnTo>
                  <a:lnTo>
                    <a:pt x="3935" y="1229299"/>
                  </a:lnTo>
                  <a:cubicBezTo>
                    <a:pt x="1612" y="1261344"/>
                    <a:pt x="0" y="1293627"/>
                    <a:pt x="0" y="1326289"/>
                  </a:cubicBezTo>
                  <a:cubicBezTo>
                    <a:pt x="0" y="1348885"/>
                    <a:pt x="569" y="1371355"/>
                    <a:pt x="1707" y="1393698"/>
                  </a:cubicBezTo>
                  <a:lnTo>
                    <a:pt x="128562" y="1460065"/>
                  </a:lnTo>
                  <a:lnTo>
                    <a:pt x="84475" y="1544350"/>
                  </a:lnTo>
                  <a:lnTo>
                    <a:pt x="12562" y="1506427"/>
                  </a:lnTo>
                  <a:cubicBezTo>
                    <a:pt x="19936" y="1560772"/>
                    <a:pt x="30702" y="1614602"/>
                    <a:pt x="44797" y="1667603"/>
                  </a:cubicBezTo>
                  <a:lnTo>
                    <a:pt x="182650" y="1706285"/>
                  </a:lnTo>
                  <a:lnTo>
                    <a:pt x="157004" y="1797586"/>
                  </a:lnTo>
                  <a:lnTo>
                    <a:pt x="78502" y="1775591"/>
                  </a:lnTo>
                  <a:cubicBezTo>
                    <a:pt x="97289" y="1827316"/>
                    <a:pt x="119280" y="1877821"/>
                    <a:pt x="144347" y="1926812"/>
                  </a:cubicBezTo>
                  <a:lnTo>
                    <a:pt x="286561" y="1936008"/>
                  </a:lnTo>
                  <a:lnTo>
                    <a:pt x="280446" y="2030818"/>
                  </a:lnTo>
                  <a:lnTo>
                    <a:pt x="199858" y="2025603"/>
                  </a:lnTo>
                  <a:cubicBezTo>
                    <a:pt x="228905" y="2072273"/>
                    <a:pt x="260822" y="2117093"/>
                    <a:pt x="295426" y="2159806"/>
                  </a:cubicBezTo>
                  <a:lnTo>
                    <a:pt x="436218" y="2139232"/>
                  </a:lnTo>
                  <a:lnTo>
                    <a:pt x="449918" y="2233046"/>
                  </a:lnTo>
                  <a:lnTo>
                    <a:pt x="370420" y="2244660"/>
                  </a:lnTo>
                  <a:cubicBezTo>
                    <a:pt x="408358" y="2284267"/>
                    <a:pt x="448697" y="2321503"/>
                    <a:pt x="491208" y="2356156"/>
                  </a:cubicBezTo>
                  <a:lnTo>
                    <a:pt x="624699" y="2306760"/>
                  </a:lnTo>
                  <a:lnTo>
                    <a:pt x="657883" y="2395644"/>
                  </a:lnTo>
                  <a:lnTo>
                    <a:pt x="582035" y="2423755"/>
                  </a:lnTo>
                  <a:cubicBezTo>
                    <a:pt x="627476" y="2454601"/>
                    <a:pt x="674782" y="2482608"/>
                    <a:pt x="723680" y="2507614"/>
                  </a:cubicBezTo>
                  <a:lnTo>
                    <a:pt x="844278" y="2431340"/>
                  </a:lnTo>
                  <a:lnTo>
                    <a:pt x="894906" y="2511549"/>
                  </a:lnTo>
                  <a:lnTo>
                    <a:pt x="826264" y="2554924"/>
                  </a:lnTo>
                  <a:cubicBezTo>
                    <a:pt x="877089" y="2575733"/>
                    <a:pt x="929161" y="2593354"/>
                    <a:pt x="982178" y="2607685"/>
                  </a:cubicBezTo>
                  <a:lnTo>
                    <a:pt x="1084572" y="2507709"/>
                  </a:lnTo>
                  <a:lnTo>
                    <a:pt x="1150939" y="2575545"/>
                  </a:lnTo>
                  <a:lnTo>
                    <a:pt x="1092821" y="2632431"/>
                  </a:lnTo>
                  <a:cubicBezTo>
                    <a:pt x="1146852" y="2642231"/>
                    <a:pt x="1201442" y="2648659"/>
                    <a:pt x="1256272" y="2651677"/>
                  </a:cubicBezTo>
                  <a:lnTo>
                    <a:pt x="1335675" y="2532549"/>
                  </a:lnTo>
                  <a:lnTo>
                    <a:pt x="1414556" y="2585168"/>
                  </a:lnTo>
                  <a:lnTo>
                    <a:pt x="1369569" y="2652625"/>
                  </a:lnTo>
                  <a:cubicBezTo>
                    <a:pt x="1424418" y="2651008"/>
                    <a:pt x="1479116" y="2646021"/>
                    <a:pt x="1533353" y="2637693"/>
                  </a:cubicBezTo>
                  <a:lnTo>
                    <a:pt x="1586256" y="2504533"/>
                  </a:lnTo>
                  <a:lnTo>
                    <a:pt x="1674382" y="2539565"/>
                  </a:lnTo>
                  <a:lnTo>
                    <a:pt x="1644327" y="2615412"/>
                  </a:lnTo>
                  <a:cubicBezTo>
                    <a:pt x="1697654" y="2602172"/>
                    <a:pt x="1750106" y="2585628"/>
                    <a:pt x="1801379" y="2565875"/>
                  </a:cubicBezTo>
                  <a:lnTo>
                    <a:pt x="1825413" y="2425035"/>
                  </a:lnTo>
                  <a:lnTo>
                    <a:pt x="1918848" y="2440963"/>
                  </a:lnTo>
                  <a:lnTo>
                    <a:pt x="1905148" y="2521172"/>
                  </a:lnTo>
                  <a:cubicBezTo>
                    <a:pt x="1954640" y="2497032"/>
                    <a:pt x="2002580" y="2469832"/>
                    <a:pt x="2048689" y="2439731"/>
                  </a:cubicBezTo>
                  <a:lnTo>
                    <a:pt x="2043001" y="2297516"/>
                  </a:lnTo>
                  <a:lnTo>
                    <a:pt x="2137810" y="2293724"/>
                  </a:lnTo>
                  <a:lnTo>
                    <a:pt x="2141034" y="2374312"/>
                  </a:lnTo>
                  <a:cubicBezTo>
                    <a:pt x="2184389" y="2340681"/>
                    <a:pt x="2225645" y="2304428"/>
                    <a:pt x="2264570" y="2265755"/>
                  </a:cubicBezTo>
                  <a:lnTo>
                    <a:pt x="2229064" y="2127428"/>
                  </a:lnTo>
                  <a:lnTo>
                    <a:pt x="2320934" y="2104010"/>
                  </a:lnTo>
                  <a:lnTo>
                    <a:pt x="2340844" y="2182039"/>
                  </a:lnTo>
                  <a:cubicBezTo>
                    <a:pt x="2376235" y="2140127"/>
                    <a:pt x="2409022" y="2096084"/>
                    <a:pt x="2439020" y="2050159"/>
                  </a:cubicBezTo>
                  <a:lnTo>
                    <a:pt x="2375924" y="1922498"/>
                  </a:lnTo>
                  <a:lnTo>
                    <a:pt x="2460920" y="1880450"/>
                  </a:lnTo>
                  <a:lnTo>
                    <a:pt x="2496901" y="1953264"/>
                  </a:lnTo>
                  <a:cubicBezTo>
                    <a:pt x="2522875" y="1904839"/>
                    <a:pt x="2545800" y="1854841"/>
                    <a:pt x="2565543" y="1803559"/>
                  </a:cubicBezTo>
                  <a:lnTo>
                    <a:pt x="2476991" y="1691305"/>
                  </a:lnTo>
                  <a:lnTo>
                    <a:pt x="2551321" y="1632523"/>
                  </a:lnTo>
                  <a:lnTo>
                    <a:pt x="2601760" y="1696330"/>
                  </a:lnTo>
                  <a:cubicBezTo>
                    <a:pt x="2617170" y="1643618"/>
                    <a:pt x="2629266" y="1589993"/>
                    <a:pt x="2637977" y="1535770"/>
                  </a:cubicBezTo>
                  <a:lnTo>
                    <a:pt x="2527761" y="1444327"/>
                  </a:lnTo>
                  <a:lnTo>
                    <a:pt x="2588297" y="1371513"/>
                  </a:lnTo>
                  <a:lnTo>
                    <a:pt x="2650682" y="1423279"/>
                  </a:lnTo>
                  <a:cubicBezTo>
                    <a:pt x="2653052" y="1391233"/>
                    <a:pt x="2654664" y="1358951"/>
                    <a:pt x="2654664" y="1326289"/>
                  </a:cubicBezTo>
                  <a:cubicBezTo>
                    <a:pt x="2654664" y="1303693"/>
                    <a:pt x="2654095" y="1281223"/>
                    <a:pt x="2652957" y="1258879"/>
                  </a:cubicBezTo>
                  <a:close/>
                  <a:moveTo>
                    <a:pt x="1327332" y="2464002"/>
                  </a:moveTo>
                  <a:cubicBezTo>
                    <a:pt x="698990" y="2464002"/>
                    <a:pt x="189619" y="1954630"/>
                    <a:pt x="189619" y="1326289"/>
                  </a:cubicBezTo>
                  <a:cubicBezTo>
                    <a:pt x="189619" y="697947"/>
                    <a:pt x="698990" y="188576"/>
                    <a:pt x="1327332" y="188576"/>
                  </a:cubicBezTo>
                  <a:cubicBezTo>
                    <a:pt x="1955673" y="188576"/>
                    <a:pt x="2465045" y="697947"/>
                    <a:pt x="2465045" y="1326289"/>
                  </a:cubicBezTo>
                  <a:cubicBezTo>
                    <a:pt x="2464313" y="1954327"/>
                    <a:pt x="1955370" y="2463270"/>
                    <a:pt x="1327332" y="2464002"/>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7" name="Freeform: Shape 236">
              <a:extLst>
                <a:ext uri="{FF2B5EF4-FFF2-40B4-BE49-F238E27FC236}">
                  <a16:creationId xmlns="" xmlns:a16="http://schemas.microsoft.com/office/drawing/2014/main" id="{031E738D-C680-4C3F-BEB5-1396F1C8963A}"/>
                </a:ext>
              </a:extLst>
            </p:cNvPr>
            <p:cNvSpPr/>
            <p:nvPr/>
          </p:nvSpPr>
          <p:spPr>
            <a:xfrm>
              <a:off x="8423587" y="3520253"/>
              <a:ext cx="853285" cy="426642"/>
            </a:xfrm>
            <a:custGeom>
              <a:avLst/>
              <a:gdLst>
                <a:gd name="connsiteX0" fmla="*/ 901 w 853284"/>
                <a:gd name="connsiteY0" fmla="*/ 432236 h 426642"/>
                <a:gd name="connsiteX1" fmla="*/ 859732 w 853284"/>
                <a:gd name="connsiteY1" fmla="*/ 432236 h 426642"/>
                <a:gd name="connsiteX2" fmla="*/ 743590 w 853284"/>
                <a:gd name="connsiteY2" fmla="*/ 0 h 426642"/>
                <a:gd name="connsiteX3" fmla="*/ 0 w 853284"/>
                <a:gd name="connsiteY3" fmla="*/ 429297 h 426642"/>
                <a:gd name="connsiteX4" fmla="*/ 901 w 853284"/>
                <a:gd name="connsiteY4" fmla="*/ 432236 h 426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284" h="426642">
                  <a:moveTo>
                    <a:pt x="901" y="432236"/>
                  </a:moveTo>
                  <a:lnTo>
                    <a:pt x="859732" y="432236"/>
                  </a:lnTo>
                  <a:cubicBezTo>
                    <a:pt x="853000" y="281412"/>
                    <a:pt x="813360" y="133886"/>
                    <a:pt x="743590" y="0"/>
                  </a:cubicBezTo>
                  <a:lnTo>
                    <a:pt x="0" y="429297"/>
                  </a:lnTo>
                  <a:cubicBezTo>
                    <a:pt x="284" y="430292"/>
                    <a:pt x="664" y="431241"/>
                    <a:pt x="901" y="432236"/>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8" name="Freeform: Shape 237">
              <a:extLst>
                <a:ext uri="{FF2B5EF4-FFF2-40B4-BE49-F238E27FC236}">
                  <a16:creationId xmlns="" xmlns:a16="http://schemas.microsoft.com/office/drawing/2014/main" id="{16DFF9D9-BD9B-4EAC-B427-0C2BD37A6FE9}"/>
                </a:ext>
              </a:extLst>
            </p:cNvPr>
            <p:cNvSpPr/>
            <p:nvPr/>
          </p:nvSpPr>
          <p:spPr>
            <a:xfrm>
              <a:off x="8423587" y="4047298"/>
              <a:ext cx="853285" cy="426642"/>
            </a:xfrm>
            <a:custGeom>
              <a:avLst/>
              <a:gdLst>
                <a:gd name="connsiteX0" fmla="*/ 0 w 853284"/>
                <a:gd name="connsiteY0" fmla="*/ 2939 h 426642"/>
                <a:gd name="connsiteX1" fmla="*/ 743590 w 853284"/>
                <a:gd name="connsiteY1" fmla="*/ 432236 h 426642"/>
                <a:gd name="connsiteX2" fmla="*/ 859732 w 853284"/>
                <a:gd name="connsiteY2" fmla="*/ 0 h 426642"/>
                <a:gd name="connsiteX3" fmla="*/ 901 w 853284"/>
                <a:gd name="connsiteY3" fmla="*/ 0 h 426642"/>
                <a:gd name="connsiteX4" fmla="*/ 0 w 853284"/>
                <a:gd name="connsiteY4" fmla="*/ 2939 h 426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284" h="426642">
                  <a:moveTo>
                    <a:pt x="0" y="2939"/>
                  </a:moveTo>
                  <a:lnTo>
                    <a:pt x="743590" y="432236"/>
                  </a:lnTo>
                  <a:cubicBezTo>
                    <a:pt x="813360" y="298351"/>
                    <a:pt x="853001" y="150824"/>
                    <a:pt x="859732" y="0"/>
                  </a:cubicBezTo>
                  <a:lnTo>
                    <a:pt x="901" y="0"/>
                  </a:lnTo>
                  <a:cubicBezTo>
                    <a:pt x="664" y="995"/>
                    <a:pt x="284" y="1944"/>
                    <a:pt x="0" y="2939"/>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9" name="Freeform: Shape 238">
              <a:extLst>
                <a:ext uri="{FF2B5EF4-FFF2-40B4-BE49-F238E27FC236}">
                  <a16:creationId xmlns="" xmlns:a16="http://schemas.microsoft.com/office/drawing/2014/main" id="{95DAC897-0A79-4CE7-8D59-B2B4E73BBFED}"/>
                </a:ext>
              </a:extLst>
            </p:cNvPr>
            <p:cNvSpPr/>
            <p:nvPr/>
          </p:nvSpPr>
          <p:spPr>
            <a:xfrm>
              <a:off x="8374334" y="3121864"/>
              <a:ext cx="711071" cy="711071"/>
            </a:xfrm>
            <a:custGeom>
              <a:avLst/>
              <a:gdLst>
                <a:gd name="connsiteX0" fmla="*/ 428918 w 711070"/>
                <a:gd name="connsiteY0" fmla="*/ 0 h 711070"/>
                <a:gd name="connsiteX1" fmla="*/ 0 w 711070"/>
                <a:gd name="connsiteY1" fmla="*/ 742927 h 711070"/>
                <a:gd name="connsiteX2" fmla="*/ 2370 w 711070"/>
                <a:gd name="connsiteY2" fmla="*/ 745297 h 711070"/>
                <a:gd name="connsiteX3" fmla="*/ 745297 w 711070"/>
                <a:gd name="connsiteY3" fmla="*/ 316379 h 711070"/>
                <a:gd name="connsiteX4" fmla="*/ 428918 w 711070"/>
                <a:gd name="connsiteY4" fmla="*/ 0 h 7110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070" h="711070">
                  <a:moveTo>
                    <a:pt x="428918" y="0"/>
                  </a:moveTo>
                  <a:lnTo>
                    <a:pt x="0" y="742927"/>
                  </a:lnTo>
                  <a:lnTo>
                    <a:pt x="2370" y="745297"/>
                  </a:lnTo>
                  <a:lnTo>
                    <a:pt x="745297" y="316379"/>
                  </a:lnTo>
                  <a:cubicBezTo>
                    <a:pt x="663766" y="189435"/>
                    <a:pt x="555862" y="81531"/>
                    <a:pt x="428918" y="0"/>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40" name="Freeform: Shape 239">
              <a:extLst>
                <a:ext uri="{FF2B5EF4-FFF2-40B4-BE49-F238E27FC236}">
                  <a16:creationId xmlns="" xmlns:a16="http://schemas.microsoft.com/office/drawing/2014/main" id="{54E982C8-8348-4E3E-B3C0-9EBDA172F826}"/>
                </a:ext>
              </a:extLst>
            </p:cNvPr>
            <p:cNvSpPr/>
            <p:nvPr/>
          </p:nvSpPr>
          <p:spPr>
            <a:xfrm>
              <a:off x="8289005" y="4181880"/>
              <a:ext cx="426642" cy="853285"/>
            </a:xfrm>
            <a:custGeom>
              <a:avLst/>
              <a:gdLst>
                <a:gd name="connsiteX0" fmla="*/ 0 w 426642"/>
                <a:gd name="connsiteY0" fmla="*/ 901 h 853284"/>
                <a:gd name="connsiteX1" fmla="*/ 0 w 426642"/>
                <a:gd name="connsiteY1" fmla="*/ 859732 h 853284"/>
                <a:gd name="connsiteX2" fmla="*/ 432236 w 426642"/>
                <a:gd name="connsiteY2" fmla="*/ 743590 h 853284"/>
                <a:gd name="connsiteX3" fmla="*/ 2939 w 426642"/>
                <a:gd name="connsiteY3" fmla="*/ 0 h 853284"/>
                <a:gd name="connsiteX4" fmla="*/ 0 w 426642"/>
                <a:gd name="connsiteY4" fmla="*/ 901 h 85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642" h="853284">
                  <a:moveTo>
                    <a:pt x="0" y="901"/>
                  </a:moveTo>
                  <a:lnTo>
                    <a:pt x="0" y="859732"/>
                  </a:lnTo>
                  <a:cubicBezTo>
                    <a:pt x="150824" y="853000"/>
                    <a:pt x="298351" y="813360"/>
                    <a:pt x="432236" y="743590"/>
                  </a:cubicBezTo>
                  <a:lnTo>
                    <a:pt x="2939" y="0"/>
                  </a:lnTo>
                  <a:cubicBezTo>
                    <a:pt x="1944" y="284"/>
                    <a:pt x="995" y="664"/>
                    <a:pt x="0" y="901"/>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41" name="Freeform: Shape 240">
              <a:extLst>
                <a:ext uri="{FF2B5EF4-FFF2-40B4-BE49-F238E27FC236}">
                  <a16:creationId xmlns="" xmlns:a16="http://schemas.microsoft.com/office/drawing/2014/main" id="{5C80FC42-7653-4EEE-8403-89ABD9EE85FE}"/>
                </a:ext>
              </a:extLst>
            </p:cNvPr>
            <p:cNvSpPr/>
            <p:nvPr/>
          </p:nvSpPr>
          <p:spPr>
            <a:xfrm>
              <a:off x="8146791" y="3905084"/>
              <a:ext cx="189619" cy="189619"/>
            </a:xfrm>
            <a:custGeom>
              <a:avLst/>
              <a:gdLst>
                <a:gd name="connsiteX0" fmla="*/ 189619 w 189618"/>
                <a:gd name="connsiteY0" fmla="*/ 94809 h 189618"/>
                <a:gd name="connsiteX1" fmla="*/ 94809 w 189618"/>
                <a:gd name="connsiteY1" fmla="*/ 189619 h 189618"/>
                <a:gd name="connsiteX2" fmla="*/ 0 w 189618"/>
                <a:gd name="connsiteY2" fmla="*/ 94809 h 189618"/>
                <a:gd name="connsiteX3" fmla="*/ 94809 w 189618"/>
                <a:gd name="connsiteY3" fmla="*/ 0 h 189618"/>
                <a:gd name="connsiteX4" fmla="*/ 189619 w 189618"/>
                <a:gd name="connsiteY4" fmla="*/ 94809 h 189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618" h="189618">
                  <a:moveTo>
                    <a:pt x="189619" y="94809"/>
                  </a:moveTo>
                  <a:cubicBezTo>
                    <a:pt x="189619" y="147171"/>
                    <a:pt x="147171" y="189619"/>
                    <a:pt x="94809" y="189619"/>
                  </a:cubicBezTo>
                  <a:cubicBezTo>
                    <a:pt x="42448" y="189619"/>
                    <a:pt x="0" y="147171"/>
                    <a:pt x="0" y="94809"/>
                  </a:cubicBezTo>
                  <a:cubicBezTo>
                    <a:pt x="0" y="42448"/>
                    <a:pt x="42448" y="0"/>
                    <a:pt x="94809" y="0"/>
                  </a:cubicBezTo>
                  <a:cubicBezTo>
                    <a:pt x="147171" y="0"/>
                    <a:pt x="189619" y="42448"/>
                    <a:pt x="189619" y="94809"/>
                  </a:cubicBez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42" name="Freeform: Shape 241">
              <a:extLst>
                <a:ext uri="{FF2B5EF4-FFF2-40B4-BE49-F238E27FC236}">
                  <a16:creationId xmlns="" xmlns:a16="http://schemas.microsoft.com/office/drawing/2014/main" id="{F68755AA-3AD4-487A-B689-C80434F19703}"/>
                </a:ext>
              </a:extLst>
            </p:cNvPr>
            <p:cNvSpPr/>
            <p:nvPr/>
          </p:nvSpPr>
          <p:spPr>
            <a:xfrm>
              <a:off x="8374334" y="4132627"/>
              <a:ext cx="711071" cy="711071"/>
            </a:xfrm>
            <a:custGeom>
              <a:avLst/>
              <a:gdLst>
                <a:gd name="connsiteX0" fmla="*/ 0 w 711070"/>
                <a:gd name="connsiteY0" fmla="*/ 2370 h 711070"/>
                <a:gd name="connsiteX1" fmla="*/ 428918 w 711070"/>
                <a:gd name="connsiteY1" fmla="*/ 745297 h 711070"/>
                <a:gd name="connsiteX2" fmla="*/ 570042 w 711070"/>
                <a:gd name="connsiteY2" fmla="*/ 637072 h 711070"/>
                <a:gd name="connsiteX3" fmla="*/ 402608 w 711070"/>
                <a:gd name="connsiteY3" fmla="*/ 469638 h 711070"/>
                <a:gd name="connsiteX4" fmla="*/ 469638 w 711070"/>
                <a:gd name="connsiteY4" fmla="*/ 402608 h 711070"/>
                <a:gd name="connsiteX5" fmla="*/ 637072 w 711070"/>
                <a:gd name="connsiteY5" fmla="*/ 570042 h 711070"/>
                <a:gd name="connsiteX6" fmla="*/ 745297 w 711070"/>
                <a:gd name="connsiteY6" fmla="*/ 428918 h 711070"/>
                <a:gd name="connsiteX7" fmla="*/ 2370 w 711070"/>
                <a:gd name="connsiteY7" fmla="*/ 0 h 711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1070" h="711070">
                  <a:moveTo>
                    <a:pt x="0" y="2370"/>
                  </a:moveTo>
                  <a:lnTo>
                    <a:pt x="428918" y="745297"/>
                  </a:lnTo>
                  <a:cubicBezTo>
                    <a:pt x="478950" y="713299"/>
                    <a:pt x="526162" y="677092"/>
                    <a:pt x="570042" y="637072"/>
                  </a:cubicBezTo>
                  <a:lnTo>
                    <a:pt x="402608" y="469638"/>
                  </a:lnTo>
                  <a:lnTo>
                    <a:pt x="469638" y="402608"/>
                  </a:lnTo>
                  <a:lnTo>
                    <a:pt x="637072" y="570042"/>
                  </a:lnTo>
                  <a:cubicBezTo>
                    <a:pt x="677092" y="526162"/>
                    <a:pt x="713299" y="478950"/>
                    <a:pt x="745297" y="428918"/>
                  </a:cubicBezTo>
                  <a:lnTo>
                    <a:pt x="2370" y="0"/>
                  </a:lnTo>
                  <a:close/>
                </a:path>
              </a:pathLst>
            </a:custGeom>
            <a:grpFill/>
            <a:ln w="47327"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sp>
        <p:nvSpPr>
          <p:cNvPr id="244" name="TextBox 243">
            <a:extLst>
              <a:ext uri="{FF2B5EF4-FFF2-40B4-BE49-F238E27FC236}">
                <a16:creationId xmlns="" xmlns:a16="http://schemas.microsoft.com/office/drawing/2014/main" id="{EFE42FA1-8B77-4596-9300-965F4B541D82}"/>
              </a:ext>
            </a:extLst>
          </p:cNvPr>
          <p:cNvSpPr txBox="1"/>
          <p:nvPr/>
        </p:nvSpPr>
        <p:spPr>
          <a:xfrm>
            <a:off x="6240418" y="3196857"/>
            <a:ext cx="1717521" cy="400110"/>
          </a:xfrm>
          <a:prstGeom prst="rect">
            <a:avLst/>
          </a:prstGeom>
          <a:noFill/>
        </p:spPr>
        <p:txBody>
          <a:bodyPr wrap="none" rtlCol="0" anchor="ctr">
            <a:spAutoFit/>
          </a:bodyPr>
          <a:lstStyle/>
          <a:p>
            <a:r>
              <a:rPr lang="en-US" sz="2000" b="1" i="1">
                <a:latin typeface="Arial" panose="020B0604020202020204" pitchFamily="34" charset="0"/>
                <a:cs typeface="Arial" panose="020B0604020202020204" pitchFamily="34" charset="0"/>
              </a:rPr>
              <a:t>BIKE PARTS</a:t>
            </a:r>
          </a:p>
        </p:txBody>
      </p:sp>
      <p:sp>
        <p:nvSpPr>
          <p:cNvPr id="245" name="TextBox 244">
            <a:extLst>
              <a:ext uri="{FF2B5EF4-FFF2-40B4-BE49-F238E27FC236}">
                <a16:creationId xmlns="" xmlns:a16="http://schemas.microsoft.com/office/drawing/2014/main" id="{E0C3D0AF-C24B-4E5B-BF01-FA787B8C73DF}"/>
              </a:ext>
            </a:extLst>
          </p:cNvPr>
          <p:cNvSpPr txBox="1"/>
          <p:nvPr/>
        </p:nvSpPr>
        <p:spPr>
          <a:xfrm>
            <a:off x="6238391" y="3467342"/>
            <a:ext cx="5030384" cy="1477328"/>
          </a:xfrm>
          <a:prstGeom prst="rect">
            <a:avLst/>
          </a:prstGeom>
          <a:noFill/>
        </p:spPr>
        <p:txBody>
          <a:bodyPr wrap="square" rtlCol="0" anchor="ctr">
            <a:spAutoFit/>
          </a:bodyPr>
          <a:lstStyle/>
          <a:p>
            <a:pPr algn="just">
              <a:lnSpc>
                <a:spcPct val="150000"/>
              </a:lnSpc>
            </a:pPr>
            <a:r>
              <a:rPr lang="en-US" sz="1200">
                <a:latin typeface="Arial" panose="020B0604020202020204" pitchFamily="34" charset="0"/>
                <a:cs typeface="Arial" panose="020B0604020202020204" pitchFamily="34" charset="0"/>
              </a:rPr>
              <a:t>A collection of textile samples lay spread out on the table - Samsa was a travelling salesman - and above it there hung a picture that he had recently cut out of an illustrated magazine and housed in a nice, gilded frame. It showed a lady fitted out with a fur hat and fur boa who sat upright, raising a heavy fur muff that covered the whole</a:t>
            </a:r>
          </a:p>
        </p:txBody>
      </p:sp>
      <p:sp>
        <p:nvSpPr>
          <p:cNvPr id="249" name="Freeform: Shape 248">
            <a:extLst>
              <a:ext uri="{FF2B5EF4-FFF2-40B4-BE49-F238E27FC236}">
                <a16:creationId xmlns="" xmlns:a16="http://schemas.microsoft.com/office/drawing/2014/main" id="{E1EC303E-AE43-4853-A1FC-56D961A5AC9F}"/>
              </a:ext>
            </a:extLst>
          </p:cNvPr>
          <p:cNvSpPr/>
          <p:nvPr/>
        </p:nvSpPr>
        <p:spPr>
          <a:xfrm>
            <a:off x="3533092" y="1881835"/>
            <a:ext cx="556958" cy="417719"/>
          </a:xfrm>
          <a:custGeom>
            <a:avLst/>
            <a:gdLst>
              <a:gd name="connsiteX0" fmla="*/ 1216933 w 1460318"/>
              <a:gd name="connsiteY0" fmla="*/ 30424 h 1095238"/>
              <a:gd name="connsiteX1" fmla="*/ 840513 w 1460318"/>
              <a:gd name="connsiteY1" fmla="*/ 30424 h 1095238"/>
              <a:gd name="connsiteX2" fmla="*/ 775794 w 1460318"/>
              <a:gd name="connsiteY2" fmla="*/ 0 h 1095238"/>
              <a:gd name="connsiteX3" fmla="*/ 684524 w 1460318"/>
              <a:gd name="connsiteY3" fmla="*/ 0 h 1095238"/>
              <a:gd name="connsiteX4" fmla="*/ 619808 w 1460318"/>
              <a:gd name="connsiteY4" fmla="*/ 30424 h 1095238"/>
              <a:gd name="connsiteX5" fmla="*/ 243385 w 1460318"/>
              <a:gd name="connsiteY5" fmla="*/ 30424 h 1095238"/>
              <a:gd name="connsiteX6" fmla="*/ 0 w 1460318"/>
              <a:gd name="connsiteY6" fmla="*/ 273810 h 1095238"/>
              <a:gd name="connsiteX7" fmla="*/ 0 w 1460318"/>
              <a:gd name="connsiteY7" fmla="*/ 395504 h 1095238"/>
              <a:gd name="connsiteX8" fmla="*/ 212964 w 1460318"/>
              <a:gd name="connsiteY8" fmla="*/ 608468 h 1095238"/>
              <a:gd name="connsiteX9" fmla="*/ 304234 w 1460318"/>
              <a:gd name="connsiteY9" fmla="*/ 517198 h 1095238"/>
              <a:gd name="connsiteX10" fmla="*/ 212964 w 1460318"/>
              <a:gd name="connsiteY10" fmla="*/ 425928 h 1095238"/>
              <a:gd name="connsiteX11" fmla="*/ 182540 w 1460318"/>
              <a:gd name="connsiteY11" fmla="*/ 395504 h 1095238"/>
              <a:gd name="connsiteX12" fmla="*/ 182540 w 1460318"/>
              <a:gd name="connsiteY12" fmla="*/ 273810 h 1095238"/>
              <a:gd name="connsiteX13" fmla="*/ 243385 w 1460318"/>
              <a:gd name="connsiteY13" fmla="*/ 212964 h 1095238"/>
              <a:gd name="connsiteX14" fmla="*/ 610230 w 1460318"/>
              <a:gd name="connsiteY14" fmla="*/ 212964 h 1095238"/>
              <a:gd name="connsiteX15" fmla="*/ 618687 w 1460318"/>
              <a:gd name="connsiteY15" fmla="*/ 240624 h 1095238"/>
              <a:gd name="connsiteX16" fmla="*/ 638889 w 1460318"/>
              <a:gd name="connsiteY16" fmla="*/ 281000 h 1095238"/>
              <a:gd name="connsiteX17" fmla="*/ 638889 w 1460318"/>
              <a:gd name="connsiteY17" fmla="*/ 627212 h 1095238"/>
              <a:gd name="connsiteX18" fmla="*/ 486774 w 1460318"/>
              <a:gd name="connsiteY18" fmla="*/ 851850 h 1095238"/>
              <a:gd name="connsiteX19" fmla="*/ 486774 w 1460318"/>
              <a:gd name="connsiteY19" fmla="*/ 1064814 h 1095238"/>
              <a:gd name="connsiteX20" fmla="*/ 517198 w 1460318"/>
              <a:gd name="connsiteY20" fmla="*/ 1095239 h 1095238"/>
              <a:gd name="connsiteX21" fmla="*/ 638889 w 1460318"/>
              <a:gd name="connsiteY21" fmla="*/ 1095239 h 1095238"/>
              <a:gd name="connsiteX22" fmla="*/ 669313 w 1460318"/>
              <a:gd name="connsiteY22" fmla="*/ 1064814 h 1095238"/>
              <a:gd name="connsiteX23" fmla="*/ 669313 w 1460318"/>
              <a:gd name="connsiteY23" fmla="*/ 851850 h 1095238"/>
              <a:gd name="connsiteX24" fmla="*/ 730159 w 1460318"/>
              <a:gd name="connsiteY24" fmla="*/ 791005 h 1095238"/>
              <a:gd name="connsiteX25" fmla="*/ 791005 w 1460318"/>
              <a:gd name="connsiteY25" fmla="*/ 851850 h 1095238"/>
              <a:gd name="connsiteX26" fmla="*/ 791005 w 1460318"/>
              <a:gd name="connsiteY26" fmla="*/ 1064814 h 1095238"/>
              <a:gd name="connsiteX27" fmla="*/ 821429 w 1460318"/>
              <a:gd name="connsiteY27" fmla="*/ 1095239 h 1095238"/>
              <a:gd name="connsiteX28" fmla="*/ 943123 w 1460318"/>
              <a:gd name="connsiteY28" fmla="*/ 1095239 h 1095238"/>
              <a:gd name="connsiteX29" fmla="*/ 973547 w 1460318"/>
              <a:gd name="connsiteY29" fmla="*/ 1064814 h 1095238"/>
              <a:gd name="connsiteX30" fmla="*/ 973547 w 1460318"/>
              <a:gd name="connsiteY30" fmla="*/ 851850 h 1095238"/>
              <a:gd name="connsiteX31" fmla="*/ 821432 w 1460318"/>
              <a:gd name="connsiteY31" fmla="*/ 627212 h 1095238"/>
              <a:gd name="connsiteX32" fmla="*/ 821432 w 1460318"/>
              <a:gd name="connsiteY32" fmla="*/ 281000 h 1095238"/>
              <a:gd name="connsiteX33" fmla="*/ 841634 w 1460318"/>
              <a:gd name="connsiteY33" fmla="*/ 240593 h 1095238"/>
              <a:gd name="connsiteX34" fmla="*/ 850091 w 1460318"/>
              <a:gd name="connsiteY34" fmla="*/ 212961 h 1095238"/>
              <a:gd name="connsiteX35" fmla="*/ 1216936 w 1460318"/>
              <a:gd name="connsiteY35" fmla="*/ 212961 h 1095238"/>
              <a:gd name="connsiteX36" fmla="*/ 1277781 w 1460318"/>
              <a:gd name="connsiteY36" fmla="*/ 273807 h 1095238"/>
              <a:gd name="connsiteX37" fmla="*/ 1277781 w 1460318"/>
              <a:gd name="connsiteY37" fmla="*/ 395501 h 1095238"/>
              <a:gd name="connsiteX38" fmla="*/ 1247357 w 1460318"/>
              <a:gd name="connsiteY38" fmla="*/ 425925 h 1095238"/>
              <a:gd name="connsiteX39" fmla="*/ 1156087 w 1460318"/>
              <a:gd name="connsiteY39" fmla="*/ 517195 h 1095238"/>
              <a:gd name="connsiteX40" fmla="*/ 1247357 w 1460318"/>
              <a:gd name="connsiteY40" fmla="*/ 608465 h 1095238"/>
              <a:gd name="connsiteX41" fmla="*/ 1460321 w 1460318"/>
              <a:gd name="connsiteY41" fmla="*/ 395501 h 1095238"/>
              <a:gd name="connsiteX42" fmla="*/ 1460321 w 1460318"/>
              <a:gd name="connsiteY42" fmla="*/ 273810 h 1095238"/>
              <a:gd name="connsiteX43" fmla="*/ 1216933 w 1460318"/>
              <a:gd name="connsiteY43" fmla="*/ 30424 h 109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0318" h="1095238">
                <a:moveTo>
                  <a:pt x="1216933" y="30424"/>
                </a:moveTo>
                <a:lnTo>
                  <a:pt x="840513" y="30424"/>
                </a:lnTo>
                <a:cubicBezTo>
                  <a:pt x="827444" y="12444"/>
                  <a:pt x="804190" y="0"/>
                  <a:pt x="775794" y="0"/>
                </a:cubicBezTo>
                <a:lnTo>
                  <a:pt x="684524" y="0"/>
                </a:lnTo>
                <a:cubicBezTo>
                  <a:pt x="656128" y="0"/>
                  <a:pt x="632877" y="12444"/>
                  <a:pt x="619808" y="30424"/>
                </a:cubicBezTo>
                <a:lnTo>
                  <a:pt x="243385" y="30424"/>
                </a:lnTo>
                <a:cubicBezTo>
                  <a:pt x="109184" y="30424"/>
                  <a:pt x="0" y="139609"/>
                  <a:pt x="0" y="273810"/>
                </a:cubicBezTo>
                <a:lnTo>
                  <a:pt x="0" y="395504"/>
                </a:lnTo>
                <a:cubicBezTo>
                  <a:pt x="0" y="512920"/>
                  <a:pt x="95548" y="608468"/>
                  <a:pt x="212964" y="608468"/>
                </a:cubicBezTo>
                <a:cubicBezTo>
                  <a:pt x="263294" y="608468"/>
                  <a:pt x="304234" y="567528"/>
                  <a:pt x="304234" y="517198"/>
                </a:cubicBezTo>
                <a:cubicBezTo>
                  <a:pt x="304234" y="466868"/>
                  <a:pt x="263294" y="425928"/>
                  <a:pt x="212964" y="425928"/>
                </a:cubicBezTo>
                <a:cubicBezTo>
                  <a:pt x="196179" y="425928"/>
                  <a:pt x="182540" y="412292"/>
                  <a:pt x="182540" y="395504"/>
                </a:cubicBezTo>
                <a:lnTo>
                  <a:pt x="182540" y="273810"/>
                </a:lnTo>
                <a:cubicBezTo>
                  <a:pt x="182540" y="240268"/>
                  <a:pt x="209844" y="212964"/>
                  <a:pt x="243385" y="212964"/>
                </a:cubicBezTo>
                <a:lnTo>
                  <a:pt x="610230" y="212964"/>
                </a:lnTo>
                <a:cubicBezTo>
                  <a:pt x="611776" y="222370"/>
                  <a:pt x="614235" y="231663"/>
                  <a:pt x="618687" y="240624"/>
                </a:cubicBezTo>
                <a:lnTo>
                  <a:pt x="638889" y="281000"/>
                </a:lnTo>
                <a:lnTo>
                  <a:pt x="638889" y="627212"/>
                </a:lnTo>
                <a:cubicBezTo>
                  <a:pt x="547026" y="664171"/>
                  <a:pt x="486774" y="751787"/>
                  <a:pt x="486774" y="851850"/>
                </a:cubicBezTo>
                <a:lnTo>
                  <a:pt x="486774" y="1064814"/>
                </a:lnTo>
                <a:cubicBezTo>
                  <a:pt x="486774" y="1081631"/>
                  <a:pt x="500381" y="1095239"/>
                  <a:pt x="517198" y="1095239"/>
                </a:cubicBezTo>
                <a:lnTo>
                  <a:pt x="638889" y="1095239"/>
                </a:lnTo>
                <a:cubicBezTo>
                  <a:pt x="655706" y="1095239"/>
                  <a:pt x="669313" y="1081631"/>
                  <a:pt x="669313" y="1064814"/>
                </a:cubicBezTo>
                <a:lnTo>
                  <a:pt x="669313" y="851850"/>
                </a:lnTo>
                <a:cubicBezTo>
                  <a:pt x="669313" y="818309"/>
                  <a:pt x="696617" y="791005"/>
                  <a:pt x="730159" y="791005"/>
                </a:cubicBezTo>
                <a:cubicBezTo>
                  <a:pt x="763701" y="791005"/>
                  <a:pt x="791005" y="818309"/>
                  <a:pt x="791005" y="851850"/>
                </a:cubicBezTo>
                <a:lnTo>
                  <a:pt x="791005" y="1064814"/>
                </a:lnTo>
                <a:cubicBezTo>
                  <a:pt x="791005" y="1081631"/>
                  <a:pt x="804612" y="1095239"/>
                  <a:pt x="821429" y="1095239"/>
                </a:cubicBezTo>
                <a:lnTo>
                  <a:pt x="943123" y="1095239"/>
                </a:lnTo>
                <a:cubicBezTo>
                  <a:pt x="959939" y="1095239"/>
                  <a:pt x="973547" y="1081631"/>
                  <a:pt x="973547" y="1064814"/>
                </a:cubicBezTo>
                <a:lnTo>
                  <a:pt x="973547" y="851850"/>
                </a:lnTo>
                <a:cubicBezTo>
                  <a:pt x="973547" y="751787"/>
                  <a:pt x="913295" y="664171"/>
                  <a:pt x="821432" y="627212"/>
                </a:cubicBezTo>
                <a:lnTo>
                  <a:pt x="821432" y="281000"/>
                </a:lnTo>
                <a:lnTo>
                  <a:pt x="841634" y="240593"/>
                </a:lnTo>
                <a:cubicBezTo>
                  <a:pt x="846083" y="231654"/>
                  <a:pt x="848545" y="222365"/>
                  <a:pt x="850091" y="212961"/>
                </a:cubicBezTo>
                <a:lnTo>
                  <a:pt x="1216936" y="212961"/>
                </a:lnTo>
                <a:cubicBezTo>
                  <a:pt x="1250477" y="212961"/>
                  <a:pt x="1277781" y="240265"/>
                  <a:pt x="1277781" y="273807"/>
                </a:cubicBezTo>
                <a:lnTo>
                  <a:pt x="1277781" y="395501"/>
                </a:lnTo>
                <a:cubicBezTo>
                  <a:pt x="1277781" y="412286"/>
                  <a:pt x="1264145" y="425925"/>
                  <a:pt x="1247357" y="425925"/>
                </a:cubicBezTo>
                <a:cubicBezTo>
                  <a:pt x="1197027" y="425925"/>
                  <a:pt x="1156087" y="466865"/>
                  <a:pt x="1156087" y="517195"/>
                </a:cubicBezTo>
                <a:cubicBezTo>
                  <a:pt x="1156087" y="567525"/>
                  <a:pt x="1197027" y="608465"/>
                  <a:pt x="1247357" y="608465"/>
                </a:cubicBezTo>
                <a:cubicBezTo>
                  <a:pt x="1364773" y="608465"/>
                  <a:pt x="1460321" y="512917"/>
                  <a:pt x="1460321" y="395501"/>
                </a:cubicBezTo>
                <a:lnTo>
                  <a:pt x="1460321" y="273810"/>
                </a:lnTo>
                <a:cubicBezTo>
                  <a:pt x="1460318" y="139609"/>
                  <a:pt x="1351134" y="30424"/>
                  <a:pt x="1216933" y="30424"/>
                </a:cubicBezTo>
                <a:close/>
              </a:path>
            </a:pathLst>
          </a:custGeom>
          <a:solidFill>
            <a:schemeClr val="bg2"/>
          </a:solidFill>
          <a:ln w="2846"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12128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fade">
                                      <p:cBhvr>
                                        <p:cTn id="20" dur="500"/>
                                        <p:tgtEl>
                                          <p:spTgt spid="38"/>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500"/>
                                        <p:tgtEl>
                                          <p:spTgt spid="41"/>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500"/>
                                        <p:tgtEl>
                                          <p:spTgt spid="42"/>
                                        </p:tgtEl>
                                      </p:cBhvr>
                                    </p:animEffect>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fade">
                                      <p:cBhvr>
                                        <p:cTn id="32" dur="500"/>
                                        <p:tgtEl>
                                          <p:spTgt spid="61"/>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fade">
                                      <p:cBhvr>
                                        <p:cTn id="36" dur="500"/>
                                        <p:tgtEl>
                                          <p:spTgt spid="62"/>
                                        </p:tgtEl>
                                      </p:cBhvr>
                                    </p:animEffect>
                                  </p:childTnLst>
                                </p:cTn>
                              </p:par>
                            </p:childTnLst>
                          </p:cTn>
                        </p:par>
                        <p:par>
                          <p:cTn id="37" fill="hold">
                            <p:stCondLst>
                              <p:cond delay="4000"/>
                            </p:stCondLst>
                            <p:childTnLst>
                              <p:par>
                                <p:cTn id="38" presetID="10" presetClass="entr" presetSubtype="0" fill="hold" nodeType="afterEffect">
                                  <p:stCondLst>
                                    <p:cond delay="0"/>
                                  </p:stCondLst>
                                  <p:childTnLst>
                                    <p:set>
                                      <p:cBhvr>
                                        <p:cTn id="39" dur="1" fill="hold">
                                          <p:stCondLst>
                                            <p:cond delay="0"/>
                                          </p:stCondLst>
                                        </p:cTn>
                                        <p:tgtEl>
                                          <p:spTgt spid="56"/>
                                        </p:tgtEl>
                                        <p:attrNameLst>
                                          <p:attrName>style.visibility</p:attrName>
                                        </p:attrNameLst>
                                      </p:cBhvr>
                                      <p:to>
                                        <p:strVal val="visible"/>
                                      </p:to>
                                    </p:set>
                                    <p:animEffect transition="in" filter="fade">
                                      <p:cBhvr>
                                        <p:cTn id="40" dur="500"/>
                                        <p:tgtEl>
                                          <p:spTgt spid="56"/>
                                        </p:tgtEl>
                                      </p:cBhvr>
                                    </p:animEffect>
                                  </p:childTnLst>
                                </p:cTn>
                              </p:par>
                            </p:childTnLst>
                          </p:cTn>
                        </p:par>
                        <p:par>
                          <p:cTn id="41" fill="hold">
                            <p:stCondLst>
                              <p:cond delay="4500"/>
                            </p:stCondLst>
                            <p:childTnLst>
                              <p:par>
                                <p:cTn id="42" presetID="10" presetClass="entr" presetSubtype="0" fill="hold" grpId="0"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500"/>
                                        <p:tgtEl>
                                          <p:spTgt spid="57"/>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76"/>
                                        </p:tgtEl>
                                        <p:attrNameLst>
                                          <p:attrName>style.visibility</p:attrName>
                                        </p:attrNameLst>
                                      </p:cBhvr>
                                      <p:to>
                                        <p:strVal val="visible"/>
                                      </p:to>
                                    </p:set>
                                    <p:animEffect transition="in" filter="fade">
                                      <p:cBhvr>
                                        <p:cTn id="48" dur="500"/>
                                        <p:tgtEl>
                                          <p:spTgt spid="76"/>
                                        </p:tgtEl>
                                      </p:cBhvr>
                                    </p:animEffect>
                                  </p:childTnLst>
                                </p:cTn>
                              </p:par>
                            </p:childTnLst>
                          </p:cTn>
                        </p:par>
                        <p:par>
                          <p:cTn id="49" fill="hold">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fade">
                                      <p:cBhvr>
                                        <p:cTn id="52" dur="500"/>
                                        <p:tgtEl>
                                          <p:spTgt spid="77"/>
                                        </p:tgtEl>
                                      </p:cBhvr>
                                    </p:animEffect>
                                  </p:childTnLst>
                                </p:cTn>
                              </p:par>
                            </p:childTnLst>
                          </p:cTn>
                        </p:par>
                        <p:par>
                          <p:cTn id="53" fill="hold">
                            <p:stCondLst>
                              <p:cond delay="6000"/>
                            </p:stCondLst>
                            <p:childTnLst>
                              <p:par>
                                <p:cTn id="54" presetID="10" presetClass="entr" presetSubtype="0" fill="hold" nodeType="afterEffect">
                                  <p:stCondLst>
                                    <p:cond delay="0"/>
                                  </p:stCondLst>
                                  <p:childTnLst>
                                    <p:set>
                                      <p:cBhvr>
                                        <p:cTn id="55" dur="1" fill="hold">
                                          <p:stCondLst>
                                            <p:cond delay="0"/>
                                          </p:stCondLst>
                                        </p:cTn>
                                        <p:tgtEl>
                                          <p:spTgt spid="51"/>
                                        </p:tgtEl>
                                        <p:attrNameLst>
                                          <p:attrName>style.visibility</p:attrName>
                                        </p:attrNameLst>
                                      </p:cBhvr>
                                      <p:to>
                                        <p:strVal val="visible"/>
                                      </p:to>
                                    </p:set>
                                    <p:animEffect transition="in" filter="fade">
                                      <p:cBhvr>
                                        <p:cTn id="56" dur="500"/>
                                        <p:tgtEl>
                                          <p:spTgt spid="51"/>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52"/>
                                        </p:tgtEl>
                                        <p:attrNameLst>
                                          <p:attrName>style.visibility</p:attrName>
                                        </p:attrNameLst>
                                      </p:cBhvr>
                                      <p:to>
                                        <p:strVal val="visible"/>
                                      </p:to>
                                    </p:set>
                                    <p:animEffect transition="in" filter="fade">
                                      <p:cBhvr>
                                        <p:cTn id="60" dur="500"/>
                                        <p:tgtEl>
                                          <p:spTgt spid="52"/>
                                        </p:tgtEl>
                                      </p:cBhvr>
                                    </p:animEffect>
                                  </p:childTnLst>
                                </p:cTn>
                              </p:par>
                            </p:childTnLst>
                          </p:cTn>
                        </p:par>
                        <p:par>
                          <p:cTn id="61" fill="hold">
                            <p:stCondLst>
                              <p:cond delay="7000"/>
                            </p:stCondLst>
                            <p:childTnLst>
                              <p:par>
                                <p:cTn id="62" presetID="10" presetClass="entr" presetSubtype="0" fill="hold" nodeType="afterEffect">
                                  <p:stCondLst>
                                    <p:cond delay="0"/>
                                  </p:stCondLst>
                                  <p:childTnLst>
                                    <p:set>
                                      <p:cBhvr>
                                        <p:cTn id="63" dur="1" fill="hold">
                                          <p:stCondLst>
                                            <p:cond delay="0"/>
                                          </p:stCondLst>
                                        </p:cTn>
                                        <p:tgtEl>
                                          <p:spTgt spid="81"/>
                                        </p:tgtEl>
                                        <p:attrNameLst>
                                          <p:attrName>style.visibility</p:attrName>
                                        </p:attrNameLst>
                                      </p:cBhvr>
                                      <p:to>
                                        <p:strVal val="visible"/>
                                      </p:to>
                                    </p:set>
                                    <p:animEffect transition="in" filter="fade">
                                      <p:cBhvr>
                                        <p:cTn id="64" dur="500"/>
                                        <p:tgtEl>
                                          <p:spTgt spid="81"/>
                                        </p:tgtEl>
                                      </p:cBhvr>
                                    </p:animEffect>
                                  </p:childTnLst>
                                </p:cTn>
                              </p:par>
                            </p:childTnLst>
                          </p:cTn>
                        </p:par>
                        <p:par>
                          <p:cTn id="65" fill="hold">
                            <p:stCondLst>
                              <p:cond delay="7500"/>
                            </p:stCondLst>
                            <p:childTnLst>
                              <p:par>
                                <p:cTn id="66" presetID="10" presetClass="entr" presetSubtype="0" fill="hold" grpId="0" nodeType="afterEffect">
                                  <p:stCondLst>
                                    <p:cond delay="0"/>
                                  </p:stCondLst>
                                  <p:childTnLst>
                                    <p:set>
                                      <p:cBhvr>
                                        <p:cTn id="67" dur="1" fill="hold">
                                          <p:stCondLst>
                                            <p:cond delay="0"/>
                                          </p:stCondLst>
                                        </p:cTn>
                                        <p:tgtEl>
                                          <p:spTgt spid="82"/>
                                        </p:tgtEl>
                                        <p:attrNameLst>
                                          <p:attrName>style.visibility</p:attrName>
                                        </p:attrNameLst>
                                      </p:cBhvr>
                                      <p:to>
                                        <p:strVal val="visible"/>
                                      </p:to>
                                    </p:set>
                                    <p:animEffect transition="in" filter="fade">
                                      <p:cBhvr>
                                        <p:cTn id="68" dur="500"/>
                                        <p:tgtEl>
                                          <p:spTgt spid="82"/>
                                        </p:tgtEl>
                                      </p:cBhvr>
                                    </p:animEffect>
                                  </p:childTnLst>
                                </p:cTn>
                              </p:par>
                            </p:childTnLst>
                          </p:cTn>
                        </p:par>
                        <p:par>
                          <p:cTn id="69" fill="hold">
                            <p:stCondLst>
                              <p:cond delay="8000"/>
                            </p:stCondLst>
                            <p:childTnLst>
                              <p:par>
                                <p:cTn id="70" presetID="10" presetClass="entr" presetSubtype="0" fill="hold" nodeType="after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fade">
                                      <p:cBhvr>
                                        <p:cTn id="72" dur="500"/>
                                        <p:tgtEl>
                                          <p:spTgt spid="46"/>
                                        </p:tgtEl>
                                      </p:cBhvr>
                                    </p:animEffect>
                                  </p:childTnLst>
                                </p:cTn>
                              </p:par>
                            </p:childTnLst>
                          </p:cTn>
                        </p:par>
                        <p:par>
                          <p:cTn id="73" fill="hold">
                            <p:stCondLst>
                              <p:cond delay="8500"/>
                            </p:stCondLst>
                            <p:childTnLst>
                              <p:par>
                                <p:cTn id="74" presetID="10" presetClass="entr" presetSubtype="0" fill="hold" grpId="0" nodeType="after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fade">
                                      <p:cBhvr>
                                        <p:cTn id="76" dur="500"/>
                                        <p:tgtEl>
                                          <p:spTgt spid="47"/>
                                        </p:tgtEl>
                                      </p:cBhvr>
                                    </p:animEffect>
                                  </p:childTnLst>
                                </p:cTn>
                              </p:par>
                            </p:childTnLst>
                          </p:cTn>
                        </p:par>
                        <p:par>
                          <p:cTn id="77" fill="hold">
                            <p:stCondLst>
                              <p:cond delay="9000"/>
                            </p:stCondLst>
                            <p:childTnLst>
                              <p:par>
                                <p:cTn id="78" presetID="22" presetClass="entr" presetSubtype="8" fill="hold" grpId="0" nodeType="afterEffect">
                                  <p:stCondLst>
                                    <p:cond delay="0"/>
                                  </p:stCondLst>
                                  <p:childTnLst>
                                    <p:set>
                                      <p:cBhvr>
                                        <p:cTn id="79" dur="1" fill="hold">
                                          <p:stCondLst>
                                            <p:cond delay="0"/>
                                          </p:stCondLst>
                                        </p:cTn>
                                        <p:tgtEl>
                                          <p:spTgt spid="244"/>
                                        </p:tgtEl>
                                        <p:attrNameLst>
                                          <p:attrName>style.visibility</p:attrName>
                                        </p:attrNameLst>
                                      </p:cBhvr>
                                      <p:to>
                                        <p:strVal val="visible"/>
                                      </p:to>
                                    </p:set>
                                    <p:animEffect transition="in" filter="wipe(left)">
                                      <p:cBhvr>
                                        <p:cTn id="80" dur="500"/>
                                        <p:tgtEl>
                                          <p:spTgt spid="244"/>
                                        </p:tgtEl>
                                      </p:cBhvr>
                                    </p:animEffect>
                                  </p:childTnLst>
                                </p:cTn>
                              </p:par>
                            </p:childTnLst>
                          </p:cTn>
                        </p:par>
                        <p:par>
                          <p:cTn id="81" fill="hold">
                            <p:stCondLst>
                              <p:cond delay="9500"/>
                            </p:stCondLst>
                            <p:childTnLst>
                              <p:par>
                                <p:cTn id="82" presetID="22" presetClass="entr" presetSubtype="1" fill="hold" grpId="0" nodeType="afterEffect">
                                  <p:stCondLst>
                                    <p:cond delay="0"/>
                                  </p:stCondLst>
                                  <p:childTnLst>
                                    <p:set>
                                      <p:cBhvr>
                                        <p:cTn id="83" dur="1" fill="hold">
                                          <p:stCondLst>
                                            <p:cond delay="0"/>
                                          </p:stCondLst>
                                        </p:cTn>
                                        <p:tgtEl>
                                          <p:spTgt spid="245"/>
                                        </p:tgtEl>
                                        <p:attrNameLst>
                                          <p:attrName>style.visibility</p:attrName>
                                        </p:attrNameLst>
                                      </p:cBhvr>
                                      <p:to>
                                        <p:strVal val="visible"/>
                                      </p:to>
                                    </p:set>
                                    <p:animEffect transition="in" filter="wipe(up)">
                                      <p:cBhvr>
                                        <p:cTn id="84" dur="500"/>
                                        <p:tgtEl>
                                          <p:spTgt spid="245"/>
                                        </p:tgtEl>
                                      </p:cBhvr>
                                    </p:animEffect>
                                  </p:childTnLst>
                                </p:cTn>
                              </p:par>
                            </p:childTnLst>
                          </p:cTn>
                        </p:par>
                        <p:par>
                          <p:cTn id="85" fill="hold">
                            <p:stCondLst>
                              <p:cond delay="10000"/>
                            </p:stCondLst>
                            <p:childTnLst>
                              <p:par>
                                <p:cTn id="86" presetID="22" presetClass="entr" presetSubtype="8"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left)">
                                      <p:cBhvr>
                                        <p:cTn id="88" dur="500"/>
                                        <p:tgtEl>
                                          <p:spTgt spid="29"/>
                                        </p:tgtEl>
                                      </p:cBhvr>
                                    </p:animEffect>
                                  </p:childTnLst>
                                </p:cTn>
                              </p:par>
                            </p:childTnLst>
                          </p:cTn>
                        </p:par>
                        <p:par>
                          <p:cTn id="89" fill="hold">
                            <p:stCondLst>
                              <p:cond delay="10500"/>
                            </p:stCondLst>
                            <p:childTnLst>
                              <p:par>
                                <p:cTn id="90" presetID="53" presetClass="entr" presetSubtype="16" fill="hold" nodeType="afterEffect">
                                  <p:stCondLst>
                                    <p:cond delay="0"/>
                                  </p:stCondLst>
                                  <p:childTnLst>
                                    <p:set>
                                      <p:cBhvr>
                                        <p:cTn id="91" dur="1" fill="hold">
                                          <p:stCondLst>
                                            <p:cond delay="0"/>
                                          </p:stCondLst>
                                        </p:cTn>
                                        <p:tgtEl>
                                          <p:spTgt spid="101"/>
                                        </p:tgtEl>
                                        <p:attrNameLst>
                                          <p:attrName>style.visibility</p:attrName>
                                        </p:attrNameLst>
                                      </p:cBhvr>
                                      <p:to>
                                        <p:strVal val="visible"/>
                                      </p:to>
                                    </p:set>
                                    <p:anim calcmode="lin" valueType="num">
                                      <p:cBhvr>
                                        <p:cTn id="92" dur="500" fill="hold"/>
                                        <p:tgtEl>
                                          <p:spTgt spid="101"/>
                                        </p:tgtEl>
                                        <p:attrNameLst>
                                          <p:attrName>ppt_w</p:attrName>
                                        </p:attrNameLst>
                                      </p:cBhvr>
                                      <p:tavLst>
                                        <p:tav tm="0">
                                          <p:val>
                                            <p:fltVal val="0"/>
                                          </p:val>
                                        </p:tav>
                                        <p:tav tm="100000">
                                          <p:val>
                                            <p:strVal val="#ppt_w"/>
                                          </p:val>
                                        </p:tav>
                                      </p:tavLst>
                                    </p:anim>
                                    <p:anim calcmode="lin" valueType="num">
                                      <p:cBhvr>
                                        <p:cTn id="93" dur="500" fill="hold"/>
                                        <p:tgtEl>
                                          <p:spTgt spid="101"/>
                                        </p:tgtEl>
                                        <p:attrNameLst>
                                          <p:attrName>ppt_h</p:attrName>
                                        </p:attrNameLst>
                                      </p:cBhvr>
                                      <p:tavLst>
                                        <p:tav tm="0">
                                          <p:val>
                                            <p:fltVal val="0"/>
                                          </p:val>
                                        </p:tav>
                                        <p:tav tm="100000">
                                          <p:val>
                                            <p:strVal val="#ppt_h"/>
                                          </p:val>
                                        </p:tav>
                                      </p:tavLst>
                                    </p:anim>
                                    <p:animEffect transition="in" filter="fade">
                                      <p:cBhvr>
                                        <p:cTn id="94" dur="500"/>
                                        <p:tgtEl>
                                          <p:spTgt spid="101"/>
                                        </p:tgtEl>
                                      </p:cBhvr>
                                    </p:animEffect>
                                  </p:childTnLst>
                                </p:cTn>
                              </p:par>
                            </p:childTnLst>
                          </p:cTn>
                        </p:par>
                        <p:par>
                          <p:cTn id="95" fill="hold">
                            <p:stCondLst>
                              <p:cond delay="11000"/>
                            </p:stCondLst>
                            <p:childTnLst>
                              <p:par>
                                <p:cTn id="96" presetID="22" presetClass="entr" presetSubtype="8" fill="hold" grpId="0" nodeType="afterEffect">
                                  <p:stCondLst>
                                    <p:cond delay="0"/>
                                  </p:stCondLst>
                                  <p:childTnLst>
                                    <p:set>
                                      <p:cBhvr>
                                        <p:cTn id="97" dur="1" fill="hold">
                                          <p:stCondLst>
                                            <p:cond delay="0"/>
                                          </p:stCondLst>
                                        </p:cTn>
                                        <p:tgtEl>
                                          <p:spTgt spid="89"/>
                                        </p:tgtEl>
                                        <p:attrNameLst>
                                          <p:attrName>style.visibility</p:attrName>
                                        </p:attrNameLst>
                                      </p:cBhvr>
                                      <p:to>
                                        <p:strVal val="visible"/>
                                      </p:to>
                                    </p:set>
                                    <p:animEffect transition="in" filter="wipe(left)">
                                      <p:cBhvr>
                                        <p:cTn id="98" dur="500"/>
                                        <p:tgtEl>
                                          <p:spTgt spid="89"/>
                                        </p:tgtEl>
                                      </p:cBhvr>
                                    </p:animEffect>
                                  </p:childTnLst>
                                </p:cTn>
                              </p:par>
                            </p:childTnLst>
                          </p:cTn>
                        </p:par>
                        <p:par>
                          <p:cTn id="99" fill="hold">
                            <p:stCondLst>
                              <p:cond delay="11500"/>
                            </p:stCondLst>
                            <p:childTnLst>
                              <p:par>
                                <p:cTn id="100" presetID="22" presetClass="entr" presetSubtype="1" fill="hold" grpId="0" nodeType="afterEffect">
                                  <p:stCondLst>
                                    <p:cond delay="0"/>
                                  </p:stCondLst>
                                  <p:childTnLst>
                                    <p:set>
                                      <p:cBhvr>
                                        <p:cTn id="101" dur="1" fill="hold">
                                          <p:stCondLst>
                                            <p:cond delay="0"/>
                                          </p:stCondLst>
                                        </p:cTn>
                                        <p:tgtEl>
                                          <p:spTgt spid="90"/>
                                        </p:tgtEl>
                                        <p:attrNameLst>
                                          <p:attrName>style.visibility</p:attrName>
                                        </p:attrNameLst>
                                      </p:cBhvr>
                                      <p:to>
                                        <p:strVal val="visible"/>
                                      </p:to>
                                    </p:set>
                                    <p:animEffect transition="in" filter="wipe(up)">
                                      <p:cBhvr>
                                        <p:cTn id="102" dur="500"/>
                                        <p:tgtEl>
                                          <p:spTgt spid="90"/>
                                        </p:tgtEl>
                                      </p:cBhvr>
                                    </p:animEffect>
                                  </p:childTnLst>
                                </p:cTn>
                              </p:par>
                            </p:childTnLst>
                          </p:cTn>
                        </p:par>
                        <p:par>
                          <p:cTn id="103" fill="hold">
                            <p:stCondLst>
                              <p:cond delay="12000"/>
                            </p:stCondLst>
                            <p:childTnLst>
                              <p:par>
                                <p:cTn id="104" presetID="22" presetClass="entr" presetSubtype="8" fill="hold" grpId="0" nodeType="afterEffect">
                                  <p:stCondLst>
                                    <p:cond delay="0"/>
                                  </p:stCondLst>
                                  <p:childTnLst>
                                    <p:set>
                                      <p:cBhvr>
                                        <p:cTn id="105" dur="1" fill="hold">
                                          <p:stCondLst>
                                            <p:cond delay="0"/>
                                          </p:stCondLst>
                                        </p:cTn>
                                        <p:tgtEl>
                                          <p:spTgt spid="30"/>
                                        </p:tgtEl>
                                        <p:attrNameLst>
                                          <p:attrName>style.visibility</p:attrName>
                                        </p:attrNameLst>
                                      </p:cBhvr>
                                      <p:to>
                                        <p:strVal val="visible"/>
                                      </p:to>
                                    </p:set>
                                    <p:animEffect transition="in" filter="wipe(left)">
                                      <p:cBhvr>
                                        <p:cTn id="106" dur="500"/>
                                        <p:tgtEl>
                                          <p:spTgt spid="30"/>
                                        </p:tgtEl>
                                      </p:cBhvr>
                                    </p:animEffect>
                                  </p:childTnLst>
                                </p:cTn>
                              </p:par>
                            </p:childTnLst>
                          </p:cTn>
                        </p:par>
                        <p:par>
                          <p:cTn id="107" fill="hold">
                            <p:stCondLst>
                              <p:cond delay="12500"/>
                            </p:stCondLst>
                            <p:childTnLst>
                              <p:par>
                                <p:cTn id="108" presetID="53" presetClass="entr" presetSubtype="16" fill="hold" grpId="0" nodeType="afterEffect">
                                  <p:stCondLst>
                                    <p:cond delay="0"/>
                                  </p:stCondLst>
                                  <p:childTnLst>
                                    <p:set>
                                      <p:cBhvr>
                                        <p:cTn id="109" dur="1" fill="hold">
                                          <p:stCondLst>
                                            <p:cond delay="0"/>
                                          </p:stCondLst>
                                        </p:cTn>
                                        <p:tgtEl>
                                          <p:spTgt spid="249"/>
                                        </p:tgtEl>
                                        <p:attrNameLst>
                                          <p:attrName>style.visibility</p:attrName>
                                        </p:attrNameLst>
                                      </p:cBhvr>
                                      <p:to>
                                        <p:strVal val="visible"/>
                                      </p:to>
                                    </p:set>
                                    <p:anim calcmode="lin" valueType="num">
                                      <p:cBhvr>
                                        <p:cTn id="110" dur="500" fill="hold"/>
                                        <p:tgtEl>
                                          <p:spTgt spid="249"/>
                                        </p:tgtEl>
                                        <p:attrNameLst>
                                          <p:attrName>ppt_w</p:attrName>
                                        </p:attrNameLst>
                                      </p:cBhvr>
                                      <p:tavLst>
                                        <p:tav tm="0">
                                          <p:val>
                                            <p:fltVal val="0"/>
                                          </p:val>
                                        </p:tav>
                                        <p:tav tm="100000">
                                          <p:val>
                                            <p:strVal val="#ppt_w"/>
                                          </p:val>
                                        </p:tav>
                                      </p:tavLst>
                                    </p:anim>
                                    <p:anim calcmode="lin" valueType="num">
                                      <p:cBhvr>
                                        <p:cTn id="111" dur="500" fill="hold"/>
                                        <p:tgtEl>
                                          <p:spTgt spid="249"/>
                                        </p:tgtEl>
                                        <p:attrNameLst>
                                          <p:attrName>ppt_h</p:attrName>
                                        </p:attrNameLst>
                                      </p:cBhvr>
                                      <p:tavLst>
                                        <p:tav tm="0">
                                          <p:val>
                                            <p:fltVal val="0"/>
                                          </p:val>
                                        </p:tav>
                                        <p:tav tm="100000">
                                          <p:val>
                                            <p:strVal val="#ppt_h"/>
                                          </p:val>
                                        </p:tav>
                                      </p:tavLst>
                                    </p:anim>
                                    <p:animEffect transition="in" filter="fade">
                                      <p:cBhvr>
                                        <p:cTn id="112" dur="500"/>
                                        <p:tgtEl>
                                          <p:spTgt spid="249"/>
                                        </p:tgtEl>
                                      </p:cBhvr>
                                    </p:animEffect>
                                  </p:childTnLst>
                                </p:cTn>
                              </p:par>
                            </p:childTnLst>
                          </p:cTn>
                        </p:par>
                        <p:par>
                          <p:cTn id="113" fill="hold">
                            <p:stCondLst>
                              <p:cond delay="13000"/>
                            </p:stCondLst>
                            <p:childTnLst>
                              <p:par>
                                <p:cTn id="114" presetID="22" presetClass="entr" presetSubtype="8" fill="hold" grpId="0" nodeType="afterEffect">
                                  <p:stCondLst>
                                    <p:cond delay="0"/>
                                  </p:stCondLst>
                                  <p:childTnLst>
                                    <p:set>
                                      <p:cBhvr>
                                        <p:cTn id="115" dur="1" fill="hold">
                                          <p:stCondLst>
                                            <p:cond delay="0"/>
                                          </p:stCondLst>
                                        </p:cTn>
                                        <p:tgtEl>
                                          <p:spTgt spid="108"/>
                                        </p:tgtEl>
                                        <p:attrNameLst>
                                          <p:attrName>style.visibility</p:attrName>
                                        </p:attrNameLst>
                                      </p:cBhvr>
                                      <p:to>
                                        <p:strVal val="visible"/>
                                      </p:to>
                                    </p:set>
                                    <p:animEffect transition="in" filter="wipe(left)">
                                      <p:cBhvr>
                                        <p:cTn id="116" dur="500"/>
                                        <p:tgtEl>
                                          <p:spTgt spid="108"/>
                                        </p:tgtEl>
                                      </p:cBhvr>
                                    </p:animEffect>
                                  </p:childTnLst>
                                </p:cTn>
                              </p:par>
                            </p:childTnLst>
                          </p:cTn>
                        </p:par>
                        <p:par>
                          <p:cTn id="117" fill="hold">
                            <p:stCondLst>
                              <p:cond delay="13500"/>
                            </p:stCondLst>
                            <p:childTnLst>
                              <p:par>
                                <p:cTn id="118" presetID="22" presetClass="entr" presetSubtype="1" fill="hold" grpId="0" nodeType="afterEffect">
                                  <p:stCondLst>
                                    <p:cond delay="0"/>
                                  </p:stCondLst>
                                  <p:childTnLst>
                                    <p:set>
                                      <p:cBhvr>
                                        <p:cTn id="119" dur="1" fill="hold">
                                          <p:stCondLst>
                                            <p:cond delay="0"/>
                                          </p:stCondLst>
                                        </p:cTn>
                                        <p:tgtEl>
                                          <p:spTgt spid="109"/>
                                        </p:tgtEl>
                                        <p:attrNameLst>
                                          <p:attrName>style.visibility</p:attrName>
                                        </p:attrNameLst>
                                      </p:cBhvr>
                                      <p:to>
                                        <p:strVal val="visible"/>
                                      </p:to>
                                    </p:set>
                                    <p:animEffect transition="in" filter="wipe(up)">
                                      <p:cBhvr>
                                        <p:cTn id="120" dur="500"/>
                                        <p:tgtEl>
                                          <p:spTgt spid="109"/>
                                        </p:tgtEl>
                                      </p:cBhvr>
                                    </p:animEffect>
                                  </p:childTnLst>
                                </p:cTn>
                              </p:par>
                            </p:childTnLst>
                          </p:cTn>
                        </p:par>
                        <p:par>
                          <p:cTn id="121" fill="hold">
                            <p:stCondLst>
                              <p:cond delay="14000"/>
                            </p:stCondLst>
                            <p:childTnLst>
                              <p:par>
                                <p:cTn id="122" presetID="22" presetClass="entr" presetSubtype="8" fill="hold" grpId="0" nodeType="afterEffect">
                                  <p:stCondLst>
                                    <p:cond delay="0"/>
                                  </p:stCondLst>
                                  <p:childTnLst>
                                    <p:set>
                                      <p:cBhvr>
                                        <p:cTn id="123" dur="1" fill="hold">
                                          <p:stCondLst>
                                            <p:cond delay="0"/>
                                          </p:stCondLst>
                                        </p:cTn>
                                        <p:tgtEl>
                                          <p:spTgt spid="31"/>
                                        </p:tgtEl>
                                        <p:attrNameLst>
                                          <p:attrName>style.visibility</p:attrName>
                                        </p:attrNameLst>
                                      </p:cBhvr>
                                      <p:to>
                                        <p:strVal val="visible"/>
                                      </p:to>
                                    </p:set>
                                    <p:animEffect transition="in" filter="wipe(left)">
                                      <p:cBhvr>
                                        <p:cTn id="124" dur="500"/>
                                        <p:tgtEl>
                                          <p:spTgt spid="31"/>
                                        </p:tgtEl>
                                      </p:cBhvr>
                                    </p:animEffect>
                                  </p:childTnLst>
                                </p:cTn>
                              </p:par>
                            </p:childTnLst>
                          </p:cTn>
                        </p:par>
                        <p:par>
                          <p:cTn id="125" fill="hold">
                            <p:stCondLst>
                              <p:cond delay="14500"/>
                            </p:stCondLst>
                            <p:childTnLst>
                              <p:par>
                                <p:cTn id="126" presetID="53" presetClass="entr" presetSubtype="16" fill="hold" nodeType="afterEffect">
                                  <p:stCondLst>
                                    <p:cond delay="0"/>
                                  </p:stCondLst>
                                  <p:childTnLst>
                                    <p:set>
                                      <p:cBhvr>
                                        <p:cTn id="127" dur="1" fill="hold">
                                          <p:stCondLst>
                                            <p:cond delay="0"/>
                                          </p:stCondLst>
                                        </p:cTn>
                                        <p:tgtEl>
                                          <p:spTgt spid="179"/>
                                        </p:tgtEl>
                                        <p:attrNameLst>
                                          <p:attrName>style.visibility</p:attrName>
                                        </p:attrNameLst>
                                      </p:cBhvr>
                                      <p:to>
                                        <p:strVal val="visible"/>
                                      </p:to>
                                    </p:set>
                                    <p:anim calcmode="lin" valueType="num">
                                      <p:cBhvr>
                                        <p:cTn id="128" dur="500" fill="hold"/>
                                        <p:tgtEl>
                                          <p:spTgt spid="179"/>
                                        </p:tgtEl>
                                        <p:attrNameLst>
                                          <p:attrName>ppt_w</p:attrName>
                                        </p:attrNameLst>
                                      </p:cBhvr>
                                      <p:tavLst>
                                        <p:tav tm="0">
                                          <p:val>
                                            <p:fltVal val="0"/>
                                          </p:val>
                                        </p:tav>
                                        <p:tav tm="100000">
                                          <p:val>
                                            <p:strVal val="#ppt_w"/>
                                          </p:val>
                                        </p:tav>
                                      </p:tavLst>
                                    </p:anim>
                                    <p:anim calcmode="lin" valueType="num">
                                      <p:cBhvr>
                                        <p:cTn id="129" dur="500" fill="hold"/>
                                        <p:tgtEl>
                                          <p:spTgt spid="179"/>
                                        </p:tgtEl>
                                        <p:attrNameLst>
                                          <p:attrName>ppt_h</p:attrName>
                                        </p:attrNameLst>
                                      </p:cBhvr>
                                      <p:tavLst>
                                        <p:tav tm="0">
                                          <p:val>
                                            <p:fltVal val="0"/>
                                          </p:val>
                                        </p:tav>
                                        <p:tav tm="100000">
                                          <p:val>
                                            <p:strVal val="#ppt_h"/>
                                          </p:val>
                                        </p:tav>
                                      </p:tavLst>
                                    </p:anim>
                                    <p:animEffect transition="in" filter="fade">
                                      <p:cBhvr>
                                        <p:cTn id="130" dur="500"/>
                                        <p:tgtEl>
                                          <p:spTgt spid="179"/>
                                        </p:tgtEl>
                                      </p:cBhvr>
                                    </p:animEffect>
                                  </p:childTnLst>
                                </p:cTn>
                              </p:par>
                            </p:childTnLst>
                          </p:cTn>
                        </p:par>
                        <p:par>
                          <p:cTn id="131" fill="hold">
                            <p:stCondLst>
                              <p:cond delay="15000"/>
                            </p:stCondLst>
                            <p:childTnLst>
                              <p:par>
                                <p:cTn id="132" presetID="22" presetClass="entr" presetSubtype="8" fill="hold" grpId="0" nodeType="afterEffect">
                                  <p:stCondLst>
                                    <p:cond delay="0"/>
                                  </p:stCondLst>
                                  <p:childTnLst>
                                    <p:set>
                                      <p:cBhvr>
                                        <p:cTn id="133" dur="1" fill="hold">
                                          <p:stCondLst>
                                            <p:cond delay="0"/>
                                          </p:stCondLst>
                                        </p:cTn>
                                        <p:tgtEl>
                                          <p:spTgt spid="111"/>
                                        </p:tgtEl>
                                        <p:attrNameLst>
                                          <p:attrName>style.visibility</p:attrName>
                                        </p:attrNameLst>
                                      </p:cBhvr>
                                      <p:to>
                                        <p:strVal val="visible"/>
                                      </p:to>
                                    </p:set>
                                    <p:animEffect transition="in" filter="wipe(left)">
                                      <p:cBhvr>
                                        <p:cTn id="134" dur="500"/>
                                        <p:tgtEl>
                                          <p:spTgt spid="111"/>
                                        </p:tgtEl>
                                      </p:cBhvr>
                                    </p:animEffect>
                                  </p:childTnLst>
                                </p:cTn>
                              </p:par>
                            </p:childTnLst>
                          </p:cTn>
                        </p:par>
                        <p:par>
                          <p:cTn id="135" fill="hold">
                            <p:stCondLst>
                              <p:cond delay="15500"/>
                            </p:stCondLst>
                            <p:childTnLst>
                              <p:par>
                                <p:cTn id="136" presetID="22" presetClass="entr" presetSubtype="1" fill="hold" grpId="0" nodeType="afterEffect">
                                  <p:stCondLst>
                                    <p:cond delay="0"/>
                                  </p:stCondLst>
                                  <p:childTnLst>
                                    <p:set>
                                      <p:cBhvr>
                                        <p:cTn id="137" dur="1" fill="hold">
                                          <p:stCondLst>
                                            <p:cond delay="0"/>
                                          </p:stCondLst>
                                        </p:cTn>
                                        <p:tgtEl>
                                          <p:spTgt spid="112"/>
                                        </p:tgtEl>
                                        <p:attrNameLst>
                                          <p:attrName>style.visibility</p:attrName>
                                        </p:attrNameLst>
                                      </p:cBhvr>
                                      <p:to>
                                        <p:strVal val="visible"/>
                                      </p:to>
                                    </p:set>
                                    <p:animEffect transition="in" filter="wipe(up)">
                                      <p:cBhvr>
                                        <p:cTn id="138" dur="500"/>
                                        <p:tgtEl>
                                          <p:spTgt spid="112"/>
                                        </p:tgtEl>
                                      </p:cBhvr>
                                    </p:animEffect>
                                  </p:childTnLst>
                                </p:cTn>
                              </p:par>
                            </p:childTnLst>
                          </p:cTn>
                        </p:par>
                        <p:par>
                          <p:cTn id="139" fill="hold">
                            <p:stCondLst>
                              <p:cond delay="16000"/>
                            </p:stCondLst>
                            <p:childTnLst>
                              <p:par>
                                <p:cTn id="140" presetID="22" presetClass="entr" presetSubtype="8" fill="hold" grpId="0" nodeType="afterEffect">
                                  <p:stCondLst>
                                    <p:cond delay="0"/>
                                  </p:stCondLst>
                                  <p:childTnLst>
                                    <p:set>
                                      <p:cBhvr>
                                        <p:cTn id="141" dur="1" fill="hold">
                                          <p:stCondLst>
                                            <p:cond delay="0"/>
                                          </p:stCondLst>
                                        </p:cTn>
                                        <p:tgtEl>
                                          <p:spTgt spid="32"/>
                                        </p:tgtEl>
                                        <p:attrNameLst>
                                          <p:attrName>style.visibility</p:attrName>
                                        </p:attrNameLst>
                                      </p:cBhvr>
                                      <p:to>
                                        <p:strVal val="visible"/>
                                      </p:to>
                                    </p:set>
                                    <p:animEffect transition="in" filter="wipe(left)">
                                      <p:cBhvr>
                                        <p:cTn id="142" dur="500"/>
                                        <p:tgtEl>
                                          <p:spTgt spid="32"/>
                                        </p:tgtEl>
                                      </p:cBhvr>
                                    </p:animEffect>
                                  </p:childTnLst>
                                </p:cTn>
                              </p:par>
                            </p:childTnLst>
                          </p:cTn>
                        </p:par>
                        <p:par>
                          <p:cTn id="143" fill="hold">
                            <p:stCondLst>
                              <p:cond delay="16500"/>
                            </p:stCondLst>
                            <p:childTnLst>
                              <p:par>
                                <p:cTn id="144" presetID="53" presetClass="entr" presetSubtype="16" fill="hold" nodeType="afterEffect">
                                  <p:stCondLst>
                                    <p:cond delay="0"/>
                                  </p:stCondLst>
                                  <p:childTnLst>
                                    <p:set>
                                      <p:cBhvr>
                                        <p:cTn id="145" dur="1" fill="hold">
                                          <p:stCondLst>
                                            <p:cond delay="0"/>
                                          </p:stCondLst>
                                        </p:cTn>
                                        <p:tgtEl>
                                          <p:spTgt spid="172"/>
                                        </p:tgtEl>
                                        <p:attrNameLst>
                                          <p:attrName>style.visibility</p:attrName>
                                        </p:attrNameLst>
                                      </p:cBhvr>
                                      <p:to>
                                        <p:strVal val="visible"/>
                                      </p:to>
                                    </p:set>
                                    <p:anim calcmode="lin" valueType="num">
                                      <p:cBhvr>
                                        <p:cTn id="146" dur="500" fill="hold"/>
                                        <p:tgtEl>
                                          <p:spTgt spid="172"/>
                                        </p:tgtEl>
                                        <p:attrNameLst>
                                          <p:attrName>ppt_w</p:attrName>
                                        </p:attrNameLst>
                                      </p:cBhvr>
                                      <p:tavLst>
                                        <p:tav tm="0">
                                          <p:val>
                                            <p:fltVal val="0"/>
                                          </p:val>
                                        </p:tav>
                                        <p:tav tm="100000">
                                          <p:val>
                                            <p:strVal val="#ppt_w"/>
                                          </p:val>
                                        </p:tav>
                                      </p:tavLst>
                                    </p:anim>
                                    <p:anim calcmode="lin" valueType="num">
                                      <p:cBhvr>
                                        <p:cTn id="147" dur="500" fill="hold"/>
                                        <p:tgtEl>
                                          <p:spTgt spid="172"/>
                                        </p:tgtEl>
                                        <p:attrNameLst>
                                          <p:attrName>ppt_h</p:attrName>
                                        </p:attrNameLst>
                                      </p:cBhvr>
                                      <p:tavLst>
                                        <p:tav tm="0">
                                          <p:val>
                                            <p:fltVal val="0"/>
                                          </p:val>
                                        </p:tav>
                                        <p:tav tm="100000">
                                          <p:val>
                                            <p:strVal val="#ppt_h"/>
                                          </p:val>
                                        </p:tav>
                                      </p:tavLst>
                                    </p:anim>
                                    <p:animEffect transition="in" filter="fade">
                                      <p:cBhvr>
                                        <p:cTn id="148" dur="500"/>
                                        <p:tgtEl>
                                          <p:spTgt spid="172"/>
                                        </p:tgtEl>
                                      </p:cBhvr>
                                    </p:animEffect>
                                  </p:childTnLst>
                                </p:cTn>
                              </p:par>
                            </p:childTnLst>
                          </p:cTn>
                        </p:par>
                        <p:par>
                          <p:cTn id="149" fill="hold">
                            <p:stCondLst>
                              <p:cond delay="17000"/>
                            </p:stCondLst>
                            <p:childTnLst>
                              <p:par>
                                <p:cTn id="150" presetID="22" presetClass="entr" presetSubtype="8" fill="hold" grpId="0" nodeType="afterEffect">
                                  <p:stCondLst>
                                    <p:cond delay="0"/>
                                  </p:stCondLst>
                                  <p:childTnLst>
                                    <p:set>
                                      <p:cBhvr>
                                        <p:cTn id="151" dur="1" fill="hold">
                                          <p:stCondLst>
                                            <p:cond delay="0"/>
                                          </p:stCondLst>
                                        </p:cTn>
                                        <p:tgtEl>
                                          <p:spTgt spid="115"/>
                                        </p:tgtEl>
                                        <p:attrNameLst>
                                          <p:attrName>style.visibility</p:attrName>
                                        </p:attrNameLst>
                                      </p:cBhvr>
                                      <p:to>
                                        <p:strVal val="visible"/>
                                      </p:to>
                                    </p:set>
                                    <p:animEffect transition="in" filter="wipe(left)">
                                      <p:cBhvr>
                                        <p:cTn id="152" dur="500"/>
                                        <p:tgtEl>
                                          <p:spTgt spid="115"/>
                                        </p:tgtEl>
                                      </p:cBhvr>
                                    </p:animEffect>
                                  </p:childTnLst>
                                </p:cTn>
                              </p:par>
                            </p:childTnLst>
                          </p:cTn>
                        </p:par>
                        <p:par>
                          <p:cTn id="153" fill="hold">
                            <p:stCondLst>
                              <p:cond delay="17500"/>
                            </p:stCondLst>
                            <p:childTnLst>
                              <p:par>
                                <p:cTn id="154" presetID="22" presetClass="entr" presetSubtype="1" fill="hold" grpId="0" nodeType="afterEffect">
                                  <p:stCondLst>
                                    <p:cond delay="0"/>
                                  </p:stCondLst>
                                  <p:childTnLst>
                                    <p:set>
                                      <p:cBhvr>
                                        <p:cTn id="155" dur="1" fill="hold">
                                          <p:stCondLst>
                                            <p:cond delay="0"/>
                                          </p:stCondLst>
                                        </p:cTn>
                                        <p:tgtEl>
                                          <p:spTgt spid="116"/>
                                        </p:tgtEl>
                                        <p:attrNameLst>
                                          <p:attrName>style.visibility</p:attrName>
                                        </p:attrNameLst>
                                      </p:cBhvr>
                                      <p:to>
                                        <p:strVal val="visible"/>
                                      </p:to>
                                    </p:set>
                                    <p:animEffect transition="in" filter="wipe(up)">
                                      <p:cBhvr>
                                        <p:cTn id="156" dur="500"/>
                                        <p:tgtEl>
                                          <p:spTgt spid="116"/>
                                        </p:tgtEl>
                                      </p:cBhvr>
                                    </p:animEffect>
                                  </p:childTnLst>
                                </p:cTn>
                              </p:par>
                            </p:childTnLst>
                          </p:cTn>
                        </p:par>
                        <p:par>
                          <p:cTn id="157" fill="hold">
                            <p:stCondLst>
                              <p:cond delay="18000"/>
                            </p:stCondLst>
                            <p:childTnLst>
                              <p:par>
                                <p:cTn id="158" presetID="22" presetClass="entr" presetSubtype="8" fill="hold" grpId="0" nodeType="afterEffect">
                                  <p:stCondLst>
                                    <p:cond delay="0"/>
                                  </p:stCondLst>
                                  <p:childTnLst>
                                    <p:set>
                                      <p:cBhvr>
                                        <p:cTn id="159" dur="1" fill="hold">
                                          <p:stCondLst>
                                            <p:cond delay="0"/>
                                          </p:stCondLst>
                                        </p:cTn>
                                        <p:tgtEl>
                                          <p:spTgt spid="22"/>
                                        </p:tgtEl>
                                        <p:attrNameLst>
                                          <p:attrName>style.visibility</p:attrName>
                                        </p:attrNameLst>
                                      </p:cBhvr>
                                      <p:to>
                                        <p:strVal val="visible"/>
                                      </p:to>
                                    </p:set>
                                    <p:animEffect transition="in" filter="wipe(left)">
                                      <p:cBhvr>
                                        <p:cTn id="160" dur="500"/>
                                        <p:tgtEl>
                                          <p:spTgt spid="22"/>
                                        </p:tgtEl>
                                      </p:cBhvr>
                                    </p:animEffect>
                                  </p:childTnLst>
                                </p:cTn>
                              </p:par>
                            </p:childTnLst>
                          </p:cTn>
                        </p:par>
                        <p:par>
                          <p:cTn id="161" fill="hold">
                            <p:stCondLst>
                              <p:cond delay="18500"/>
                            </p:stCondLst>
                            <p:childTnLst>
                              <p:par>
                                <p:cTn id="162" presetID="53" presetClass="entr" presetSubtype="16" fill="hold" nodeType="afterEffect">
                                  <p:stCondLst>
                                    <p:cond delay="0"/>
                                  </p:stCondLst>
                                  <p:childTnLst>
                                    <p:set>
                                      <p:cBhvr>
                                        <p:cTn id="163" dur="1" fill="hold">
                                          <p:stCondLst>
                                            <p:cond delay="0"/>
                                          </p:stCondLst>
                                        </p:cTn>
                                        <p:tgtEl>
                                          <p:spTgt spid="186"/>
                                        </p:tgtEl>
                                        <p:attrNameLst>
                                          <p:attrName>style.visibility</p:attrName>
                                        </p:attrNameLst>
                                      </p:cBhvr>
                                      <p:to>
                                        <p:strVal val="visible"/>
                                      </p:to>
                                    </p:set>
                                    <p:anim calcmode="lin" valueType="num">
                                      <p:cBhvr>
                                        <p:cTn id="164" dur="500" fill="hold"/>
                                        <p:tgtEl>
                                          <p:spTgt spid="186"/>
                                        </p:tgtEl>
                                        <p:attrNameLst>
                                          <p:attrName>ppt_w</p:attrName>
                                        </p:attrNameLst>
                                      </p:cBhvr>
                                      <p:tavLst>
                                        <p:tav tm="0">
                                          <p:val>
                                            <p:fltVal val="0"/>
                                          </p:val>
                                        </p:tav>
                                        <p:tav tm="100000">
                                          <p:val>
                                            <p:strVal val="#ppt_w"/>
                                          </p:val>
                                        </p:tav>
                                      </p:tavLst>
                                    </p:anim>
                                    <p:anim calcmode="lin" valueType="num">
                                      <p:cBhvr>
                                        <p:cTn id="165" dur="500" fill="hold"/>
                                        <p:tgtEl>
                                          <p:spTgt spid="186"/>
                                        </p:tgtEl>
                                        <p:attrNameLst>
                                          <p:attrName>ppt_h</p:attrName>
                                        </p:attrNameLst>
                                      </p:cBhvr>
                                      <p:tavLst>
                                        <p:tav tm="0">
                                          <p:val>
                                            <p:fltVal val="0"/>
                                          </p:val>
                                        </p:tav>
                                        <p:tav tm="100000">
                                          <p:val>
                                            <p:strVal val="#ppt_h"/>
                                          </p:val>
                                        </p:tav>
                                      </p:tavLst>
                                    </p:anim>
                                    <p:animEffect transition="in" filter="fade">
                                      <p:cBhvr>
                                        <p:cTn id="166" dur="500"/>
                                        <p:tgtEl>
                                          <p:spTgt spid="186"/>
                                        </p:tgtEl>
                                      </p:cBhvr>
                                    </p:animEffect>
                                  </p:childTnLst>
                                </p:cTn>
                              </p:par>
                            </p:childTnLst>
                          </p:cTn>
                        </p:par>
                        <p:par>
                          <p:cTn id="167" fill="hold">
                            <p:stCondLst>
                              <p:cond delay="19000"/>
                            </p:stCondLst>
                            <p:childTnLst>
                              <p:par>
                                <p:cTn id="168" presetID="22" presetClass="entr" presetSubtype="8" fill="hold" grpId="0" nodeType="afterEffect">
                                  <p:stCondLst>
                                    <p:cond delay="0"/>
                                  </p:stCondLst>
                                  <p:childTnLst>
                                    <p:set>
                                      <p:cBhvr>
                                        <p:cTn id="169" dur="1" fill="hold">
                                          <p:stCondLst>
                                            <p:cond delay="0"/>
                                          </p:stCondLst>
                                        </p:cTn>
                                        <p:tgtEl>
                                          <p:spTgt spid="129"/>
                                        </p:tgtEl>
                                        <p:attrNameLst>
                                          <p:attrName>style.visibility</p:attrName>
                                        </p:attrNameLst>
                                      </p:cBhvr>
                                      <p:to>
                                        <p:strVal val="visible"/>
                                      </p:to>
                                    </p:set>
                                    <p:animEffect transition="in" filter="wipe(left)">
                                      <p:cBhvr>
                                        <p:cTn id="170" dur="500"/>
                                        <p:tgtEl>
                                          <p:spTgt spid="129"/>
                                        </p:tgtEl>
                                      </p:cBhvr>
                                    </p:animEffect>
                                  </p:childTnLst>
                                </p:cTn>
                              </p:par>
                            </p:childTnLst>
                          </p:cTn>
                        </p:par>
                        <p:par>
                          <p:cTn id="171" fill="hold">
                            <p:stCondLst>
                              <p:cond delay="19500"/>
                            </p:stCondLst>
                            <p:childTnLst>
                              <p:par>
                                <p:cTn id="172" presetID="22" presetClass="entr" presetSubtype="1" fill="hold" grpId="0" nodeType="afterEffect">
                                  <p:stCondLst>
                                    <p:cond delay="0"/>
                                  </p:stCondLst>
                                  <p:childTnLst>
                                    <p:set>
                                      <p:cBhvr>
                                        <p:cTn id="173" dur="1" fill="hold">
                                          <p:stCondLst>
                                            <p:cond delay="0"/>
                                          </p:stCondLst>
                                        </p:cTn>
                                        <p:tgtEl>
                                          <p:spTgt spid="130"/>
                                        </p:tgtEl>
                                        <p:attrNameLst>
                                          <p:attrName>style.visibility</p:attrName>
                                        </p:attrNameLst>
                                      </p:cBhvr>
                                      <p:to>
                                        <p:strVal val="visible"/>
                                      </p:to>
                                    </p:set>
                                    <p:animEffect transition="in" filter="wipe(up)">
                                      <p:cBhvr>
                                        <p:cTn id="174" dur="500"/>
                                        <p:tgtEl>
                                          <p:spTgt spid="130"/>
                                        </p:tgtEl>
                                      </p:cBhvr>
                                    </p:animEffect>
                                  </p:childTnLst>
                                </p:cTn>
                              </p:par>
                            </p:childTnLst>
                          </p:cTn>
                        </p:par>
                        <p:par>
                          <p:cTn id="175" fill="hold">
                            <p:stCondLst>
                              <p:cond delay="20000"/>
                            </p:stCondLst>
                            <p:childTnLst>
                              <p:par>
                                <p:cTn id="176" presetID="22" presetClass="entr" presetSubtype="8" fill="hold" grpId="0" nodeType="afterEffect">
                                  <p:stCondLst>
                                    <p:cond delay="0"/>
                                  </p:stCondLst>
                                  <p:childTnLst>
                                    <p:set>
                                      <p:cBhvr>
                                        <p:cTn id="177" dur="1" fill="hold">
                                          <p:stCondLst>
                                            <p:cond delay="0"/>
                                          </p:stCondLst>
                                        </p:cTn>
                                        <p:tgtEl>
                                          <p:spTgt spid="23"/>
                                        </p:tgtEl>
                                        <p:attrNameLst>
                                          <p:attrName>style.visibility</p:attrName>
                                        </p:attrNameLst>
                                      </p:cBhvr>
                                      <p:to>
                                        <p:strVal val="visible"/>
                                      </p:to>
                                    </p:set>
                                    <p:animEffect transition="in" filter="wipe(left)">
                                      <p:cBhvr>
                                        <p:cTn id="178" dur="500"/>
                                        <p:tgtEl>
                                          <p:spTgt spid="23"/>
                                        </p:tgtEl>
                                      </p:cBhvr>
                                    </p:animEffect>
                                  </p:childTnLst>
                                </p:cTn>
                              </p:par>
                            </p:childTnLst>
                          </p:cTn>
                        </p:par>
                        <p:par>
                          <p:cTn id="179" fill="hold">
                            <p:stCondLst>
                              <p:cond delay="20500"/>
                            </p:stCondLst>
                            <p:childTnLst>
                              <p:par>
                                <p:cTn id="180" presetID="53" presetClass="entr" presetSubtype="16" fill="hold" nodeType="afterEffect">
                                  <p:stCondLst>
                                    <p:cond delay="0"/>
                                  </p:stCondLst>
                                  <p:childTnLst>
                                    <p:set>
                                      <p:cBhvr>
                                        <p:cTn id="181" dur="1" fill="hold">
                                          <p:stCondLst>
                                            <p:cond delay="0"/>
                                          </p:stCondLst>
                                        </p:cTn>
                                        <p:tgtEl>
                                          <p:spTgt spid="131"/>
                                        </p:tgtEl>
                                        <p:attrNameLst>
                                          <p:attrName>style.visibility</p:attrName>
                                        </p:attrNameLst>
                                      </p:cBhvr>
                                      <p:to>
                                        <p:strVal val="visible"/>
                                      </p:to>
                                    </p:set>
                                    <p:anim calcmode="lin" valueType="num">
                                      <p:cBhvr>
                                        <p:cTn id="182" dur="500" fill="hold"/>
                                        <p:tgtEl>
                                          <p:spTgt spid="131"/>
                                        </p:tgtEl>
                                        <p:attrNameLst>
                                          <p:attrName>ppt_w</p:attrName>
                                        </p:attrNameLst>
                                      </p:cBhvr>
                                      <p:tavLst>
                                        <p:tav tm="0">
                                          <p:val>
                                            <p:fltVal val="0"/>
                                          </p:val>
                                        </p:tav>
                                        <p:tav tm="100000">
                                          <p:val>
                                            <p:strVal val="#ppt_w"/>
                                          </p:val>
                                        </p:tav>
                                      </p:tavLst>
                                    </p:anim>
                                    <p:anim calcmode="lin" valueType="num">
                                      <p:cBhvr>
                                        <p:cTn id="183" dur="500" fill="hold"/>
                                        <p:tgtEl>
                                          <p:spTgt spid="131"/>
                                        </p:tgtEl>
                                        <p:attrNameLst>
                                          <p:attrName>ppt_h</p:attrName>
                                        </p:attrNameLst>
                                      </p:cBhvr>
                                      <p:tavLst>
                                        <p:tav tm="0">
                                          <p:val>
                                            <p:fltVal val="0"/>
                                          </p:val>
                                        </p:tav>
                                        <p:tav tm="100000">
                                          <p:val>
                                            <p:strVal val="#ppt_h"/>
                                          </p:val>
                                        </p:tav>
                                      </p:tavLst>
                                    </p:anim>
                                    <p:animEffect transition="in" filter="fade">
                                      <p:cBhvr>
                                        <p:cTn id="184" dur="500"/>
                                        <p:tgtEl>
                                          <p:spTgt spid="131"/>
                                        </p:tgtEl>
                                      </p:cBhvr>
                                    </p:animEffect>
                                  </p:childTnLst>
                                </p:cTn>
                              </p:par>
                            </p:childTnLst>
                          </p:cTn>
                        </p:par>
                        <p:par>
                          <p:cTn id="185" fill="hold">
                            <p:stCondLst>
                              <p:cond delay="21000"/>
                            </p:stCondLst>
                            <p:childTnLst>
                              <p:par>
                                <p:cTn id="186" presetID="22" presetClass="entr" presetSubtype="8" fill="hold" grpId="0" nodeType="afterEffect">
                                  <p:stCondLst>
                                    <p:cond delay="0"/>
                                  </p:stCondLst>
                                  <p:childTnLst>
                                    <p:set>
                                      <p:cBhvr>
                                        <p:cTn id="187" dur="1" fill="hold">
                                          <p:stCondLst>
                                            <p:cond delay="0"/>
                                          </p:stCondLst>
                                        </p:cTn>
                                        <p:tgtEl>
                                          <p:spTgt spid="127"/>
                                        </p:tgtEl>
                                        <p:attrNameLst>
                                          <p:attrName>style.visibility</p:attrName>
                                        </p:attrNameLst>
                                      </p:cBhvr>
                                      <p:to>
                                        <p:strVal val="visible"/>
                                      </p:to>
                                    </p:set>
                                    <p:animEffect transition="in" filter="wipe(left)">
                                      <p:cBhvr>
                                        <p:cTn id="188" dur="500"/>
                                        <p:tgtEl>
                                          <p:spTgt spid="127"/>
                                        </p:tgtEl>
                                      </p:cBhvr>
                                    </p:animEffect>
                                  </p:childTnLst>
                                </p:cTn>
                              </p:par>
                            </p:childTnLst>
                          </p:cTn>
                        </p:par>
                        <p:par>
                          <p:cTn id="189" fill="hold">
                            <p:stCondLst>
                              <p:cond delay="21500"/>
                            </p:stCondLst>
                            <p:childTnLst>
                              <p:par>
                                <p:cTn id="190" presetID="22" presetClass="entr" presetSubtype="1" fill="hold" grpId="0" nodeType="afterEffect">
                                  <p:stCondLst>
                                    <p:cond delay="0"/>
                                  </p:stCondLst>
                                  <p:childTnLst>
                                    <p:set>
                                      <p:cBhvr>
                                        <p:cTn id="191" dur="1" fill="hold">
                                          <p:stCondLst>
                                            <p:cond delay="0"/>
                                          </p:stCondLst>
                                        </p:cTn>
                                        <p:tgtEl>
                                          <p:spTgt spid="128"/>
                                        </p:tgtEl>
                                        <p:attrNameLst>
                                          <p:attrName>style.visibility</p:attrName>
                                        </p:attrNameLst>
                                      </p:cBhvr>
                                      <p:to>
                                        <p:strVal val="visible"/>
                                      </p:to>
                                    </p:set>
                                    <p:animEffect transition="in" filter="wipe(up)">
                                      <p:cBhvr>
                                        <p:cTn id="192" dur="500"/>
                                        <p:tgtEl>
                                          <p:spTgt spid="128"/>
                                        </p:tgtEl>
                                      </p:cBhvr>
                                    </p:animEffect>
                                  </p:childTnLst>
                                </p:cTn>
                              </p:par>
                            </p:childTnLst>
                          </p:cTn>
                        </p:par>
                        <p:par>
                          <p:cTn id="193" fill="hold">
                            <p:stCondLst>
                              <p:cond delay="22000"/>
                            </p:stCondLst>
                            <p:childTnLst>
                              <p:par>
                                <p:cTn id="194" presetID="22" presetClass="entr" presetSubtype="8" fill="hold" grpId="0" nodeType="afterEffect">
                                  <p:stCondLst>
                                    <p:cond delay="0"/>
                                  </p:stCondLst>
                                  <p:childTnLst>
                                    <p:set>
                                      <p:cBhvr>
                                        <p:cTn id="195" dur="1" fill="hold">
                                          <p:stCondLst>
                                            <p:cond delay="0"/>
                                          </p:stCondLst>
                                        </p:cTn>
                                        <p:tgtEl>
                                          <p:spTgt spid="24"/>
                                        </p:tgtEl>
                                        <p:attrNameLst>
                                          <p:attrName>style.visibility</p:attrName>
                                        </p:attrNameLst>
                                      </p:cBhvr>
                                      <p:to>
                                        <p:strVal val="visible"/>
                                      </p:to>
                                    </p:set>
                                    <p:animEffect transition="in" filter="wipe(left)">
                                      <p:cBhvr>
                                        <p:cTn id="196" dur="500"/>
                                        <p:tgtEl>
                                          <p:spTgt spid="24"/>
                                        </p:tgtEl>
                                      </p:cBhvr>
                                    </p:animEffect>
                                  </p:childTnLst>
                                </p:cTn>
                              </p:par>
                            </p:childTnLst>
                          </p:cTn>
                        </p:par>
                        <p:par>
                          <p:cTn id="197" fill="hold">
                            <p:stCondLst>
                              <p:cond delay="22500"/>
                            </p:stCondLst>
                            <p:childTnLst>
                              <p:par>
                                <p:cTn id="198" presetID="53" presetClass="entr" presetSubtype="16" fill="hold" grpId="0" nodeType="afterEffect">
                                  <p:stCondLst>
                                    <p:cond delay="0"/>
                                  </p:stCondLst>
                                  <p:childTnLst>
                                    <p:set>
                                      <p:cBhvr>
                                        <p:cTn id="199" dur="1" fill="hold">
                                          <p:stCondLst>
                                            <p:cond delay="0"/>
                                          </p:stCondLst>
                                        </p:cTn>
                                        <p:tgtEl>
                                          <p:spTgt spid="165"/>
                                        </p:tgtEl>
                                        <p:attrNameLst>
                                          <p:attrName>style.visibility</p:attrName>
                                        </p:attrNameLst>
                                      </p:cBhvr>
                                      <p:to>
                                        <p:strVal val="visible"/>
                                      </p:to>
                                    </p:set>
                                    <p:anim calcmode="lin" valueType="num">
                                      <p:cBhvr>
                                        <p:cTn id="200" dur="500" fill="hold"/>
                                        <p:tgtEl>
                                          <p:spTgt spid="165"/>
                                        </p:tgtEl>
                                        <p:attrNameLst>
                                          <p:attrName>ppt_w</p:attrName>
                                        </p:attrNameLst>
                                      </p:cBhvr>
                                      <p:tavLst>
                                        <p:tav tm="0">
                                          <p:val>
                                            <p:fltVal val="0"/>
                                          </p:val>
                                        </p:tav>
                                        <p:tav tm="100000">
                                          <p:val>
                                            <p:strVal val="#ppt_w"/>
                                          </p:val>
                                        </p:tav>
                                      </p:tavLst>
                                    </p:anim>
                                    <p:anim calcmode="lin" valueType="num">
                                      <p:cBhvr>
                                        <p:cTn id="201" dur="500" fill="hold"/>
                                        <p:tgtEl>
                                          <p:spTgt spid="165"/>
                                        </p:tgtEl>
                                        <p:attrNameLst>
                                          <p:attrName>ppt_h</p:attrName>
                                        </p:attrNameLst>
                                      </p:cBhvr>
                                      <p:tavLst>
                                        <p:tav tm="0">
                                          <p:val>
                                            <p:fltVal val="0"/>
                                          </p:val>
                                        </p:tav>
                                        <p:tav tm="100000">
                                          <p:val>
                                            <p:strVal val="#ppt_h"/>
                                          </p:val>
                                        </p:tav>
                                      </p:tavLst>
                                    </p:anim>
                                    <p:animEffect transition="in" filter="fade">
                                      <p:cBhvr>
                                        <p:cTn id="202" dur="500"/>
                                        <p:tgtEl>
                                          <p:spTgt spid="165"/>
                                        </p:tgtEl>
                                      </p:cBhvr>
                                    </p:animEffect>
                                  </p:childTnLst>
                                </p:cTn>
                              </p:par>
                            </p:childTnLst>
                          </p:cTn>
                        </p:par>
                        <p:par>
                          <p:cTn id="203" fill="hold">
                            <p:stCondLst>
                              <p:cond delay="23000"/>
                            </p:stCondLst>
                            <p:childTnLst>
                              <p:par>
                                <p:cTn id="204" presetID="22" presetClass="entr" presetSubtype="8" fill="hold" grpId="0" nodeType="afterEffect">
                                  <p:stCondLst>
                                    <p:cond delay="0"/>
                                  </p:stCondLst>
                                  <p:childTnLst>
                                    <p:set>
                                      <p:cBhvr>
                                        <p:cTn id="205" dur="1" fill="hold">
                                          <p:stCondLst>
                                            <p:cond delay="0"/>
                                          </p:stCondLst>
                                        </p:cTn>
                                        <p:tgtEl>
                                          <p:spTgt spid="125"/>
                                        </p:tgtEl>
                                        <p:attrNameLst>
                                          <p:attrName>style.visibility</p:attrName>
                                        </p:attrNameLst>
                                      </p:cBhvr>
                                      <p:to>
                                        <p:strVal val="visible"/>
                                      </p:to>
                                    </p:set>
                                    <p:animEffect transition="in" filter="wipe(left)">
                                      <p:cBhvr>
                                        <p:cTn id="206" dur="500"/>
                                        <p:tgtEl>
                                          <p:spTgt spid="125"/>
                                        </p:tgtEl>
                                      </p:cBhvr>
                                    </p:animEffect>
                                  </p:childTnLst>
                                </p:cTn>
                              </p:par>
                            </p:childTnLst>
                          </p:cTn>
                        </p:par>
                        <p:par>
                          <p:cTn id="207" fill="hold">
                            <p:stCondLst>
                              <p:cond delay="23500"/>
                            </p:stCondLst>
                            <p:childTnLst>
                              <p:par>
                                <p:cTn id="208" presetID="22" presetClass="entr" presetSubtype="1" fill="hold" grpId="0" nodeType="afterEffect">
                                  <p:stCondLst>
                                    <p:cond delay="0"/>
                                  </p:stCondLst>
                                  <p:childTnLst>
                                    <p:set>
                                      <p:cBhvr>
                                        <p:cTn id="209" dur="1" fill="hold">
                                          <p:stCondLst>
                                            <p:cond delay="0"/>
                                          </p:stCondLst>
                                        </p:cTn>
                                        <p:tgtEl>
                                          <p:spTgt spid="126"/>
                                        </p:tgtEl>
                                        <p:attrNameLst>
                                          <p:attrName>style.visibility</p:attrName>
                                        </p:attrNameLst>
                                      </p:cBhvr>
                                      <p:to>
                                        <p:strVal val="visible"/>
                                      </p:to>
                                    </p:set>
                                    <p:animEffect transition="in" filter="wipe(up)">
                                      <p:cBhvr>
                                        <p:cTn id="210" dur="500"/>
                                        <p:tgtEl>
                                          <p:spTgt spid="126"/>
                                        </p:tgtEl>
                                      </p:cBhvr>
                                    </p:animEffect>
                                  </p:childTnLst>
                                </p:cTn>
                              </p:par>
                            </p:childTnLst>
                          </p:cTn>
                        </p:par>
                        <p:par>
                          <p:cTn id="211" fill="hold">
                            <p:stCondLst>
                              <p:cond delay="24000"/>
                            </p:stCondLst>
                            <p:childTnLst>
                              <p:par>
                                <p:cTn id="212" presetID="22" presetClass="entr" presetSubtype="8" fill="hold" grpId="0" nodeType="afterEffect">
                                  <p:stCondLst>
                                    <p:cond delay="0"/>
                                  </p:stCondLst>
                                  <p:childTnLst>
                                    <p:set>
                                      <p:cBhvr>
                                        <p:cTn id="213" dur="1" fill="hold">
                                          <p:stCondLst>
                                            <p:cond delay="0"/>
                                          </p:stCondLst>
                                        </p:cTn>
                                        <p:tgtEl>
                                          <p:spTgt spid="25"/>
                                        </p:tgtEl>
                                        <p:attrNameLst>
                                          <p:attrName>style.visibility</p:attrName>
                                        </p:attrNameLst>
                                      </p:cBhvr>
                                      <p:to>
                                        <p:strVal val="visible"/>
                                      </p:to>
                                    </p:set>
                                    <p:animEffect transition="in" filter="wipe(left)">
                                      <p:cBhvr>
                                        <p:cTn id="214" dur="500"/>
                                        <p:tgtEl>
                                          <p:spTgt spid="25"/>
                                        </p:tgtEl>
                                      </p:cBhvr>
                                    </p:animEffect>
                                  </p:childTnLst>
                                </p:cTn>
                              </p:par>
                            </p:childTnLst>
                          </p:cTn>
                        </p:par>
                        <p:par>
                          <p:cTn id="215" fill="hold">
                            <p:stCondLst>
                              <p:cond delay="24500"/>
                            </p:stCondLst>
                            <p:childTnLst>
                              <p:par>
                                <p:cTn id="216" presetID="53" presetClass="entr" presetSubtype="16" fill="hold" nodeType="afterEffect">
                                  <p:stCondLst>
                                    <p:cond delay="0"/>
                                  </p:stCondLst>
                                  <p:childTnLst>
                                    <p:set>
                                      <p:cBhvr>
                                        <p:cTn id="217" dur="1" fill="hold">
                                          <p:stCondLst>
                                            <p:cond delay="0"/>
                                          </p:stCondLst>
                                        </p:cTn>
                                        <p:tgtEl>
                                          <p:spTgt spid="243"/>
                                        </p:tgtEl>
                                        <p:attrNameLst>
                                          <p:attrName>style.visibility</p:attrName>
                                        </p:attrNameLst>
                                      </p:cBhvr>
                                      <p:to>
                                        <p:strVal val="visible"/>
                                      </p:to>
                                    </p:set>
                                    <p:anim calcmode="lin" valueType="num">
                                      <p:cBhvr>
                                        <p:cTn id="218" dur="500" fill="hold"/>
                                        <p:tgtEl>
                                          <p:spTgt spid="243"/>
                                        </p:tgtEl>
                                        <p:attrNameLst>
                                          <p:attrName>ppt_w</p:attrName>
                                        </p:attrNameLst>
                                      </p:cBhvr>
                                      <p:tavLst>
                                        <p:tav tm="0">
                                          <p:val>
                                            <p:fltVal val="0"/>
                                          </p:val>
                                        </p:tav>
                                        <p:tav tm="100000">
                                          <p:val>
                                            <p:strVal val="#ppt_w"/>
                                          </p:val>
                                        </p:tav>
                                      </p:tavLst>
                                    </p:anim>
                                    <p:anim calcmode="lin" valueType="num">
                                      <p:cBhvr>
                                        <p:cTn id="219" dur="500" fill="hold"/>
                                        <p:tgtEl>
                                          <p:spTgt spid="243"/>
                                        </p:tgtEl>
                                        <p:attrNameLst>
                                          <p:attrName>ppt_h</p:attrName>
                                        </p:attrNameLst>
                                      </p:cBhvr>
                                      <p:tavLst>
                                        <p:tav tm="0">
                                          <p:val>
                                            <p:fltVal val="0"/>
                                          </p:val>
                                        </p:tav>
                                        <p:tav tm="100000">
                                          <p:val>
                                            <p:strVal val="#ppt_h"/>
                                          </p:val>
                                        </p:tav>
                                      </p:tavLst>
                                    </p:anim>
                                    <p:animEffect transition="in" filter="fade">
                                      <p:cBhvr>
                                        <p:cTn id="220" dur="500"/>
                                        <p:tgtEl>
                                          <p:spTgt spid="243"/>
                                        </p:tgtEl>
                                      </p:cBhvr>
                                    </p:animEffect>
                                  </p:childTnLst>
                                </p:cTn>
                              </p:par>
                            </p:childTnLst>
                          </p:cTn>
                        </p:par>
                        <p:par>
                          <p:cTn id="221" fill="hold">
                            <p:stCondLst>
                              <p:cond delay="25000"/>
                            </p:stCondLst>
                            <p:childTnLst>
                              <p:par>
                                <p:cTn id="222" presetID="22" presetClass="entr" presetSubtype="8" fill="hold" grpId="0" nodeType="afterEffect">
                                  <p:stCondLst>
                                    <p:cond delay="0"/>
                                  </p:stCondLst>
                                  <p:childTnLst>
                                    <p:set>
                                      <p:cBhvr>
                                        <p:cTn id="223" dur="1" fill="hold">
                                          <p:stCondLst>
                                            <p:cond delay="0"/>
                                          </p:stCondLst>
                                        </p:cTn>
                                        <p:tgtEl>
                                          <p:spTgt spid="123"/>
                                        </p:tgtEl>
                                        <p:attrNameLst>
                                          <p:attrName>style.visibility</p:attrName>
                                        </p:attrNameLst>
                                      </p:cBhvr>
                                      <p:to>
                                        <p:strVal val="visible"/>
                                      </p:to>
                                    </p:set>
                                    <p:animEffect transition="in" filter="wipe(left)">
                                      <p:cBhvr>
                                        <p:cTn id="224" dur="500"/>
                                        <p:tgtEl>
                                          <p:spTgt spid="123"/>
                                        </p:tgtEl>
                                      </p:cBhvr>
                                    </p:animEffect>
                                  </p:childTnLst>
                                </p:cTn>
                              </p:par>
                            </p:childTnLst>
                          </p:cTn>
                        </p:par>
                        <p:par>
                          <p:cTn id="225" fill="hold">
                            <p:stCondLst>
                              <p:cond delay="25500"/>
                            </p:stCondLst>
                            <p:childTnLst>
                              <p:par>
                                <p:cTn id="226" presetID="22" presetClass="entr" presetSubtype="1" fill="hold" grpId="0" nodeType="afterEffect">
                                  <p:stCondLst>
                                    <p:cond delay="0"/>
                                  </p:stCondLst>
                                  <p:childTnLst>
                                    <p:set>
                                      <p:cBhvr>
                                        <p:cTn id="227" dur="1" fill="hold">
                                          <p:stCondLst>
                                            <p:cond delay="0"/>
                                          </p:stCondLst>
                                        </p:cTn>
                                        <p:tgtEl>
                                          <p:spTgt spid="124"/>
                                        </p:tgtEl>
                                        <p:attrNameLst>
                                          <p:attrName>style.visibility</p:attrName>
                                        </p:attrNameLst>
                                      </p:cBhvr>
                                      <p:to>
                                        <p:strVal val="visible"/>
                                      </p:to>
                                    </p:set>
                                    <p:animEffect transition="in" filter="wipe(up)">
                                      <p:cBhvr>
                                        <p:cTn id="228"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animBg="1"/>
      <p:bldP spid="23" grpId="0" animBg="1"/>
      <p:bldP spid="24" grpId="0" animBg="1"/>
      <p:bldP spid="25" grpId="0" animBg="1"/>
      <p:bldP spid="29" grpId="0" animBg="1"/>
      <p:bldP spid="30" grpId="0" animBg="1"/>
      <p:bldP spid="31" grpId="0" animBg="1"/>
      <p:bldP spid="32" grpId="0" animBg="1"/>
      <p:bldP spid="38" grpId="0"/>
      <p:bldP spid="42" grpId="0"/>
      <p:bldP spid="47" grpId="0"/>
      <p:bldP spid="52" grpId="0"/>
      <p:bldP spid="57" grpId="0"/>
      <p:bldP spid="62" grpId="0"/>
      <p:bldP spid="77" grpId="0"/>
      <p:bldP spid="82" grpId="0"/>
      <p:bldP spid="89" grpId="0"/>
      <p:bldP spid="90" grpId="0"/>
      <p:bldP spid="108" grpId="0"/>
      <p:bldP spid="109" grpId="0"/>
      <p:bldP spid="111" grpId="0"/>
      <p:bldP spid="112" grpId="0"/>
      <p:bldP spid="115" grpId="0"/>
      <p:bldP spid="116" grpId="0"/>
      <p:bldP spid="129" grpId="0"/>
      <p:bldP spid="130" grpId="0"/>
      <p:bldP spid="127" grpId="0"/>
      <p:bldP spid="128" grpId="0"/>
      <p:bldP spid="125" grpId="0"/>
      <p:bldP spid="126" grpId="0"/>
      <p:bldP spid="123" grpId="0"/>
      <p:bldP spid="124" grpId="0"/>
      <p:bldP spid="165" grpId="0" animBg="1"/>
      <p:bldP spid="244" grpId="0"/>
      <p:bldP spid="245" grpId="0"/>
      <p:bldP spid="2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 xmlns:a16="http://schemas.microsoft.com/office/drawing/2014/main" id="{43A38B0F-8E73-4FA8-996A-CA494160513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1875" b="21875"/>
          <a:stretch>
            <a:fillRect/>
          </a:stretch>
        </p:blipFill>
        <p:spPr/>
      </p:pic>
      <p:sp>
        <p:nvSpPr>
          <p:cNvPr id="23" name="Rectangle 22">
            <a:extLst>
              <a:ext uri="{FF2B5EF4-FFF2-40B4-BE49-F238E27FC236}">
                <a16:creationId xmlns="" xmlns:a16="http://schemas.microsoft.com/office/drawing/2014/main" id="{7EA20317-41BC-46ED-A76B-381962232B7C}"/>
              </a:ext>
            </a:extLst>
          </p:cNvPr>
          <p:cNvSpPr/>
          <p:nvPr/>
        </p:nvSpPr>
        <p:spPr>
          <a:xfrm>
            <a:off x="0" y="1"/>
            <a:ext cx="12191996" cy="685799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Title 2">
            <a:extLst>
              <a:ext uri="{FF2B5EF4-FFF2-40B4-BE49-F238E27FC236}">
                <a16:creationId xmlns="" xmlns:a16="http://schemas.microsoft.com/office/drawing/2014/main" id="{B0BD579D-EE05-4E93-94D0-5EF58609B4BB}"/>
              </a:ext>
            </a:extLst>
          </p:cNvPr>
          <p:cNvSpPr>
            <a:spLocks noGrp="1"/>
          </p:cNvSpPr>
          <p:nvPr>
            <p:ph type="title"/>
          </p:nvPr>
        </p:nvSpPr>
        <p:spPr/>
        <p:txBody>
          <a:bodyPr/>
          <a:lstStyle/>
          <a:p>
            <a:r>
              <a:rPr lang="en-US"/>
              <a:t>PRICE TABLE</a:t>
            </a:r>
          </a:p>
        </p:txBody>
      </p:sp>
      <p:sp>
        <p:nvSpPr>
          <p:cNvPr id="4" name="Rectangle 3">
            <a:extLst>
              <a:ext uri="{FF2B5EF4-FFF2-40B4-BE49-F238E27FC236}">
                <a16:creationId xmlns="" xmlns:a16="http://schemas.microsoft.com/office/drawing/2014/main" id="{5729BF96-4CB9-44CE-8321-65DD7BDD4F14}"/>
              </a:ext>
            </a:extLst>
          </p:cNvPr>
          <p:cNvSpPr/>
          <p:nvPr/>
        </p:nvSpPr>
        <p:spPr>
          <a:xfrm>
            <a:off x="1190847" y="1967023"/>
            <a:ext cx="2700670" cy="3753293"/>
          </a:xfrm>
          <a:prstGeom prst="rect">
            <a:avLst/>
          </a:prstGeom>
          <a:noFill/>
          <a:ln w="19050">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35">
            <a:extLst>
              <a:ext uri="{FF2B5EF4-FFF2-40B4-BE49-F238E27FC236}">
                <a16:creationId xmlns="" xmlns:a16="http://schemas.microsoft.com/office/drawing/2014/main" id="{BCE0B9E9-00BC-4D64-A8C7-70246A9733BA}"/>
              </a:ext>
            </a:extLst>
          </p:cNvPr>
          <p:cNvSpPr>
            <a:spLocks/>
          </p:cNvSpPr>
          <p:nvPr/>
        </p:nvSpPr>
        <p:spPr bwMode="auto">
          <a:xfrm>
            <a:off x="1561344" y="5565653"/>
            <a:ext cx="1959676" cy="320047"/>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solidFill>
                <a:schemeClr val="bg2"/>
              </a:solidFill>
            </a:endParaRPr>
          </a:p>
        </p:txBody>
      </p:sp>
      <p:sp>
        <p:nvSpPr>
          <p:cNvPr id="8" name="Rectangle 7">
            <a:extLst>
              <a:ext uri="{FF2B5EF4-FFF2-40B4-BE49-F238E27FC236}">
                <a16:creationId xmlns="" xmlns:a16="http://schemas.microsoft.com/office/drawing/2014/main" id="{3FAE742F-5153-4417-B48B-6E949670B87E}"/>
              </a:ext>
            </a:extLst>
          </p:cNvPr>
          <p:cNvSpPr/>
          <p:nvPr/>
        </p:nvSpPr>
        <p:spPr>
          <a:xfrm>
            <a:off x="4745664" y="1967023"/>
            <a:ext cx="2700670" cy="3753293"/>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35">
            <a:extLst>
              <a:ext uri="{FF2B5EF4-FFF2-40B4-BE49-F238E27FC236}">
                <a16:creationId xmlns="" xmlns:a16="http://schemas.microsoft.com/office/drawing/2014/main" id="{EEF9D254-1616-48EF-8B98-3AD33F649BAB}"/>
              </a:ext>
            </a:extLst>
          </p:cNvPr>
          <p:cNvSpPr>
            <a:spLocks/>
          </p:cNvSpPr>
          <p:nvPr/>
        </p:nvSpPr>
        <p:spPr bwMode="auto">
          <a:xfrm>
            <a:off x="5116161" y="5565653"/>
            <a:ext cx="1959676" cy="320047"/>
          </a:xfrm>
          <a:prstGeom prst="parallelogram">
            <a:avLst>
              <a:gd name="adj" fmla="val 43928"/>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solidFill>
                <a:schemeClr val="bg2"/>
              </a:solidFill>
            </a:endParaRPr>
          </a:p>
        </p:txBody>
      </p:sp>
      <p:sp>
        <p:nvSpPr>
          <p:cNvPr id="11" name="Rectangle 10">
            <a:extLst>
              <a:ext uri="{FF2B5EF4-FFF2-40B4-BE49-F238E27FC236}">
                <a16:creationId xmlns="" xmlns:a16="http://schemas.microsoft.com/office/drawing/2014/main" id="{5D5C3A6C-4F50-4480-A35F-C094D01EBF80}"/>
              </a:ext>
            </a:extLst>
          </p:cNvPr>
          <p:cNvSpPr/>
          <p:nvPr/>
        </p:nvSpPr>
        <p:spPr>
          <a:xfrm>
            <a:off x="8300483" y="1972339"/>
            <a:ext cx="2700670" cy="3753293"/>
          </a:xfrm>
          <a:prstGeom prst="rect">
            <a:avLst/>
          </a:prstGeom>
          <a:noFill/>
          <a:ln w="19050">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35">
            <a:extLst>
              <a:ext uri="{FF2B5EF4-FFF2-40B4-BE49-F238E27FC236}">
                <a16:creationId xmlns="" xmlns:a16="http://schemas.microsoft.com/office/drawing/2014/main" id="{517F0C4E-9CD3-4A9D-89ED-EDB93173E8C5}"/>
              </a:ext>
            </a:extLst>
          </p:cNvPr>
          <p:cNvSpPr>
            <a:spLocks/>
          </p:cNvSpPr>
          <p:nvPr/>
        </p:nvSpPr>
        <p:spPr bwMode="auto">
          <a:xfrm>
            <a:off x="8670980" y="5565653"/>
            <a:ext cx="1959676" cy="320047"/>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solidFill>
                <a:schemeClr val="bg2"/>
              </a:solidFill>
            </a:endParaRPr>
          </a:p>
        </p:txBody>
      </p:sp>
      <p:sp>
        <p:nvSpPr>
          <p:cNvPr id="24" name="TextBox 23">
            <a:extLst>
              <a:ext uri="{FF2B5EF4-FFF2-40B4-BE49-F238E27FC236}">
                <a16:creationId xmlns="" xmlns:a16="http://schemas.microsoft.com/office/drawing/2014/main" id="{763E5C7F-4262-482B-8166-5E390BCC841A}"/>
              </a:ext>
            </a:extLst>
          </p:cNvPr>
          <p:cNvSpPr txBox="1"/>
          <p:nvPr/>
        </p:nvSpPr>
        <p:spPr>
          <a:xfrm>
            <a:off x="1902225" y="5556399"/>
            <a:ext cx="1277914" cy="338554"/>
          </a:xfrm>
          <a:prstGeom prst="rect">
            <a:avLst/>
          </a:prstGeom>
          <a:noFill/>
        </p:spPr>
        <p:txBody>
          <a:bodyPr wrap="none" rtlCol="0" anchor="ctr">
            <a:spAutoFit/>
          </a:bodyPr>
          <a:lstStyle/>
          <a:p>
            <a:pPr algn="ctr"/>
            <a:r>
              <a:rPr lang="en-US" sz="1600" b="1" i="1">
                <a:solidFill>
                  <a:schemeClr val="bg2"/>
                </a:solidFill>
                <a:latin typeface="+mj-lt"/>
              </a:rPr>
              <a:t>BUY NOW</a:t>
            </a:r>
          </a:p>
        </p:txBody>
      </p:sp>
      <p:sp>
        <p:nvSpPr>
          <p:cNvPr id="25" name="TextBox 24">
            <a:extLst>
              <a:ext uri="{FF2B5EF4-FFF2-40B4-BE49-F238E27FC236}">
                <a16:creationId xmlns="" xmlns:a16="http://schemas.microsoft.com/office/drawing/2014/main" id="{861B7321-57BF-41F7-BF04-F23345FD329B}"/>
              </a:ext>
            </a:extLst>
          </p:cNvPr>
          <p:cNvSpPr txBox="1"/>
          <p:nvPr/>
        </p:nvSpPr>
        <p:spPr>
          <a:xfrm>
            <a:off x="5457043" y="5556399"/>
            <a:ext cx="1277914" cy="338554"/>
          </a:xfrm>
          <a:prstGeom prst="rect">
            <a:avLst/>
          </a:prstGeom>
          <a:noFill/>
        </p:spPr>
        <p:txBody>
          <a:bodyPr wrap="none" rtlCol="0" anchor="ctr">
            <a:spAutoFit/>
          </a:bodyPr>
          <a:lstStyle/>
          <a:p>
            <a:pPr algn="ctr"/>
            <a:r>
              <a:rPr lang="en-US" sz="1600" b="1" i="1">
                <a:solidFill>
                  <a:schemeClr val="bg2"/>
                </a:solidFill>
                <a:latin typeface="+mj-lt"/>
              </a:rPr>
              <a:t>BUY NOW</a:t>
            </a:r>
          </a:p>
        </p:txBody>
      </p:sp>
      <p:sp>
        <p:nvSpPr>
          <p:cNvPr id="26" name="TextBox 25">
            <a:extLst>
              <a:ext uri="{FF2B5EF4-FFF2-40B4-BE49-F238E27FC236}">
                <a16:creationId xmlns="" xmlns:a16="http://schemas.microsoft.com/office/drawing/2014/main" id="{BE3766F2-9E65-433B-9F05-C61B5AD941F4}"/>
              </a:ext>
            </a:extLst>
          </p:cNvPr>
          <p:cNvSpPr txBox="1"/>
          <p:nvPr/>
        </p:nvSpPr>
        <p:spPr>
          <a:xfrm>
            <a:off x="9011860" y="5556399"/>
            <a:ext cx="1277914" cy="338554"/>
          </a:xfrm>
          <a:prstGeom prst="rect">
            <a:avLst/>
          </a:prstGeom>
          <a:noFill/>
        </p:spPr>
        <p:txBody>
          <a:bodyPr wrap="none" rtlCol="0" anchor="ctr">
            <a:spAutoFit/>
          </a:bodyPr>
          <a:lstStyle/>
          <a:p>
            <a:pPr algn="ctr"/>
            <a:r>
              <a:rPr lang="en-US" sz="1600" b="1" i="1">
                <a:solidFill>
                  <a:schemeClr val="bg2"/>
                </a:solidFill>
                <a:latin typeface="+mj-lt"/>
              </a:rPr>
              <a:t>BUY NOW</a:t>
            </a:r>
          </a:p>
        </p:txBody>
      </p:sp>
      <p:sp>
        <p:nvSpPr>
          <p:cNvPr id="84" name="Freeform: Shape 83">
            <a:extLst>
              <a:ext uri="{FF2B5EF4-FFF2-40B4-BE49-F238E27FC236}">
                <a16:creationId xmlns="" xmlns:a16="http://schemas.microsoft.com/office/drawing/2014/main" id="{BAE24A52-CDF2-4E54-BA78-4123690F576C}"/>
              </a:ext>
            </a:extLst>
          </p:cNvPr>
          <p:cNvSpPr/>
          <p:nvPr/>
        </p:nvSpPr>
        <p:spPr>
          <a:xfrm>
            <a:off x="9248873" y="2179164"/>
            <a:ext cx="803888" cy="514488"/>
          </a:xfrm>
          <a:custGeom>
            <a:avLst/>
            <a:gdLst>
              <a:gd name="connsiteX0" fmla="*/ 2273650 w 2857500"/>
              <a:gd name="connsiteY0" fmla="*/ 656320 h 1828800"/>
              <a:gd name="connsiteX1" fmla="*/ 2162970 w 2857500"/>
              <a:gd name="connsiteY1" fmla="*/ 667664 h 1828800"/>
              <a:gd name="connsiteX2" fmla="*/ 1998625 w 2857500"/>
              <a:gd name="connsiteY2" fmla="*/ 142865 h 1828800"/>
              <a:gd name="connsiteX3" fmla="*/ 2432956 w 2857500"/>
              <a:gd name="connsiteY3" fmla="*/ 142865 h 1828800"/>
              <a:gd name="connsiteX4" fmla="*/ 2458645 w 2857500"/>
              <a:gd name="connsiteY4" fmla="*/ 167840 h 1828800"/>
              <a:gd name="connsiteX5" fmla="*/ 2444443 w 2857500"/>
              <a:gd name="connsiteY5" fmla="*/ 190452 h 1828800"/>
              <a:gd name="connsiteX6" fmla="*/ 2183811 w 2857500"/>
              <a:gd name="connsiteY6" fmla="*/ 320592 h 1828800"/>
              <a:gd name="connsiteX7" fmla="*/ 2151864 w 2857500"/>
              <a:gd name="connsiteY7" fmla="*/ 416347 h 1828800"/>
              <a:gd name="connsiteX8" fmla="*/ 2247714 w 2857500"/>
              <a:gd name="connsiteY8" fmla="*/ 448246 h 1828800"/>
              <a:gd name="connsiteX9" fmla="*/ 2508327 w 2857500"/>
              <a:gd name="connsiteY9" fmla="*/ 317916 h 1828800"/>
              <a:gd name="connsiteX10" fmla="*/ 2601520 w 2857500"/>
              <a:gd name="connsiteY10" fmla="*/ 167850 h 1828800"/>
              <a:gd name="connsiteX11" fmla="*/ 2432956 w 2857500"/>
              <a:gd name="connsiteY11" fmla="*/ 0 h 1828800"/>
              <a:gd name="connsiteX12" fmla="*/ 1901432 w 2857500"/>
              <a:gd name="connsiteY12" fmla="*/ 0 h 1828800"/>
              <a:gd name="connsiteX13" fmla="*/ 1843873 w 2857500"/>
              <a:gd name="connsiteY13" fmla="*/ 28394 h 1828800"/>
              <a:gd name="connsiteX14" fmla="*/ 1833252 w 2857500"/>
              <a:gd name="connsiteY14" fmla="*/ 90011 h 1828800"/>
              <a:gd name="connsiteX15" fmla="*/ 1883182 w 2857500"/>
              <a:gd name="connsiteY15" fmla="*/ 247650 h 1828800"/>
              <a:gd name="connsiteX16" fmla="*/ 877647 w 2857500"/>
              <a:gd name="connsiteY16" fmla="*/ 247650 h 1828800"/>
              <a:gd name="connsiteX17" fmla="*/ 852463 w 2857500"/>
              <a:gd name="connsiteY17" fmla="*/ 213103 h 1828800"/>
              <a:gd name="connsiteX18" fmla="*/ 983384 w 2857500"/>
              <a:gd name="connsiteY18" fmla="*/ 168964 h 1828800"/>
              <a:gd name="connsiteX19" fmla="*/ 1030638 w 2857500"/>
              <a:gd name="connsiteY19" fmla="*/ 88935 h 1828800"/>
              <a:gd name="connsiteX20" fmla="*/ 960181 w 2857500"/>
              <a:gd name="connsiteY20" fmla="*/ 28575 h 1828800"/>
              <a:gd name="connsiteX21" fmla="*/ 567666 w 2857500"/>
              <a:gd name="connsiteY21" fmla="*/ 28575 h 1828800"/>
              <a:gd name="connsiteX22" fmla="*/ 467891 w 2857500"/>
              <a:gd name="connsiteY22" fmla="*/ 129464 h 1828800"/>
              <a:gd name="connsiteX23" fmla="*/ 622149 w 2857500"/>
              <a:gd name="connsiteY23" fmla="*/ 284474 h 1828800"/>
              <a:gd name="connsiteX24" fmla="*/ 672422 w 2857500"/>
              <a:gd name="connsiteY24" fmla="*/ 276311 h 1828800"/>
              <a:gd name="connsiteX25" fmla="*/ 711979 w 2857500"/>
              <a:gd name="connsiteY25" fmla="*/ 262861 h 1828800"/>
              <a:gd name="connsiteX26" fmla="*/ 761880 w 2857500"/>
              <a:gd name="connsiteY26" fmla="*/ 334680 h 1828800"/>
              <a:gd name="connsiteX27" fmla="*/ 672002 w 2857500"/>
              <a:gd name="connsiteY27" fmla="*/ 660721 h 1828800"/>
              <a:gd name="connsiteX28" fmla="*/ 605347 w 2857500"/>
              <a:gd name="connsiteY28" fmla="*/ 654644 h 1828800"/>
              <a:gd name="connsiteX29" fmla="*/ 165120 w 2857500"/>
              <a:gd name="connsiteY29" fmla="*/ 832761 h 1828800"/>
              <a:gd name="connsiteX30" fmla="*/ 309 w 2857500"/>
              <a:gd name="connsiteY30" fmla="*/ 1259710 h 1828800"/>
              <a:gd name="connsiteX31" fmla="*/ 567132 w 2857500"/>
              <a:gd name="connsiteY31" fmla="*/ 1826533 h 1828800"/>
              <a:gd name="connsiteX32" fmla="*/ 586239 w 2857500"/>
              <a:gd name="connsiteY32" fmla="*/ 1826838 h 1828800"/>
              <a:gd name="connsiteX33" fmla="*/ 1007368 w 2857500"/>
              <a:gd name="connsiteY33" fmla="*/ 1648425 h 1828800"/>
              <a:gd name="connsiteX34" fmla="*/ 1163254 w 2857500"/>
              <a:gd name="connsiteY34" fmla="*/ 1344806 h 1828800"/>
              <a:gd name="connsiteX35" fmla="*/ 1203878 w 2857500"/>
              <a:gd name="connsiteY35" fmla="*/ 1347102 h 1828800"/>
              <a:gd name="connsiteX36" fmla="*/ 1396245 w 2857500"/>
              <a:gd name="connsiteY36" fmla="*/ 1460345 h 1828800"/>
              <a:gd name="connsiteX37" fmla="*/ 1616406 w 2857500"/>
              <a:gd name="connsiteY37" fmla="*/ 1240184 h 1828800"/>
              <a:gd name="connsiteX38" fmla="*/ 1559656 w 2857500"/>
              <a:gd name="connsiteY38" fmla="*/ 1092822 h 1828800"/>
              <a:gd name="connsiteX39" fmla="*/ 1945400 w 2857500"/>
              <a:gd name="connsiteY39" fmla="*/ 449913 h 1828800"/>
              <a:gd name="connsiteX40" fmla="*/ 2027029 w 2857500"/>
              <a:gd name="connsiteY40" fmla="*/ 710927 h 1828800"/>
              <a:gd name="connsiteX41" fmla="*/ 1687415 w 2857500"/>
              <a:gd name="connsiteY41" fmla="*/ 1242574 h 1828800"/>
              <a:gd name="connsiteX42" fmla="*/ 2273660 w 2857500"/>
              <a:gd name="connsiteY42" fmla="*/ 1828819 h 1828800"/>
              <a:gd name="connsiteX43" fmla="*/ 2859895 w 2857500"/>
              <a:gd name="connsiteY43" fmla="*/ 1242574 h 1828800"/>
              <a:gd name="connsiteX44" fmla="*/ 2273650 w 2857500"/>
              <a:gd name="connsiteY44" fmla="*/ 656320 h 1828800"/>
              <a:gd name="connsiteX45" fmla="*/ 1812412 w 2857500"/>
              <a:gd name="connsiteY45" fmla="*/ 390525 h 1828800"/>
              <a:gd name="connsiteX46" fmla="*/ 1434641 w 2857500"/>
              <a:gd name="connsiteY46" fmla="*/ 1021794 h 1828800"/>
              <a:gd name="connsiteX47" fmla="*/ 1413047 w 2857500"/>
              <a:gd name="connsiteY47" fmla="*/ 1018251 h 1828800"/>
              <a:gd name="connsiteX48" fmla="*/ 977022 w 2857500"/>
              <a:gd name="connsiteY48" fmla="*/ 390535 h 1828800"/>
              <a:gd name="connsiteX49" fmla="*/ 1812412 w 2857500"/>
              <a:gd name="connsiteY49" fmla="*/ 390535 h 1828800"/>
              <a:gd name="connsiteX50" fmla="*/ 868027 w 2857500"/>
              <a:gd name="connsiteY50" fmla="*/ 487337 h 1828800"/>
              <a:gd name="connsiteX51" fmla="*/ 1267534 w 2857500"/>
              <a:gd name="connsiteY51" fmla="*/ 1061723 h 1828800"/>
              <a:gd name="connsiteX52" fmla="*/ 1179352 w 2857500"/>
              <a:gd name="connsiteY52" fmla="*/ 1202598 h 1828800"/>
              <a:gd name="connsiteX53" fmla="*/ 1171103 w 2857500"/>
              <a:gd name="connsiteY53" fmla="*/ 1202131 h 1828800"/>
              <a:gd name="connsiteX54" fmla="*/ 809734 w 2857500"/>
              <a:gd name="connsiteY54" fmla="*/ 698773 h 1828800"/>
              <a:gd name="connsiteX55" fmla="*/ 868027 w 2857500"/>
              <a:gd name="connsiteY55" fmla="*/ 487337 h 1828800"/>
              <a:gd name="connsiteX56" fmla="*/ 696234 w 2857500"/>
              <a:gd name="connsiteY56" fmla="*/ 1175271 h 1828800"/>
              <a:gd name="connsiteX57" fmla="*/ 683566 w 2857500"/>
              <a:gd name="connsiteY57" fmla="*/ 1156402 h 1828800"/>
              <a:gd name="connsiteX58" fmla="*/ 758556 w 2857500"/>
              <a:gd name="connsiteY58" fmla="*/ 884406 h 1828800"/>
              <a:gd name="connsiteX59" fmla="*/ 978908 w 2857500"/>
              <a:gd name="connsiteY59" fmla="*/ 1191263 h 1828800"/>
              <a:gd name="connsiteX60" fmla="*/ 696234 w 2857500"/>
              <a:gd name="connsiteY60" fmla="*/ 1175271 h 1828800"/>
              <a:gd name="connsiteX61" fmla="*/ 870542 w 2857500"/>
              <a:gd name="connsiteY61" fmla="*/ 1515885 h 1828800"/>
              <a:gd name="connsiteX62" fmla="*/ 573219 w 2857500"/>
              <a:gd name="connsiteY62" fmla="*/ 1636128 h 1828800"/>
              <a:gd name="connsiteX63" fmla="*/ 190723 w 2857500"/>
              <a:gd name="connsiteY63" fmla="*/ 1253633 h 1828800"/>
              <a:gd name="connsiteX64" fmla="*/ 301966 w 2857500"/>
              <a:gd name="connsiteY64" fmla="*/ 965302 h 1828800"/>
              <a:gd name="connsiteX65" fmla="*/ 586258 w 2857500"/>
              <a:gd name="connsiteY65" fmla="*/ 844848 h 1828800"/>
              <a:gd name="connsiteX66" fmla="*/ 599279 w 2857500"/>
              <a:gd name="connsiteY66" fmla="*/ 845058 h 1828800"/>
              <a:gd name="connsiteX67" fmla="*/ 620834 w 2857500"/>
              <a:gd name="connsiteY67" fmla="*/ 846382 h 1828800"/>
              <a:gd name="connsiteX68" fmla="*/ 551073 w 2857500"/>
              <a:gd name="connsiteY68" fmla="*/ 1099414 h 1828800"/>
              <a:gd name="connsiteX69" fmla="*/ 415542 w 2857500"/>
              <a:gd name="connsiteY69" fmla="*/ 1248699 h 1828800"/>
              <a:gd name="connsiteX70" fmla="*/ 565561 w 2857500"/>
              <a:gd name="connsiteY70" fmla="*/ 1398718 h 1828800"/>
              <a:gd name="connsiteX71" fmla="*/ 698253 w 2857500"/>
              <a:gd name="connsiteY71" fmla="*/ 1318479 h 1828800"/>
              <a:gd name="connsiteX72" fmla="*/ 970906 w 2857500"/>
              <a:gd name="connsiteY72" fmla="*/ 1333910 h 1828800"/>
              <a:gd name="connsiteX73" fmla="*/ 870542 w 2857500"/>
              <a:gd name="connsiteY73" fmla="*/ 1515885 h 1828800"/>
              <a:gd name="connsiteX74" fmla="*/ 2273650 w 2857500"/>
              <a:gd name="connsiteY74" fmla="*/ 1638300 h 1828800"/>
              <a:gd name="connsiteX75" fmla="*/ 1877906 w 2857500"/>
              <a:gd name="connsiteY75" fmla="*/ 1242555 h 1828800"/>
              <a:gd name="connsiteX76" fmla="*/ 2084579 w 2857500"/>
              <a:gd name="connsiteY76" fmla="*/ 894998 h 1828800"/>
              <a:gd name="connsiteX77" fmla="*/ 2199327 w 2857500"/>
              <a:gd name="connsiteY77" fmla="*/ 1261920 h 1828800"/>
              <a:gd name="connsiteX78" fmla="*/ 2267488 w 2857500"/>
              <a:gd name="connsiteY78" fmla="*/ 1312059 h 1828800"/>
              <a:gd name="connsiteX79" fmla="*/ 2288824 w 2857500"/>
              <a:gd name="connsiteY79" fmla="*/ 1308783 h 1828800"/>
              <a:gd name="connsiteX80" fmla="*/ 2335687 w 2857500"/>
              <a:gd name="connsiteY80" fmla="*/ 1219286 h 1828800"/>
              <a:gd name="connsiteX81" fmla="*/ 2220367 w 2857500"/>
              <a:gd name="connsiteY81" fmla="*/ 850525 h 1828800"/>
              <a:gd name="connsiteX82" fmla="*/ 2273650 w 2857500"/>
              <a:gd name="connsiteY82" fmla="*/ 846839 h 1828800"/>
              <a:gd name="connsiteX83" fmla="*/ 2669386 w 2857500"/>
              <a:gd name="connsiteY83" fmla="*/ 1242574 h 1828800"/>
              <a:gd name="connsiteX84" fmla="*/ 2273650 w 2857500"/>
              <a:gd name="connsiteY84" fmla="*/ 163830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2857500" h="1828800">
                <a:moveTo>
                  <a:pt x="2273650" y="656320"/>
                </a:moveTo>
                <a:cubicBezTo>
                  <a:pt x="2235807" y="656320"/>
                  <a:pt x="2198832" y="660787"/>
                  <a:pt x="2162970" y="667664"/>
                </a:cubicBezTo>
                <a:lnTo>
                  <a:pt x="1998625" y="142865"/>
                </a:lnTo>
                <a:lnTo>
                  <a:pt x="2432956" y="142865"/>
                </a:lnTo>
                <a:cubicBezTo>
                  <a:pt x="2447120" y="142865"/>
                  <a:pt x="2458645" y="153667"/>
                  <a:pt x="2458645" y="167840"/>
                </a:cubicBezTo>
                <a:cubicBezTo>
                  <a:pt x="2458645" y="177632"/>
                  <a:pt x="2453216" y="186071"/>
                  <a:pt x="2444443" y="190452"/>
                </a:cubicBezTo>
                <a:lnTo>
                  <a:pt x="2183811" y="320592"/>
                </a:lnTo>
                <a:cubicBezTo>
                  <a:pt x="2148530" y="338242"/>
                  <a:pt x="2134223" y="381057"/>
                  <a:pt x="2151864" y="416347"/>
                </a:cubicBezTo>
                <a:cubicBezTo>
                  <a:pt x="2169504" y="451637"/>
                  <a:pt x="2212405" y="465887"/>
                  <a:pt x="2247714" y="448246"/>
                </a:cubicBezTo>
                <a:lnTo>
                  <a:pt x="2508327" y="317916"/>
                </a:lnTo>
                <a:cubicBezTo>
                  <a:pt x="2565811" y="289189"/>
                  <a:pt x="2601520" y="232124"/>
                  <a:pt x="2601520" y="167850"/>
                </a:cubicBezTo>
                <a:cubicBezTo>
                  <a:pt x="2601520" y="74895"/>
                  <a:pt x="2525901" y="0"/>
                  <a:pt x="2432956" y="0"/>
                </a:cubicBezTo>
                <a:lnTo>
                  <a:pt x="1901432" y="0"/>
                </a:lnTo>
                <a:cubicBezTo>
                  <a:pt x="1878706" y="0"/>
                  <a:pt x="1857332" y="10097"/>
                  <a:pt x="1843873" y="28394"/>
                </a:cubicBezTo>
                <a:cubicBezTo>
                  <a:pt x="1830414" y="46711"/>
                  <a:pt x="1826471" y="68313"/>
                  <a:pt x="1833252" y="90011"/>
                </a:cubicBezTo>
                <a:lnTo>
                  <a:pt x="1883182" y="247650"/>
                </a:lnTo>
                <a:lnTo>
                  <a:pt x="877647" y="247650"/>
                </a:lnTo>
                <a:lnTo>
                  <a:pt x="852463" y="213103"/>
                </a:lnTo>
                <a:lnTo>
                  <a:pt x="983384" y="168964"/>
                </a:lnTo>
                <a:cubicBezTo>
                  <a:pt x="1016407" y="157620"/>
                  <a:pt x="1036381" y="123377"/>
                  <a:pt x="1030638" y="88935"/>
                </a:cubicBezTo>
                <a:cubicBezTo>
                  <a:pt x="1024885" y="54502"/>
                  <a:pt x="995100" y="28575"/>
                  <a:pt x="960181" y="28575"/>
                </a:cubicBezTo>
                <a:lnTo>
                  <a:pt x="567666" y="28575"/>
                </a:lnTo>
                <a:cubicBezTo>
                  <a:pt x="512659" y="28575"/>
                  <a:pt x="467891" y="74438"/>
                  <a:pt x="467891" y="129464"/>
                </a:cubicBezTo>
                <a:cubicBezTo>
                  <a:pt x="467891" y="214627"/>
                  <a:pt x="537100" y="284474"/>
                  <a:pt x="622149" y="284474"/>
                </a:cubicBezTo>
                <a:cubicBezTo>
                  <a:pt x="639208" y="284474"/>
                  <a:pt x="656115" y="281902"/>
                  <a:pt x="672422" y="276311"/>
                </a:cubicBezTo>
                <a:lnTo>
                  <a:pt x="711979" y="262861"/>
                </a:lnTo>
                <a:lnTo>
                  <a:pt x="761880" y="334680"/>
                </a:lnTo>
                <a:lnTo>
                  <a:pt x="672002" y="660721"/>
                </a:lnTo>
                <a:cubicBezTo>
                  <a:pt x="650133" y="657501"/>
                  <a:pt x="627921" y="655368"/>
                  <a:pt x="605347" y="654644"/>
                </a:cubicBezTo>
                <a:cubicBezTo>
                  <a:pt x="437697" y="649386"/>
                  <a:pt x="280982" y="713146"/>
                  <a:pt x="165120" y="832761"/>
                </a:cubicBezTo>
                <a:cubicBezTo>
                  <a:pt x="53735" y="947766"/>
                  <a:pt x="-4806" y="1099395"/>
                  <a:pt x="309" y="1259710"/>
                </a:cubicBezTo>
                <a:cubicBezTo>
                  <a:pt x="10139" y="1567720"/>
                  <a:pt x="259122" y="1816703"/>
                  <a:pt x="567132" y="1826533"/>
                </a:cubicBezTo>
                <a:cubicBezTo>
                  <a:pt x="573543" y="1826733"/>
                  <a:pt x="579877" y="1826838"/>
                  <a:pt x="586239" y="1826838"/>
                </a:cubicBezTo>
                <a:cubicBezTo>
                  <a:pt x="746374" y="1826838"/>
                  <a:pt x="895935" y="1763478"/>
                  <a:pt x="1007368" y="1648425"/>
                </a:cubicBezTo>
                <a:cubicBezTo>
                  <a:pt x="1089664" y="1563462"/>
                  <a:pt x="1143014" y="1458478"/>
                  <a:pt x="1163254" y="1344806"/>
                </a:cubicBezTo>
                <a:lnTo>
                  <a:pt x="1203878" y="1347102"/>
                </a:lnTo>
                <a:cubicBezTo>
                  <a:pt x="1241540" y="1414586"/>
                  <a:pt x="1313635" y="1460345"/>
                  <a:pt x="1396245" y="1460345"/>
                </a:cubicBezTo>
                <a:cubicBezTo>
                  <a:pt x="1517642" y="1460345"/>
                  <a:pt x="1616406" y="1361580"/>
                  <a:pt x="1616406" y="1240184"/>
                </a:cubicBezTo>
                <a:cubicBezTo>
                  <a:pt x="1616406" y="1183557"/>
                  <a:pt x="1594908" y="1131865"/>
                  <a:pt x="1559656" y="1092822"/>
                </a:cubicBezTo>
                <a:lnTo>
                  <a:pt x="1945400" y="449913"/>
                </a:lnTo>
                <a:lnTo>
                  <a:pt x="2027029" y="710927"/>
                </a:lnTo>
                <a:cubicBezTo>
                  <a:pt x="1826690" y="804234"/>
                  <a:pt x="1687415" y="1007393"/>
                  <a:pt x="1687415" y="1242574"/>
                </a:cubicBezTo>
                <a:cubicBezTo>
                  <a:pt x="1687415" y="1565834"/>
                  <a:pt x="1950400" y="1828819"/>
                  <a:pt x="2273660" y="1828819"/>
                </a:cubicBezTo>
                <a:cubicBezTo>
                  <a:pt x="2596919" y="1828819"/>
                  <a:pt x="2859895" y="1565834"/>
                  <a:pt x="2859895" y="1242574"/>
                </a:cubicBezTo>
                <a:cubicBezTo>
                  <a:pt x="2859895" y="919315"/>
                  <a:pt x="2596910" y="656320"/>
                  <a:pt x="2273650" y="656320"/>
                </a:cubicBezTo>
                <a:close/>
                <a:moveTo>
                  <a:pt x="1812412" y="390525"/>
                </a:moveTo>
                <a:lnTo>
                  <a:pt x="1434641" y="1021794"/>
                </a:lnTo>
                <a:cubicBezTo>
                  <a:pt x="1427554" y="1020537"/>
                  <a:pt x="1420353" y="1018804"/>
                  <a:pt x="1413047" y="1018251"/>
                </a:cubicBezTo>
                <a:lnTo>
                  <a:pt x="977022" y="390535"/>
                </a:lnTo>
                <a:lnTo>
                  <a:pt x="1812412" y="390535"/>
                </a:lnTo>
                <a:close/>
                <a:moveTo>
                  <a:pt x="868027" y="487337"/>
                </a:moveTo>
                <a:lnTo>
                  <a:pt x="1267534" y="1061723"/>
                </a:lnTo>
                <a:cubicBezTo>
                  <a:pt x="1221852" y="1094756"/>
                  <a:pt x="1189324" y="1144848"/>
                  <a:pt x="1179352" y="1202598"/>
                </a:cubicBezTo>
                <a:lnTo>
                  <a:pt x="1171103" y="1202131"/>
                </a:lnTo>
                <a:cubicBezTo>
                  <a:pt x="1156339" y="974684"/>
                  <a:pt x="1011140" y="782174"/>
                  <a:pt x="809734" y="698773"/>
                </a:cubicBezTo>
                <a:lnTo>
                  <a:pt x="868027" y="487337"/>
                </a:lnTo>
                <a:close/>
                <a:moveTo>
                  <a:pt x="696234" y="1175271"/>
                </a:moveTo>
                <a:cubicBezTo>
                  <a:pt x="692491" y="1168641"/>
                  <a:pt x="688243" y="1162355"/>
                  <a:pt x="683566" y="1156402"/>
                </a:cubicBezTo>
                <a:lnTo>
                  <a:pt x="758556" y="884406"/>
                </a:lnTo>
                <a:cubicBezTo>
                  <a:pt x="876590" y="941727"/>
                  <a:pt x="962067" y="1056008"/>
                  <a:pt x="978908" y="1191263"/>
                </a:cubicBezTo>
                <a:lnTo>
                  <a:pt x="696234" y="1175271"/>
                </a:lnTo>
                <a:close/>
                <a:moveTo>
                  <a:pt x="870542" y="1515885"/>
                </a:moveTo>
                <a:cubicBezTo>
                  <a:pt x="792284" y="1596676"/>
                  <a:pt x="686404" y="1639767"/>
                  <a:pt x="573219" y="1636128"/>
                </a:cubicBezTo>
                <a:cubicBezTo>
                  <a:pt x="365364" y="1629499"/>
                  <a:pt x="197353" y="1461487"/>
                  <a:pt x="190723" y="1253633"/>
                </a:cubicBezTo>
                <a:cubicBezTo>
                  <a:pt x="187266" y="1145343"/>
                  <a:pt x="226775" y="1042940"/>
                  <a:pt x="301966" y="965302"/>
                </a:cubicBezTo>
                <a:cubicBezTo>
                  <a:pt x="377194" y="887635"/>
                  <a:pt x="478159" y="844848"/>
                  <a:pt x="586258" y="844848"/>
                </a:cubicBezTo>
                <a:cubicBezTo>
                  <a:pt x="590592" y="844848"/>
                  <a:pt x="594917" y="844925"/>
                  <a:pt x="599279" y="845058"/>
                </a:cubicBezTo>
                <a:cubicBezTo>
                  <a:pt x="606518" y="845287"/>
                  <a:pt x="613700" y="845763"/>
                  <a:pt x="620834" y="846382"/>
                </a:cubicBezTo>
                <a:lnTo>
                  <a:pt x="551073" y="1099414"/>
                </a:lnTo>
                <a:cubicBezTo>
                  <a:pt x="475130" y="1106729"/>
                  <a:pt x="415542" y="1170870"/>
                  <a:pt x="415542" y="1248699"/>
                </a:cubicBezTo>
                <a:cubicBezTo>
                  <a:pt x="415542" y="1331424"/>
                  <a:pt x="482836" y="1398718"/>
                  <a:pt x="565561" y="1398718"/>
                </a:cubicBezTo>
                <a:cubicBezTo>
                  <a:pt x="623092" y="1398718"/>
                  <a:pt x="673088" y="1366133"/>
                  <a:pt x="698253" y="1318479"/>
                </a:cubicBezTo>
                <a:lnTo>
                  <a:pt x="970906" y="1333910"/>
                </a:lnTo>
                <a:cubicBezTo>
                  <a:pt x="954571" y="1401794"/>
                  <a:pt x="920481" y="1464316"/>
                  <a:pt x="870542" y="1515885"/>
                </a:cubicBezTo>
                <a:close/>
                <a:moveTo>
                  <a:pt x="2273650" y="1638300"/>
                </a:moveTo>
                <a:cubicBezTo>
                  <a:pt x="2055442" y="1638300"/>
                  <a:pt x="1877906" y="1460764"/>
                  <a:pt x="1877906" y="1242555"/>
                </a:cubicBezTo>
                <a:cubicBezTo>
                  <a:pt x="1877906" y="1092775"/>
                  <a:pt x="1961554" y="962187"/>
                  <a:pt x="2084579" y="894998"/>
                </a:cubicBezTo>
                <a:lnTo>
                  <a:pt x="2199327" y="1261920"/>
                </a:lnTo>
                <a:cubicBezTo>
                  <a:pt x="2208890" y="1292485"/>
                  <a:pt x="2237074" y="1312059"/>
                  <a:pt x="2267488" y="1312059"/>
                </a:cubicBezTo>
                <a:cubicBezTo>
                  <a:pt x="2274546" y="1312059"/>
                  <a:pt x="2281737" y="1311002"/>
                  <a:pt x="2288824" y="1308783"/>
                </a:cubicBezTo>
                <a:cubicBezTo>
                  <a:pt x="2326476" y="1297010"/>
                  <a:pt x="2347460" y="1256938"/>
                  <a:pt x="2335687" y="1219286"/>
                </a:cubicBezTo>
                <a:lnTo>
                  <a:pt x="2220367" y="850525"/>
                </a:lnTo>
                <a:cubicBezTo>
                  <a:pt x="2237808" y="848163"/>
                  <a:pt x="2255572" y="846839"/>
                  <a:pt x="2273650" y="846839"/>
                </a:cubicBezTo>
                <a:cubicBezTo>
                  <a:pt x="2491859" y="846839"/>
                  <a:pt x="2669386" y="1024366"/>
                  <a:pt x="2669386" y="1242574"/>
                </a:cubicBezTo>
                <a:cubicBezTo>
                  <a:pt x="2669386" y="1460783"/>
                  <a:pt x="2491868" y="1638300"/>
                  <a:pt x="2273650" y="1638300"/>
                </a:cubicBezTo>
                <a:close/>
              </a:path>
            </a:pathLst>
          </a:custGeom>
          <a:solidFill>
            <a:schemeClr val="tx1"/>
          </a:solidFill>
          <a:ln w="9525" cap="flat">
            <a:noFill/>
            <a:prstDash val="solid"/>
            <a:miter/>
          </a:ln>
        </p:spPr>
        <p:txBody>
          <a:bodyPr rtlCol="0" anchor="ctr"/>
          <a:lstStyle/>
          <a:p>
            <a:endParaRPr lang="en-US"/>
          </a:p>
        </p:txBody>
      </p:sp>
      <p:sp>
        <p:nvSpPr>
          <p:cNvPr id="86" name="TextBox 85">
            <a:extLst>
              <a:ext uri="{FF2B5EF4-FFF2-40B4-BE49-F238E27FC236}">
                <a16:creationId xmlns="" xmlns:a16="http://schemas.microsoft.com/office/drawing/2014/main" id="{63B26738-DD1C-478E-AA07-A8435334B614}"/>
              </a:ext>
            </a:extLst>
          </p:cNvPr>
          <p:cNvSpPr txBox="1"/>
          <p:nvPr/>
        </p:nvSpPr>
        <p:spPr>
          <a:xfrm>
            <a:off x="1737918" y="2782063"/>
            <a:ext cx="1606530" cy="400110"/>
          </a:xfrm>
          <a:prstGeom prst="rect">
            <a:avLst/>
          </a:prstGeom>
          <a:noFill/>
        </p:spPr>
        <p:txBody>
          <a:bodyPr wrap="none" rtlCol="0" anchor="ctr">
            <a:spAutoFit/>
          </a:bodyPr>
          <a:lstStyle/>
          <a:p>
            <a:pPr algn="ctr"/>
            <a:r>
              <a:rPr lang="en-US" sz="2000" b="1" i="1">
                <a:latin typeface="+mj-lt"/>
              </a:rPr>
              <a:t>BEGINNER</a:t>
            </a:r>
          </a:p>
        </p:txBody>
      </p:sp>
      <p:sp>
        <p:nvSpPr>
          <p:cNvPr id="87" name="TextBox 86">
            <a:extLst>
              <a:ext uri="{FF2B5EF4-FFF2-40B4-BE49-F238E27FC236}">
                <a16:creationId xmlns="" xmlns:a16="http://schemas.microsoft.com/office/drawing/2014/main" id="{F42E272E-79A8-4E8E-AE75-AA4A2F882557}"/>
              </a:ext>
            </a:extLst>
          </p:cNvPr>
          <p:cNvSpPr txBox="1"/>
          <p:nvPr/>
        </p:nvSpPr>
        <p:spPr>
          <a:xfrm>
            <a:off x="5323194" y="2782063"/>
            <a:ext cx="1545616" cy="400110"/>
          </a:xfrm>
          <a:prstGeom prst="rect">
            <a:avLst/>
          </a:prstGeom>
          <a:noFill/>
        </p:spPr>
        <p:txBody>
          <a:bodyPr wrap="none" rtlCol="0" anchor="ctr">
            <a:spAutoFit/>
          </a:bodyPr>
          <a:lstStyle/>
          <a:p>
            <a:pPr algn="ctr"/>
            <a:r>
              <a:rPr lang="en-US" sz="2000" b="1" i="1">
                <a:latin typeface="+mj-lt"/>
              </a:rPr>
              <a:t>AMATEUR</a:t>
            </a:r>
          </a:p>
        </p:txBody>
      </p:sp>
      <p:sp>
        <p:nvSpPr>
          <p:cNvPr id="88" name="TextBox 87">
            <a:extLst>
              <a:ext uri="{FF2B5EF4-FFF2-40B4-BE49-F238E27FC236}">
                <a16:creationId xmlns="" xmlns:a16="http://schemas.microsoft.com/office/drawing/2014/main" id="{4839DA1D-C34D-4428-ADEE-6C1B482E3583}"/>
              </a:ext>
            </a:extLst>
          </p:cNvPr>
          <p:cNvSpPr txBox="1"/>
          <p:nvPr/>
        </p:nvSpPr>
        <p:spPr>
          <a:xfrm>
            <a:off x="8501307" y="2786912"/>
            <a:ext cx="2299027" cy="400110"/>
          </a:xfrm>
          <a:prstGeom prst="rect">
            <a:avLst/>
          </a:prstGeom>
          <a:noFill/>
        </p:spPr>
        <p:txBody>
          <a:bodyPr wrap="none" rtlCol="0" anchor="ctr">
            <a:spAutoFit/>
          </a:bodyPr>
          <a:lstStyle/>
          <a:p>
            <a:pPr algn="ctr"/>
            <a:r>
              <a:rPr lang="en-US" sz="2000" b="1" i="1">
                <a:latin typeface="+mj-lt"/>
              </a:rPr>
              <a:t>PROFESSIONAL</a:t>
            </a:r>
          </a:p>
        </p:txBody>
      </p:sp>
      <p:sp>
        <p:nvSpPr>
          <p:cNvPr id="94" name="Freeform: Shape 93">
            <a:extLst>
              <a:ext uri="{FF2B5EF4-FFF2-40B4-BE49-F238E27FC236}">
                <a16:creationId xmlns="" xmlns:a16="http://schemas.microsoft.com/office/drawing/2014/main" id="{95927582-20A6-41E5-84D3-5EBFAA7724F9}"/>
              </a:ext>
            </a:extLst>
          </p:cNvPr>
          <p:cNvSpPr/>
          <p:nvPr/>
        </p:nvSpPr>
        <p:spPr>
          <a:xfrm>
            <a:off x="5694056" y="2174830"/>
            <a:ext cx="803889" cy="518822"/>
          </a:xfrm>
          <a:custGeom>
            <a:avLst/>
            <a:gdLst>
              <a:gd name="connsiteX0" fmla="*/ 2164204 w 2686050"/>
              <a:gd name="connsiteY0" fmla="*/ 688410 h 1733550"/>
              <a:gd name="connsiteX1" fmla="*/ 2023053 w 2686050"/>
              <a:gd name="connsiteY1" fmla="*/ 706774 h 1733550"/>
              <a:gd name="connsiteX2" fmla="*/ 1836106 w 2686050"/>
              <a:gd name="connsiteY2" fmla="*/ 342557 h 1733550"/>
              <a:gd name="connsiteX3" fmla="*/ 1836106 w 2686050"/>
              <a:gd name="connsiteY3" fmla="*/ 196453 h 1733550"/>
              <a:gd name="connsiteX4" fmla="*/ 1649844 w 2686050"/>
              <a:gd name="connsiteY4" fmla="*/ 0 h 1733550"/>
              <a:gd name="connsiteX5" fmla="*/ 1491139 w 2686050"/>
              <a:gd name="connsiteY5" fmla="*/ 0 h 1733550"/>
              <a:gd name="connsiteX6" fmla="*/ 1419701 w 2686050"/>
              <a:gd name="connsiteY6" fmla="*/ 71438 h 1733550"/>
              <a:gd name="connsiteX7" fmla="*/ 1491139 w 2686050"/>
              <a:gd name="connsiteY7" fmla="*/ 142875 h 1733550"/>
              <a:gd name="connsiteX8" fmla="*/ 1649844 w 2686050"/>
              <a:gd name="connsiteY8" fmla="*/ 142875 h 1733550"/>
              <a:gd name="connsiteX9" fmla="*/ 1693231 w 2686050"/>
              <a:gd name="connsiteY9" fmla="*/ 196453 h 1733550"/>
              <a:gd name="connsiteX10" fmla="*/ 1693231 w 2686050"/>
              <a:gd name="connsiteY10" fmla="*/ 285750 h 1733550"/>
              <a:gd name="connsiteX11" fmla="*/ 853459 w 2686050"/>
              <a:gd name="connsiteY11" fmla="*/ 285750 h 1733550"/>
              <a:gd name="connsiteX12" fmla="*/ 804586 w 2686050"/>
              <a:gd name="connsiteY12" fmla="*/ 209550 h 1733550"/>
              <a:gd name="connsiteX13" fmla="*/ 896303 w 2686050"/>
              <a:gd name="connsiteY13" fmla="*/ 209550 h 1733550"/>
              <a:gd name="connsiteX14" fmla="*/ 967740 w 2686050"/>
              <a:gd name="connsiteY14" fmla="*/ 138112 h 1733550"/>
              <a:gd name="connsiteX15" fmla="*/ 896303 w 2686050"/>
              <a:gd name="connsiteY15" fmla="*/ 66675 h 1733550"/>
              <a:gd name="connsiteX16" fmla="*/ 477203 w 2686050"/>
              <a:gd name="connsiteY16" fmla="*/ 66675 h 1733550"/>
              <a:gd name="connsiteX17" fmla="*/ 405765 w 2686050"/>
              <a:gd name="connsiteY17" fmla="*/ 138112 h 1733550"/>
              <a:gd name="connsiteX18" fmla="*/ 477203 w 2686050"/>
              <a:gd name="connsiteY18" fmla="*/ 209550 h 1733550"/>
              <a:gd name="connsiteX19" fmla="*/ 636289 w 2686050"/>
              <a:gd name="connsiteY19" fmla="*/ 209550 h 1733550"/>
              <a:gd name="connsiteX20" fmla="*/ 712108 w 2686050"/>
              <a:gd name="connsiteY20" fmla="*/ 331346 h 1733550"/>
              <a:gd name="connsiteX21" fmla="*/ 709108 w 2686050"/>
              <a:gd name="connsiteY21" fmla="*/ 339052 h 1733550"/>
              <a:gd name="connsiteX22" fmla="*/ 602971 w 2686050"/>
              <a:gd name="connsiteY22" fmla="*/ 694411 h 1733550"/>
              <a:gd name="connsiteX23" fmla="*/ 523761 w 2686050"/>
              <a:gd name="connsiteY23" fmla="*/ 688419 h 1733550"/>
              <a:gd name="connsiteX24" fmla="*/ 0 w 2686050"/>
              <a:gd name="connsiteY24" fmla="*/ 1212180 h 1733550"/>
              <a:gd name="connsiteX25" fmla="*/ 523751 w 2686050"/>
              <a:gd name="connsiteY25" fmla="*/ 1734903 h 1733550"/>
              <a:gd name="connsiteX26" fmla="*/ 1041959 w 2686050"/>
              <a:gd name="connsiteY26" fmla="*/ 1285875 h 1733550"/>
              <a:gd name="connsiteX27" fmla="*/ 1138809 w 2686050"/>
              <a:gd name="connsiteY27" fmla="*/ 1285875 h 1733550"/>
              <a:gd name="connsiteX28" fmla="*/ 1346149 w 2686050"/>
              <a:gd name="connsiteY28" fmla="*/ 1447057 h 1733550"/>
              <a:gd name="connsiteX29" fmla="*/ 1560424 w 2686050"/>
              <a:gd name="connsiteY29" fmla="*/ 1233297 h 1733550"/>
              <a:gd name="connsiteX30" fmla="*/ 1534316 w 2686050"/>
              <a:gd name="connsiteY30" fmla="*/ 1131132 h 1733550"/>
              <a:gd name="connsiteX31" fmla="*/ 1877225 w 2686050"/>
              <a:gd name="connsiteY31" fmla="*/ 726843 h 1733550"/>
              <a:gd name="connsiteX32" fmla="*/ 1895294 w 2686050"/>
              <a:gd name="connsiteY32" fmla="*/ 762857 h 1733550"/>
              <a:gd name="connsiteX33" fmla="*/ 1640453 w 2686050"/>
              <a:gd name="connsiteY33" fmla="*/ 1212132 h 1733550"/>
              <a:gd name="connsiteX34" fmla="*/ 2164214 w 2686050"/>
              <a:gd name="connsiteY34" fmla="*/ 1735903 h 1733550"/>
              <a:gd name="connsiteX35" fmla="*/ 2687965 w 2686050"/>
              <a:gd name="connsiteY35" fmla="*/ 1212161 h 1733550"/>
              <a:gd name="connsiteX36" fmla="*/ 2164204 w 2686050"/>
              <a:gd name="connsiteY36" fmla="*/ 688410 h 1733550"/>
              <a:gd name="connsiteX37" fmla="*/ 812397 w 2686050"/>
              <a:gd name="connsiteY37" fmla="*/ 492452 h 1733550"/>
              <a:gd name="connsiteX38" fmla="*/ 1185653 w 2686050"/>
              <a:gd name="connsiteY38" fmla="*/ 1091032 h 1733550"/>
              <a:gd name="connsiteX39" fmla="*/ 1151192 w 2686050"/>
              <a:gd name="connsiteY39" fmla="*/ 1143000 h 1733550"/>
              <a:gd name="connsiteX40" fmla="*/ 1043064 w 2686050"/>
              <a:gd name="connsiteY40" fmla="*/ 1143000 h 1733550"/>
              <a:gd name="connsiteX41" fmla="*/ 739873 w 2686050"/>
              <a:gd name="connsiteY41" fmla="*/ 734244 h 1733550"/>
              <a:gd name="connsiteX42" fmla="*/ 812397 w 2686050"/>
              <a:gd name="connsiteY42" fmla="*/ 492452 h 1733550"/>
              <a:gd name="connsiteX43" fmla="*/ 653005 w 2686050"/>
              <a:gd name="connsiteY43" fmla="*/ 1143000 h 1733550"/>
              <a:gd name="connsiteX44" fmla="*/ 627907 w 2686050"/>
              <a:gd name="connsiteY44" fmla="*/ 1109129 h 1733550"/>
              <a:gd name="connsiteX45" fmla="*/ 684581 w 2686050"/>
              <a:gd name="connsiteY45" fmla="*/ 918858 h 1733550"/>
              <a:gd name="connsiteX46" fmla="*/ 850221 w 2686050"/>
              <a:gd name="connsiteY46" fmla="*/ 1143000 h 1733550"/>
              <a:gd name="connsiteX47" fmla="*/ 653005 w 2686050"/>
              <a:gd name="connsiteY47" fmla="*/ 1143000 h 1733550"/>
              <a:gd name="connsiteX48" fmla="*/ 523751 w 2686050"/>
              <a:gd name="connsiteY48" fmla="*/ 1544403 h 1733550"/>
              <a:gd name="connsiteX49" fmla="*/ 190500 w 2686050"/>
              <a:gd name="connsiteY49" fmla="*/ 1211656 h 1733550"/>
              <a:gd name="connsiteX50" fmla="*/ 523751 w 2686050"/>
              <a:gd name="connsiteY50" fmla="*/ 878653 h 1733550"/>
              <a:gd name="connsiteX51" fmla="*/ 547573 w 2686050"/>
              <a:gd name="connsiteY51" fmla="*/ 879729 h 1733550"/>
              <a:gd name="connsiteX52" fmla="*/ 490233 w 2686050"/>
              <a:gd name="connsiteY52" fmla="*/ 1071782 h 1733550"/>
              <a:gd name="connsiteX53" fmla="*/ 383067 w 2686050"/>
              <a:gd name="connsiteY53" fmla="*/ 1209980 h 1733550"/>
              <a:gd name="connsiteX54" fmla="*/ 525923 w 2686050"/>
              <a:gd name="connsiteY54" fmla="*/ 1351817 h 1733550"/>
              <a:gd name="connsiteX55" fmla="*/ 645490 w 2686050"/>
              <a:gd name="connsiteY55" fmla="*/ 1285875 h 1733550"/>
              <a:gd name="connsiteX56" fmla="*/ 848211 w 2686050"/>
              <a:gd name="connsiteY56" fmla="*/ 1285875 h 1733550"/>
              <a:gd name="connsiteX57" fmla="*/ 523751 w 2686050"/>
              <a:gd name="connsiteY57" fmla="*/ 1544403 h 1733550"/>
              <a:gd name="connsiteX58" fmla="*/ 1428007 w 2686050"/>
              <a:gd name="connsiteY58" fmla="*/ 1035834 h 1733550"/>
              <a:gd name="connsiteX59" fmla="*/ 1346140 w 2686050"/>
              <a:gd name="connsiteY59" fmla="*/ 1019546 h 1733550"/>
              <a:gd name="connsiteX60" fmla="*/ 1310669 w 2686050"/>
              <a:gd name="connsiteY60" fmla="*/ 1021385 h 1733550"/>
              <a:gd name="connsiteX61" fmla="*/ 942394 w 2686050"/>
              <a:gd name="connsiteY61" fmla="*/ 428625 h 1733550"/>
              <a:gd name="connsiteX62" fmla="*/ 1728435 w 2686050"/>
              <a:gd name="connsiteY62" fmla="*/ 428625 h 1733550"/>
              <a:gd name="connsiteX63" fmla="*/ 1807502 w 2686050"/>
              <a:gd name="connsiteY63" fmla="*/ 587111 h 1733550"/>
              <a:gd name="connsiteX64" fmla="*/ 1428007 w 2686050"/>
              <a:gd name="connsiteY64" fmla="*/ 1035834 h 1733550"/>
              <a:gd name="connsiteX65" fmla="*/ 2164204 w 2686050"/>
              <a:gd name="connsiteY65" fmla="*/ 1545431 h 1733550"/>
              <a:gd name="connsiteX66" fmla="*/ 1830943 w 2686050"/>
              <a:gd name="connsiteY66" fmla="*/ 1212180 h 1733550"/>
              <a:gd name="connsiteX67" fmla="*/ 1981181 w 2686050"/>
              <a:gd name="connsiteY67" fmla="*/ 933869 h 1733550"/>
              <a:gd name="connsiteX68" fmla="*/ 2137162 w 2686050"/>
              <a:gd name="connsiteY68" fmla="*/ 1244260 h 1733550"/>
              <a:gd name="connsiteX69" fmla="*/ 2201047 w 2686050"/>
              <a:gd name="connsiteY69" fmla="*/ 1283637 h 1733550"/>
              <a:gd name="connsiteX70" fmla="*/ 2233070 w 2686050"/>
              <a:gd name="connsiteY70" fmla="*/ 1276007 h 1733550"/>
              <a:gd name="connsiteX71" fmla="*/ 2264817 w 2686050"/>
              <a:gd name="connsiteY71" fmla="*/ 1180100 h 1733550"/>
              <a:gd name="connsiteX72" fmla="*/ 2115284 w 2686050"/>
              <a:gd name="connsiteY72" fmla="*/ 882539 h 1733550"/>
              <a:gd name="connsiteX73" fmla="*/ 2164204 w 2686050"/>
              <a:gd name="connsiteY73" fmla="*/ 878919 h 1733550"/>
              <a:gd name="connsiteX74" fmla="*/ 2497455 w 2686050"/>
              <a:gd name="connsiteY74" fmla="*/ 1212180 h 1733550"/>
              <a:gd name="connsiteX75" fmla="*/ 2164204 w 2686050"/>
              <a:gd name="connsiteY75" fmla="*/ 1545431 h 1733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686050" h="1733550">
                <a:moveTo>
                  <a:pt x="2164204" y="688410"/>
                </a:moveTo>
                <a:cubicBezTo>
                  <a:pt x="2116712" y="688410"/>
                  <a:pt x="2066820" y="694877"/>
                  <a:pt x="2023053" y="706774"/>
                </a:cubicBezTo>
                <a:lnTo>
                  <a:pt x="1836106" y="342557"/>
                </a:lnTo>
                <a:lnTo>
                  <a:pt x="1836106" y="196453"/>
                </a:lnTo>
                <a:cubicBezTo>
                  <a:pt x="1836106" y="89449"/>
                  <a:pt x="1756867" y="0"/>
                  <a:pt x="1649844" y="0"/>
                </a:cubicBezTo>
                <a:lnTo>
                  <a:pt x="1491139" y="0"/>
                </a:lnTo>
                <a:cubicBezTo>
                  <a:pt x="1451677" y="0"/>
                  <a:pt x="1419701" y="31975"/>
                  <a:pt x="1419701" y="71438"/>
                </a:cubicBezTo>
                <a:cubicBezTo>
                  <a:pt x="1419701" y="110900"/>
                  <a:pt x="1451677" y="142875"/>
                  <a:pt x="1491139" y="142875"/>
                </a:cubicBezTo>
                <a:lnTo>
                  <a:pt x="1649844" y="142875"/>
                </a:lnTo>
                <a:cubicBezTo>
                  <a:pt x="1678076" y="142875"/>
                  <a:pt x="1693231" y="168221"/>
                  <a:pt x="1693231" y="196453"/>
                </a:cubicBezTo>
                <a:lnTo>
                  <a:pt x="1693231" y="285750"/>
                </a:lnTo>
                <a:lnTo>
                  <a:pt x="853459" y="285750"/>
                </a:lnTo>
                <a:lnTo>
                  <a:pt x="804586" y="209550"/>
                </a:lnTo>
                <a:lnTo>
                  <a:pt x="896303" y="209550"/>
                </a:lnTo>
                <a:cubicBezTo>
                  <a:pt x="935765" y="209550"/>
                  <a:pt x="967740" y="177575"/>
                  <a:pt x="967740" y="138112"/>
                </a:cubicBezTo>
                <a:cubicBezTo>
                  <a:pt x="967740" y="98650"/>
                  <a:pt x="935765" y="66675"/>
                  <a:pt x="896303" y="66675"/>
                </a:cubicBezTo>
                <a:lnTo>
                  <a:pt x="477203" y="66675"/>
                </a:lnTo>
                <a:cubicBezTo>
                  <a:pt x="437740" y="66675"/>
                  <a:pt x="405765" y="98650"/>
                  <a:pt x="405765" y="138112"/>
                </a:cubicBezTo>
                <a:cubicBezTo>
                  <a:pt x="405765" y="177575"/>
                  <a:pt x="437740" y="209550"/>
                  <a:pt x="477203" y="209550"/>
                </a:cubicBezTo>
                <a:lnTo>
                  <a:pt x="636289" y="209550"/>
                </a:lnTo>
                <a:lnTo>
                  <a:pt x="712108" y="331346"/>
                </a:lnTo>
                <a:cubicBezTo>
                  <a:pt x="711022" y="333870"/>
                  <a:pt x="709908" y="336375"/>
                  <a:pt x="709108" y="339052"/>
                </a:cubicBezTo>
                <a:lnTo>
                  <a:pt x="602971" y="694411"/>
                </a:lnTo>
                <a:cubicBezTo>
                  <a:pt x="577129" y="690477"/>
                  <a:pt x="550678" y="688419"/>
                  <a:pt x="523761" y="688419"/>
                </a:cubicBezTo>
                <a:cubicBezTo>
                  <a:pt x="234953" y="688410"/>
                  <a:pt x="0" y="923373"/>
                  <a:pt x="0" y="1212180"/>
                </a:cubicBezTo>
                <a:cubicBezTo>
                  <a:pt x="0" y="1500988"/>
                  <a:pt x="234953" y="1734903"/>
                  <a:pt x="523751" y="1734903"/>
                </a:cubicBezTo>
                <a:cubicBezTo>
                  <a:pt x="786822" y="1734903"/>
                  <a:pt x="1005126" y="1543050"/>
                  <a:pt x="1041959" y="1285875"/>
                </a:cubicBezTo>
                <a:lnTo>
                  <a:pt x="1138809" y="1285875"/>
                </a:lnTo>
                <a:cubicBezTo>
                  <a:pt x="1162850" y="1381125"/>
                  <a:pt x="1246689" y="1447057"/>
                  <a:pt x="1346149" y="1447057"/>
                </a:cubicBezTo>
                <a:cubicBezTo>
                  <a:pt x="1464297" y="1447057"/>
                  <a:pt x="1560424" y="1351445"/>
                  <a:pt x="1560424" y="1233297"/>
                </a:cubicBezTo>
                <a:cubicBezTo>
                  <a:pt x="1560424" y="1196226"/>
                  <a:pt x="1550946" y="1161583"/>
                  <a:pt x="1534316" y="1131132"/>
                </a:cubicBezTo>
                <a:lnTo>
                  <a:pt x="1877225" y="726843"/>
                </a:lnTo>
                <a:lnTo>
                  <a:pt x="1895294" y="762857"/>
                </a:lnTo>
                <a:cubicBezTo>
                  <a:pt x="1742761" y="854507"/>
                  <a:pt x="1640453" y="1021594"/>
                  <a:pt x="1640453" y="1212132"/>
                </a:cubicBezTo>
                <a:cubicBezTo>
                  <a:pt x="1640453" y="1500931"/>
                  <a:pt x="1875415" y="1735903"/>
                  <a:pt x="2164214" y="1735903"/>
                </a:cubicBezTo>
                <a:cubicBezTo>
                  <a:pt x="2453011" y="1735903"/>
                  <a:pt x="2687965" y="1500959"/>
                  <a:pt x="2687965" y="1212161"/>
                </a:cubicBezTo>
                <a:cubicBezTo>
                  <a:pt x="2687965" y="923363"/>
                  <a:pt x="2453002" y="688410"/>
                  <a:pt x="2164204" y="688410"/>
                </a:cubicBezTo>
                <a:close/>
                <a:moveTo>
                  <a:pt x="812397" y="492452"/>
                </a:moveTo>
                <a:lnTo>
                  <a:pt x="1185653" y="1091032"/>
                </a:lnTo>
                <a:cubicBezTo>
                  <a:pt x="1171699" y="1106805"/>
                  <a:pt x="1160050" y="1123950"/>
                  <a:pt x="1151192" y="1143000"/>
                </a:cubicBezTo>
                <a:lnTo>
                  <a:pt x="1043064" y="1143000"/>
                </a:lnTo>
                <a:cubicBezTo>
                  <a:pt x="1019575" y="962025"/>
                  <a:pt x="901646" y="807844"/>
                  <a:pt x="739873" y="734244"/>
                </a:cubicBezTo>
                <a:lnTo>
                  <a:pt x="812397" y="492452"/>
                </a:lnTo>
                <a:close/>
                <a:moveTo>
                  <a:pt x="653005" y="1143000"/>
                </a:moveTo>
                <a:cubicBezTo>
                  <a:pt x="646395" y="1133475"/>
                  <a:pt x="637946" y="1119378"/>
                  <a:pt x="627907" y="1109129"/>
                </a:cubicBezTo>
                <a:lnTo>
                  <a:pt x="684581" y="918858"/>
                </a:lnTo>
                <a:cubicBezTo>
                  <a:pt x="768477" y="965292"/>
                  <a:pt x="830370" y="1047750"/>
                  <a:pt x="850221" y="1143000"/>
                </a:cubicBezTo>
                <a:lnTo>
                  <a:pt x="653005" y="1143000"/>
                </a:lnTo>
                <a:close/>
                <a:moveTo>
                  <a:pt x="523751" y="1544403"/>
                </a:moveTo>
                <a:cubicBezTo>
                  <a:pt x="339995" y="1544403"/>
                  <a:pt x="190500" y="1395413"/>
                  <a:pt x="190500" y="1211656"/>
                </a:cubicBezTo>
                <a:cubicBezTo>
                  <a:pt x="190500" y="1027890"/>
                  <a:pt x="339995" y="878653"/>
                  <a:pt x="523751" y="878653"/>
                </a:cubicBezTo>
                <a:cubicBezTo>
                  <a:pt x="531771" y="878653"/>
                  <a:pt x="539696" y="879167"/>
                  <a:pt x="547573" y="879729"/>
                </a:cubicBezTo>
                <a:lnTo>
                  <a:pt x="490233" y="1071782"/>
                </a:lnTo>
                <a:cubicBezTo>
                  <a:pt x="428711" y="1087698"/>
                  <a:pt x="383067" y="1143552"/>
                  <a:pt x="383067" y="1209980"/>
                </a:cubicBezTo>
                <a:cubicBezTo>
                  <a:pt x="383067" y="1288752"/>
                  <a:pt x="447161" y="1351817"/>
                  <a:pt x="525923" y="1351817"/>
                </a:cubicBezTo>
                <a:cubicBezTo>
                  <a:pt x="575939" y="1351817"/>
                  <a:pt x="619963" y="1323975"/>
                  <a:pt x="645490" y="1285875"/>
                </a:cubicBezTo>
                <a:lnTo>
                  <a:pt x="848211" y="1285875"/>
                </a:lnTo>
                <a:cubicBezTo>
                  <a:pt x="813807" y="1438275"/>
                  <a:pt x="681447" y="1544403"/>
                  <a:pt x="523751" y="1544403"/>
                </a:cubicBezTo>
                <a:close/>
                <a:moveTo>
                  <a:pt x="1428007" y="1035834"/>
                </a:moveTo>
                <a:cubicBezTo>
                  <a:pt x="1402766" y="1025357"/>
                  <a:pt x="1375124" y="1019546"/>
                  <a:pt x="1346140" y="1019546"/>
                </a:cubicBezTo>
                <a:cubicBezTo>
                  <a:pt x="1334052" y="1019546"/>
                  <a:pt x="1322213" y="1019451"/>
                  <a:pt x="1310669" y="1021385"/>
                </a:cubicBezTo>
                <a:lnTo>
                  <a:pt x="942394" y="428625"/>
                </a:lnTo>
                <a:lnTo>
                  <a:pt x="1728435" y="428625"/>
                </a:lnTo>
                <a:lnTo>
                  <a:pt x="1807502" y="587111"/>
                </a:lnTo>
                <a:lnTo>
                  <a:pt x="1428007" y="1035834"/>
                </a:lnTo>
                <a:close/>
                <a:moveTo>
                  <a:pt x="2164204" y="1545431"/>
                </a:moveTo>
                <a:cubicBezTo>
                  <a:pt x="1980438" y="1545431"/>
                  <a:pt x="1830943" y="1395936"/>
                  <a:pt x="1830943" y="1212180"/>
                </a:cubicBezTo>
                <a:cubicBezTo>
                  <a:pt x="1830943" y="1095975"/>
                  <a:pt x="1890760" y="993534"/>
                  <a:pt x="1981181" y="933869"/>
                </a:cubicBezTo>
                <a:lnTo>
                  <a:pt x="2137162" y="1244260"/>
                </a:lnTo>
                <a:cubicBezTo>
                  <a:pt x="2149697" y="1269216"/>
                  <a:pt x="2174891" y="1283637"/>
                  <a:pt x="2201047" y="1283637"/>
                </a:cubicBezTo>
                <a:cubicBezTo>
                  <a:pt x="2211829" y="1283637"/>
                  <a:pt x="2222773" y="1281179"/>
                  <a:pt x="2233070" y="1276007"/>
                </a:cubicBezTo>
                <a:cubicBezTo>
                  <a:pt x="2268312" y="1258300"/>
                  <a:pt x="2282533" y="1215352"/>
                  <a:pt x="2264817" y="1180100"/>
                </a:cubicBezTo>
                <a:lnTo>
                  <a:pt x="2115284" y="882539"/>
                </a:lnTo>
                <a:cubicBezTo>
                  <a:pt x="2131257" y="880177"/>
                  <a:pt x="2147583" y="878919"/>
                  <a:pt x="2164204" y="878919"/>
                </a:cubicBezTo>
                <a:cubicBezTo>
                  <a:pt x="2347960" y="878919"/>
                  <a:pt x="2497455" y="1028414"/>
                  <a:pt x="2497455" y="1212180"/>
                </a:cubicBezTo>
                <a:cubicBezTo>
                  <a:pt x="2497455" y="1395936"/>
                  <a:pt x="2347960" y="1545431"/>
                  <a:pt x="2164204" y="1545431"/>
                </a:cubicBezTo>
                <a:close/>
              </a:path>
            </a:pathLst>
          </a:custGeom>
          <a:solidFill>
            <a:schemeClr val="tx1"/>
          </a:solidFill>
          <a:ln w="9525" cap="flat">
            <a:noFill/>
            <a:prstDash val="solid"/>
            <a:miter/>
          </a:ln>
        </p:spPr>
        <p:txBody>
          <a:bodyPr rtlCol="0" anchor="ctr"/>
          <a:lstStyle/>
          <a:p>
            <a:endParaRPr lang="en-US"/>
          </a:p>
        </p:txBody>
      </p:sp>
      <p:sp>
        <p:nvSpPr>
          <p:cNvPr id="96" name="Freeform: Shape 95">
            <a:extLst>
              <a:ext uri="{FF2B5EF4-FFF2-40B4-BE49-F238E27FC236}">
                <a16:creationId xmlns="" xmlns:a16="http://schemas.microsoft.com/office/drawing/2014/main" id="{30D0D2FF-5635-42DA-A21D-B31D198838FA}"/>
              </a:ext>
            </a:extLst>
          </p:cNvPr>
          <p:cNvSpPr/>
          <p:nvPr/>
        </p:nvSpPr>
        <p:spPr>
          <a:xfrm>
            <a:off x="2215192" y="2179164"/>
            <a:ext cx="651981" cy="514488"/>
          </a:xfrm>
          <a:custGeom>
            <a:avLst/>
            <a:gdLst>
              <a:gd name="connsiteX0" fmla="*/ 2218234 w 2800350"/>
              <a:gd name="connsiteY0" fmla="*/ 1043891 h 2209800"/>
              <a:gd name="connsiteX1" fmla="*/ 2132728 w 2800350"/>
              <a:gd name="connsiteY1" fmla="*/ 1050197 h 2209800"/>
              <a:gd name="connsiteX2" fmla="*/ 1957925 w 2800350"/>
              <a:gd name="connsiteY2" fmla="*/ 398944 h 2209800"/>
              <a:gd name="connsiteX3" fmla="*/ 2085198 w 2800350"/>
              <a:gd name="connsiteY3" fmla="*/ 347128 h 2209800"/>
              <a:gd name="connsiteX4" fmla="*/ 2161636 w 2800350"/>
              <a:gd name="connsiteY4" fmla="*/ 229428 h 2209800"/>
              <a:gd name="connsiteX5" fmla="*/ 2077740 w 2800350"/>
              <a:gd name="connsiteY5" fmla="*/ 116909 h 2209800"/>
              <a:gd name="connsiteX6" fmla="*/ 1738002 w 2800350"/>
              <a:gd name="connsiteY6" fmla="*/ 3657 h 2209800"/>
              <a:gd name="connsiteX7" fmla="*/ 1664888 w 2800350"/>
              <a:gd name="connsiteY7" fmla="*/ 20916 h 2209800"/>
              <a:gd name="connsiteX8" fmla="*/ 1507726 w 2800350"/>
              <a:gd name="connsiteY8" fmla="*/ 178078 h 2209800"/>
              <a:gd name="connsiteX9" fmla="*/ 1507726 w 2800350"/>
              <a:gd name="connsiteY9" fmla="*/ 279110 h 2209800"/>
              <a:gd name="connsiteX10" fmla="*/ 1608758 w 2800350"/>
              <a:gd name="connsiteY10" fmla="*/ 279110 h 2209800"/>
              <a:gd name="connsiteX11" fmla="*/ 1734697 w 2800350"/>
              <a:gd name="connsiteY11" fmla="*/ 153161 h 2209800"/>
              <a:gd name="connsiteX12" fmla="*/ 1981023 w 2800350"/>
              <a:gd name="connsiteY12" fmla="*/ 235266 h 2209800"/>
              <a:gd name="connsiteX13" fmla="*/ 1845625 w 2800350"/>
              <a:gd name="connsiteY13" fmla="*/ 290388 h 2209800"/>
              <a:gd name="connsiteX14" fmla="*/ 1803573 w 2800350"/>
              <a:gd name="connsiteY14" fmla="*/ 375074 h 2209800"/>
              <a:gd name="connsiteX15" fmla="*/ 1869752 w 2800350"/>
              <a:gd name="connsiteY15" fmla="*/ 621620 h 2209800"/>
              <a:gd name="connsiteX16" fmla="*/ 1187315 w 2800350"/>
              <a:gd name="connsiteY16" fmla="*/ 962834 h 2209800"/>
              <a:gd name="connsiteX17" fmla="*/ 1021684 w 2800350"/>
              <a:gd name="connsiteY17" fmla="*/ 574366 h 2209800"/>
              <a:gd name="connsiteX18" fmla="*/ 1235349 w 2800350"/>
              <a:gd name="connsiteY18" fmla="*/ 467534 h 2209800"/>
              <a:gd name="connsiteX19" fmla="*/ 1277888 w 2800350"/>
              <a:gd name="connsiteY19" fmla="*/ 375132 h 2209800"/>
              <a:gd name="connsiteX20" fmla="*/ 1199173 w 2800350"/>
              <a:gd name="connsiteY20" fmla="*/ 311362 h 2209800"/>
              <a:gd name="connsiteX21" fmla="*/ 817602 w 2800350"/>
              <a:gd name="connsiteY21" fmla="*/ 311362 h 2209800"/>
              <a:gd name="connsiteX22" fmla="*/ 702140 w 2800350"/>
              <a:gd name="connsiteY22" fmla="*/ 404507 h 2209800"/>
              <a:gd name="connsiteX23" fmla="*/ 765224 w 2800350"/>
              <a:gd name="connsiteY23" fmla="*/ 538485 h 2209800"/>
              <a:gd name="connsiteX24" fmla="*/ 874275 w 2800350"/>
              <a:gd name="connsiteY24" fmla="*/ 592549 h 2209800"/>
              <a:gd name="connsiteX25" fmla="*/ 988728 w 2800350"/>
              <a:gd name="connsiteY25" fmla="*/ 861173 h 2209800"/>
              <a:gd name="connsiteX26" fmla="*/ 838385 w 2800350"/>
              <a:gd name="connsiteY26" fmla="*/ 1094402 h 2209800"/>
              <a:gd name="connsiteX27" fmla="*/ 605356 w 2800350"/>
              <a:gd name="connsiteY27" fmla="*/ 1037567 h 2209800"/>
              <a:gd name="connsiteX28" fmla="*/ 165120 w 2800350"/>
              <a:gd name="connsiteY28" fmla="*/ 1215703 h 2209800"/>
              <a:gd name="connsiteX29" fmla="*/ 309 w 2800350"/>
              <a:gd name="connsiteY29" fmla="*/ 1642642 h 2209800"/>
              <a:gd name="connsiteX30" fmla="*/ 567132 w 2800350"/>
              <a:gd name="connsiteY30" fmla="*/ 2209475 h 2209800"/>
              <a:gd name="connsiteX31" fmla="*/ 586239 w 2800350"/>
              <a:gd name="connsiteY31" fmla="*/ 2209790 h 2209800"/>
              <a:gd name="connsiteX32" fmla="*/ 1007368 w 2800350"/>
              <a:gd name="connsiteY32" fmla="*/ 2029900 h 2209800"/>
              <a:gd name="connsiteX33" fmla="*/ 1168150 w 2800350"/>
              <a:gd name="connsiteY33" fmla="*/ 1692487 h 2209800"/>
              <a:gd name="connsiteX34" fmla="*/ 1256142 w 2800350"/>
              <a:gd name="connsiteY34" fmla="*/ 1692487 h 2209800"/>
              <a:gd name="connsiteX35" fmla="*/ 1389178 w 2800350"/>
              <a:gd name="connsiteY35" fmla="*/ 1774926 h 2209800"/>
              <a:gd name="connsiteX36" fmla="*/ 1539197 w 2800350"/>
              <a:gd name="connsiteY36" fmla="*/ 1625640 h 2209800"/>
              <a:gd name="connsiteX37" fmla="*/ 1406751 w 2800350"/>
              <a:gd name="connsiteY37" fmla="*/ 1477107 h 2209800"/>
              <a:gd name="connsiteX38" fmla="*/ 1351364 w 2800350"/>
              <a:gd name="connsiteY38" fmla="*/ 1347386 h 2209800"/>
              <a:gd name="connsiteX39" fmla="*/ 1965688 w 2800350"/>
              <a:gd name="connsiteY39" fmla="*/ 978883 h 2209800"/>
              <a:gd name="connsiteX40" fmla="*/ 1994996 w 2800350"/>
              <a:gd name="connsiteY40" fmla="*/ 1088106 h 2209800"/>
              <a:gd name="connsiteX41" fmla="*/ 1631989 w 2800350"/>
              <a:gd name="connsiteY41" fmla="*/ 1630088 h 2209800"/>
              <a:gd name="connsiteX42" fmla="*/ 2218234 w 2800350"/>
              <a:gd name="connsiteY42" fmla="*/ 2216343 h 2209800"/>
              <a:gd name="connsiteX43" fmla="*/ 2804479 w 2800350"/>
              <a:gd name="connsiteY43" fmla="*/ 1630107 h 2209800"/>
              <a:gd name="connsiteX44" fmla="*/ 2218234 w 2800350"/>
              <a:gd name="connsiteY44" fmla="*/ 1043891 h 2209800"/>
              <a:gd name="connsiteX45" fmla="*/ 1056403 w 2800350"/>
              <a:gd name="connsiteY45" fmla="*/ 1020060 h 2209800"/>
              <a:gd name="connsiteX46" fmla="*/ 1274002 w 2800350"/>
              <a:gd name="connsiteY46" fmla="*/ 1528952 h 2209800"/>
              <a:gd name="connsiteX47" fmla="*/ 1258742 w 2800350"/>
              <a:gd name="connsiteY47" fmla="*/ 1549621 h 2209800"/>
              <a:gd name="connsiteX48" fmla="*/ 1168131 w 2800350"/>
              <a:gd name="connsiteY48" fmla="*/ 1549621 h 2209800"/>
              <a:gd name="connsiteX49" fmla="*/ 958848 w 2800350"/>
              <a:gd name="connsiteY49" fmla="*/ 1169869 h 2209800"/>
              <a:gd name="connsiteX50" fmla="*/ 1056403 w 2800350"/>
              <a:gd name="connsiteY50" fmla="*/ 1020060 h 2209800"/>
              <a:gd name="connsiteX51" fmla="*/ 975631 w 2800350"/>
              <a:gd name="connsiteY51" fmla="*/ 1549612 h 2209800"/>
              <a:gd name="connsiteX52" fmla="*/ 713017 w 2800350"/>
              <a:gd name="connsiteY52" fmla="*/ 1549612 h 2209800"/>
              <a:gd name="connsiteX53" fmla="*/ 854625 w 2800350"/>
              <a:gd name="connsiteY53" fmla="*/ 1330013 h 2209800"/>
              <a:gd name="connsiteX54" fmla="*/ 975631 w 2800350"/>
              <a:gd name="connsiteY54" fmla="*/ 1549612 h 2209800"/>
              <a:gd name="connsiteX55" fmla="*/ 870542 w 2800350"/>
              <a:gd name="connsiteY55" fmla="*/ 1897369 h 2209800"/>
              <a:gd name="connsiteX56" fmla="*/ 573228 w 2800350"/>
              <a:gd name="connsiteY56" fmla="*/ 2018347 h 2209800"/>
              <a:gd name="connsiteX57" fmla="*/ 190733 w 2800350"/>
              <a:gd name="connsiteY57" fmla="*/ 1636203 h 2209800"/>
              <a:gd name="connsiteX58" fmla="*/ 301975 w 2800350"/>
              <a:gd name="connsiteY58" fmla="*/ 1348072 h 2209800"/>
              <a:gd name="connsiteX59" fmla="*/ 586268 w 2800350"/>
              <a:gd name="connsiteY59" fmla="*/ 1227714 h 2209800"/>
              <a:gd name="connsiteX60" fmla="*/ 599289 w 2800350"/>
              <a:gd name="connsiteY60" fmla="*/ 1227972 h 2209800"/>
              <a:gd name="connsiteX61" fmla="*/ 733963 w 2800350"/>
              <a:gd name="connsiteY61" fmla="*/ 1256423 h 2209800"/>
              <a:gd name="connsiteX62" fmla="*/ 521917 w 2800350"/>
              <a:gd name="connsiteY62" fmla="*/ 1585264 h 2209800"/>
              <a:gd name="connsiteX63" fmla="*/ 519231 w 2800350"/>
              <a:gd name="connsiteY63" fmla="*/ 1656692 h 2209800"/>
              <a:gd name="connsiteX64" fmla="*/ 581953 w 2800350"/>
              <a:gd name="connsiteY64" fmla="*/ 1692477 h 2209800"/>
              <a:gd name="connsiteX65" fmla="*/ 975459 w 2800350"/>
              <a:gd name="connsiteY65" fmla="*/ 1692477 h 2209800"/>
              <a:gd name="connsiteX66" fmla="*/ 870542 w 2800350"/>
              <a:gd name="connsiteY66" fmla="*/ 1897369 h 2209800"/>
              <a:gd name="connsiteX67" fmla="*/ 1243464 w 2800350"/>
              <a:gd name="connsiteY67" fmla="*/ 1094498 h 2209800"/>
              <a:gd name="connsiteX68" fmla="*/ 1544140 w 2800350"/>
              <a:gd name="connsiteY68" fmla="*/ 944155 h 2209800"/>
              <a:gd name="connsiteX69" fmla="*/ 1619845 w 2800350"/>
              <a:gd name="connsiteY69" fmla="*/ 1019860 h 2209800"/>
              <a:gd name="connsiteX70" fmla="*/ 1294795 w 2800350"/>
              <a:gd name="connsiteY70" fmla="*/ 1214884 h 2209800"/>
              <a:gd name="connsiteX71" fmla="*/ 1243464 w 2800350"/>
              <a:gd name="connsiteY71" fmla="*/ 1094498 h 2209800"/>
              <a:gd name="connsiteX72" fmla="*/ 1746137 w 2800350"/>
              <a:gd name="connsiteY72" fmla="*/ 944088 h 2209800"/>
              <a:gd name="connsiteX73" fmla="*/ 1678862 w 2800350"/>
              <a:gd name="connsiteY73" fmla="*/ 876813 h 2209800"/>
              <a:gd name="connsiteX74" fmla="*/ 1907576 w 2800350"/>
              <a:gd name="connsiteY74" fmla="*/ 762456 h 2209800"/>
              <a:gd name="connsiteX75" fmla="*/ 1927178 w 2800350"/>
              <a:gd name="connsiteY75" fmla="*/ 835475 h 2209800"/>
              <a:gd name="connsiteX76" fmla="*/ 1746137 w 2800350"/>
              <a:gd name="connsiteY76" fmla="*/ 944088 h 2209800"/>
              <a:gd name="connsiteX77" fmla="*/ 2218234 w 2800350"/>
              <a:gd name="connsiteY77" fmla="*/ 2025862 h 2209800"/>
              <a:gd name="connsiteX78" fmla="*/ 1822489 w 2800350"/>
              <a:gd name="connsiteY78" fmla="*/ 1630117 h 2209800"/>
              <a:gd name="connsiteX79" fmla="*/ 2044984 w 2800350"/>
              <a:gd name="connsiteY79" fmla="*/ 1274406 h 2209800"/>
              <a:gd name="connsiteX80" fmla="*/ 2125422 w 2800350"/>
              <a:gd name="connsiteY80" fmla="*/ 1574081 h 2209800"/>
              <a:gd name="connsiteX81" fmla="*/ 2194364 w 2800350"/>
              <a:gd name="connsiteY81" fmla="*/ 1627021 h 2209800"/>
              <a:gd name="connsiteX82" fmla="*/ 2212928 w 2800350"/>
              <a:gd name="connsiteY82" fmla="*/ 1624554 h 2209800"/>
              <a:gd name="connsiteX83" fmla="*/ 2263402 w 2800350"/>
              <a:gd name="connsiteY83" fmla="*/ 1537039 h 2209800"/>
              <a:gd name="connsiteX84" fmla="*/ 2182610 w 2800350"/>
              <a:gd name="connsiteY84" fmla="*/ 1236058 h 2209800"/>
              <a:gd name="connsiteX85" fmla="*/ 2218224 w 2800350"/>
              <a:gd name="connsiteY85" fmla="*/ 1234372 h 2209800"/>
              <a:gd name="connsiteX86" fmla="*/ 2613969 w 2800350"/>
              <a:gd name="connsiteY86" fmla="*/ 1630107 h 2209800"/>
              <a:gd name="connsiteX87" fmla="*/ 2218234 w 2800350"/>
              <a:gd name="connsiteY87" fmla="*/ 2025862 h 2209800"/>
              <a:gd name="connsiteX88" fmla="*/ 2152359 w 2800350"/>
              <a:gd name="connsiteY88" fmla="*/ 382875 h 2209800"/>
              <a:gd name="connsiteX89" fmla="*/ 2216538 w 2800350"/>
              <a:gd name="connsiteY89" fmla="*/ 371988 h 2209800"/>
              <a:gd name="connsiteX90" fmla="*/ 2632590 w 2800350"/>
              <a:gd name="connsiteY90" fmla="*/ 306542 h 2209800"/>
              <a:gd name="connsiteX91" fmla="*/ 2658489 w 2800350"/>
              <a:gd name="connsiteY91" fmla="*/ 301837 h 2209800"/>
              <a:gd name="connsiteX92" fmla="*/ 2672672 w 2800350"/>
              <a:gd name="connsiteY92" fmla="*/ 301837 h 2209800"/>
              <a:gd name="connsiteX93" fmla="*/ 2730374 w 2800350"/>
              <a:gd name="connsiteY93" fmla="*/ 331155 h 2209800"/>
              <a:gd name="connsiteX94" fmla="*/ 2740718 w 2800350"/>
              <a:gd name="connsiteY94" fmla="*/ 395048 h 2209800"/>
              <a:gd name="connsiteX95" fmla="*/ 2588318 w 2800350"/>
              <a:gd name="connsiteY95" fmla="*/ 871298 h 2209800"/>
              <a:gd name="connsiteX96" fmla="*/ 2520272 w 2800350"/>
              <a:gd name="connsiteY96" fmla="*/ 920962 h 2209800"/>
              <a:gd name="connsiteX97" fmla="*/ 2196422 w 2800350"/>
              <a:gd name="connsiteY97" fmla="*/ 920962 h 2209800"/>
              <a:gd name="connsiteX98" fmla="*/ 2121812 w 2800350"/>
              <a:gd name="connsiteY98" fmla="*/ 849524 h 2209800"/>
              <a:gd name="connsiteX99" fmla="*/ 2121812 w 2800350"/>
              <a:gd name="connsiteY99" fmla="*/ 440302 h 2209800"/>
              <a:gd name="connsiteX100" fmla="*/ 2152359 w 2800350"/>
              <a:gd name="connsiteY100" fmla="*/ 382875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800350" h="2209800">
                <a:moveTo>
                  <a:pt x="2218234" y="1043891"/>
                </a:moveTo>
                <a:cubicBezTo>
                  <a:pt x="2189192" y="1043891"/>
                  <a:pt x="2160655" y="1046092"/>
                  <a:pt x="2132728" y="1050197"/>
                </a:cubicBezTo>
                <a:lnTo>
                  <a:pt x="1957925" y="398944"/>
                </a:lnTo>
                <a:lnTo>
                  <a:pt x="2085198" y="347128"/>
                </a:lnTo>
                <a:cubicBezTo>
                  <a:pt x="2133318" y="327545"/>
                  <a:pt x="2163322" y="281348"/>
                  <a:pt x="2161636" y="229428"/>
                </a:cubicBezTo>
                <a:cubicBezTo>
                  <a:pt x="2159950" y="177507"/>
                  <a:pt x="2127022" y="133339"/>
                  <a:pt x="2077740" y="116909"/>
                </a:cubicBezTo>
                <a:lnTo>
                  <a:pt x="1738002" y="3657"/>
                </a:lnTo>
                <a:cubicBezTo>
                  <a:pt x="1712342" y="-4878"/>
                  <a:pt x="1684034" y="1790"/>
                  <a:pt x="1664888" y="20916"/>
                </a:cubicBezTo>
                <a:lnTo>
                  <a:pt x="1507726" y="178078"/>
                </a:lnTo>
                <a:cubicBezTo>
                  <a:pt x="1479827" y="205987"/>
                  <a:pt x="1479827" y="251211"/>
                  <a:pt x="1507726" y="279110"/>
                </a:cubicBezTo>
                <a:cubicBezTo>
                  <a:pt x="1535634" y="306999"/>
                  <a:pt x="1580859" y="306999"/>
                  <a:pt x="1608758" y="279110"/>
                </a:cubicBezTo>
                <a:lnTo>
                  <a:pt x="1734697" y="153161"/>
                </a:lnTo>
                <a:lnTo>
                  <a:pt x="1981023" y="235266"/>
                </a:lnTo>
                <a:lnTo>
                  <a:pt x="1845625" y="290388"/>
                </a:lnTo>
                <a:cubicBezTo>
                  <a:pt x="1812259" y="303970"/>
                  <a:pt x="1794228" y="340270"/>
                  <a:pt x="1803573" y="375074"/>
                </a:cubicBezTo>
                <a:lnTo>
                  <a:pt x="1869752" y="621620"/>
                </a:lnTo>
                <a:lnTo>
                  <a:pt x="1187315" y="962834"/>
                </a:lnTo>
                <a:lnTo>
                  <a:pt x="1021684" y="574366"/>
                </a:lnTo>
                <a:lnTo>
                  <a:pt x="1235349" y="467534"/>
                </a:lnTo>
                <a:cubicBezTo>
                  <a:pt x="1269048" y="450674"/>
                  <a:pt x="1286546" y="411822"/>
                  <a:pt x="1277888" y="375132"/>
                </a:cubicBezTo>
                <a:cubicBezTo>
                  <a:pt x="1269239" y="338451"/>
                  <a:pt x="1236864" y="311362"/>
                  <a:pt x="1199173" y="311362"/>
                </a:cubicBezTo>
                <a:lnTo>
                  <a:pt x="817602" y="311362"/>
                </a:lnTo>
                <a:cubicBezTo>
                  <a:pt x="762195" y="311362"/>
                  <a:pt x="714703" y="350528"/>
                  <a:pt x="702140" y="404507"/>
                </a:cubicBezTo>
                <a:cubicBezTo>
                  <a:pt x="689576" y="458475"/>
                  <a:pt x="715513" y="513997"/>
                  <a:pt x="765224" y="538485"/>
                </a:cubicBezTo>
                <a:lnTo>
                  <a:pt x="874275" y="592549"/>
                </a:lnTo>
                <a:lnTo>
                  <a:pt x="988728" y="861173"/>
                </a:lnTo>
                <a:lnTo>
                  <a:pt x="838385" y="1094402"/>
                </a:lnTo>
                <a:cubicBezTo>
                  <a:pt x="767357" y="1060408"/>
                  <a:pt x="688547" y="1040224"/>
                  <a:pt x="605356" y="1037567"/>
                </a:cubicBezTo>
                <a:cubicBezTo>
                  <a:pt x="437668" y="1032185"/>
                  <a:pt x="280992" y="1096079"/>
                  <a:pt x="165120" y="1215703"/>
                </a:cubicBezTo>
                <a:cubicBezTo>
                  <a:pt x="53735" y="1330708"/>
                  <a:pt x="-4806" y="1482337"/>
                  <a:pt x="309" y="1642642"/>
                </a:cubicBezTo>
                <a:cubicBezTo>
                  <a:pt x="10139" y="1950652"/>
                  <a:pt x="259122" y="2199636"/>
                  <a:pt x="567132" y="2209475"/>
                </a:cubicBezTo>
                <a:cubicBezTo>
                  <a:pt x="573543" y="2209675"/>
                  <a:pt x="579877" y="2209790"/>
                  <a:pt x="586239" y="2209790"/>
                </a:cubicBezTo>
                <a:cubicBezTo>
                  <a:pt x="746374" y="2209790"/>
                  <a:pt x="895935" y="2144953"/>
                  <a:pt x="1007368" y="2029900"/>
                </a:cubicBezTo>
                <a:cubicBezTo>
                  <a:pt x="1097418" y="1936927"/>
                  <a:pt x="1152882" y="1825837"/>
                  <a:pt x="1168150" y="1692487"/>
                </a:cubicBezTo>
                <a:lnTo>
                  <a:pt x="1256142" y="1692487"/>
                </a:lnTo>
                <a:cubicBezTo>
                  <a:pt x="1281183" y="1740112"/>
                  <a:pt x="1331371" y="1774926"/>
                  <a:pt x="1389178" y="1774926"/>
                </a:cubicBezTo>
                <a:cubicBezTo>
                  <a:pt x="1471903" y="1774926"/>
                  <a:pt x="1539197" y="1708365"/>
                  <a:pt x="1539197" y="1625640"/>
                </a:cubicBezTo>
                <a:cubicBezTo>
                  <a:pt x="1539197" y="1548869"/>
                  <a:pt x="1481208" y="1485851"/>
                  <a:pt x="1406751" y="1477107"/>
                </a:cubicBezTo>
                <a:lnTo>
                  <a:pt x="1351364" y="1347386"/>
                </a:lnTo>
                <a:lnTo>
                  <a:pt x="1965688" y="978883"/>
                </a:lnTo>
                <a:lnTo>
                  <a:pt x="1994996" y="1088106"/>
                </a:lnTo>
                <a:cubicBezTo>
                  <a:pt x="1782170" y="1176089"/>
                  <a:pt x="1631989" y="1385858"/>
                  <a:pt x="1631989" y="1630088"/>
                </a:cubicBezTo>
                <a:cubicBezTo>
                  <a:pt x="1631989" y="1953348"/>
                  <a:pt x="1894974" y="2216343"/>
                  <a:pt x="2218234" y="2216343"/>
                </a:cubicBezTo>
                <a:cubicBezTo>
                  <a:pt x="2541493" y="2216343"/>
                  <a:pt x="2804479" y="1953357"/>
                  <a:pt x="2804479" y="1630107"/>
                </a:cubicBezTo>
                <a:cubicBezTo>
                  <a:pt x="2804479" y="1306858"/>
                  <a:pt x="2541493" y="1043891"/>
                  <a:pt x="2218234" y="1043891"/>
                </a:cubicBezTo>
                <a:close/>
                <a:moveTo>
                  <a:pt x="1056403" y="1020060"/>
                </a:moveTo>
                <a:lnTo>
                  <a:pt x="1274002" y="1528952"/>
                </a:lnTo>
                <a:cubicBezTo>
                  <a:pt x="1268267" y="1535829"/>
                  <a:pt x="1263191" y="1540096"/>
                  <a:pt x="1258742" y="1549621"/>
                </a:cubicBezTo>
                <a:lnTo>
                  <a:pt x="1168131" y="1549621"/>
                </a:lnTo>
                <a:cubicBezTo>
                  <a:pt x="1149605" y="1397221"/>
                  <a:pt x="1072005" y="1263281"/>
                  <a:pt x="958848" y="1169869"/>
                </a:cubicBezTo>
                <a:lnTo>
                  <a:pt x="1056403" y="1020060"/>
                </a:lnTo>
                <a:close/>
                <a:moveTo>
                  <a:pt x="975631" y="1549612"/>
                </a:moveTo>
                <a:lnTo>
                  <a:pt x="713017" y="1549612"/>
                </a:lnTo>
                <a:lnTo>
                  <a:pt x="854625" y="1330013"/>
                </a:lnTo>
                <a:cubicBezTo>
                  <a:pt x="916395" y="1387096"/>
                  <a:pt x="960010" y="1463887"/>
                  <a:pt x="975631" y="1549612"/>
                </a:cubicBezTo>
                <a:close/>
                <a:moveTo>
                  <a:pt x="870542" y="1897369"/>
                </a:moveTo>
                <a:cubicBezTo>
                  <a:pt x="792284" y="1978160"/>
                  <a:pt x="686319" y="2021937"/>
                  <a:pt x="573228" y="2018347"/>
                </a:cubicBezTo>
                <a:cubicBezTo>
                  <a:pt x="365374" y="2011708"/>
                  <a:pt x="197362" y="1844058"/>
                  <a:pt x="190733" y="1636203"/>
                </a:cubicBezTo>
                <a:cubicBezTo>
                  <a:pt x="187275" y="1527914"/>
                  <a:pt x="226775" y="1425701"/>
                  <a:pt x="301975" y="1348072"/>
                </a:cubicBezTo>
                <a:cubicBezTo>
                  <a:pt x="377204" y="1270405"/>
                  <a:pt x="478169" y="1227714"/>
                  <a:pt x="586268" y="1227714"/>
                </a:cubicBezTo>
                <a:cubicBezTo>
                  <a:pt x="590602" y="1227714"/>
                  <a:pt x="594926" y="1227838"/>
                  <a:pt x="599289" y="1227972"/>
                </a:cubicBezTo>
                <a:cubicBezTo>
                  <a:pt x="646752" y="1229486"/>
                  <a:pt x="692100" y="1239525"/>
                  <a:pt x="733963" y="1256423"/>
                </a:cubicBezTo>
                <a:lnTo>
                  <a:pt x="521917" y="1585264"/>
                </a:lnTo>
                <a:cubicBezTo>
                  <a:pt x="507744" y="1607247"/>
                  <a:pt x="506706" y="1633737"/>
                  <a:pt x="519231" y="1656692"/>
                </a:cubicBezTo>
                <a:cubicBezTo>
                  <a:pt x="531737" y="1679657"/>
                  <a:pt x="555807" y="1692477"/>
                  <a:pt x="581953" y="1692477"/>
                </a:cubicBezTo>
                <a:lnTo>
                  <a:pt x="975459" y="1692477"/>
                </a:lnTo>
                <a:cubicBezTo>
                  <a:pt x="961572" y="1768687"/>
                  <a:pt x="925701" y="1840419"/>
                  <a:pt x="870542" y="1897369"/>
                </a:cubicBezTo>
                <a:close/>
                <a:moveTo>
                  <a:pt x="1243464" y="1094498"/>
                </a:moveTo>
                <a:lnTo>
                  <a:pt x="1544140" y="944155"/>
                </a:lnTo>
                <a:lnTo>
                  <a:pt x="1619845" y="1019860"/>
                </a:lnTo>
                <a:lnTo>
                  <a:pt x="1294795" y="1214884"/>
                </a:lnTo>
                <a:lnTo>
                  <a:pt x="1243464" y="1094498"/>
                </a:lnTo>
                <a:close/>
                <a:moveTo>
                  <a:pt x="1746137" y="944088"/>
                </a:moveTo>
                <a:lnTo>
                  <a:pt x="1678862" y="876813"/>
                </a:lnTo>
                <a:lnTo>
                  <a:pt x="1907576" y="762456"/>
                </a:lnTo>
                <a:lnTo>
                  <a:pt x="1927178" y="835475"/>
                </a:lnTo>
                <a:lnTo>
                  <a:pt x="1746137" y="944088"/>
                </a:lnTo>
                <a:close/>
                <a:moveTo>
                  <a:pt x="2218234" y="2025862"/>
                </a:moveTo>
                <a:cubicBezTo>
                  <a:pt x="2000026" y="2025862"/>
                  <a:pt x="1822489" y="1848325"/>
                  <a:pt x="1822489" y="1630117"/>
                </a:cubicBezTo>
                <a:cubicBezTo>
                  <a:pt x="1822489" y="1474012"/>
                  <a:pt x="1913377" y="1338766"/>
                  <a:pt x="2044984" y="1274406"/>
                </a:cubicBezTo>
                <a:lnTo>
                  <a:pt x="2125422" y="1574081"/>
                </a:lnTo>
                <a:cubicBezTo>
                  <a:pt x="2133976" y="1605990"/>
                  <a:pt x="2162836" y="1627021"/>
                  <a:pt x="2194364" y="1627021"/>
                </a:cubicBezTo>
                <a:cubicBezTo>
                  <a:pt x="2200498" y="1627021"/>
                  <a:pt x="2206728" y="1626221"/>
                  <a:pt x="2212928" y="1624554"/>
                </a:cubicBezTo>
                <a:cubicBezTo>
                  <a:pt x="2251038" y="1614334"/>
                  <a:pt x="2273631" y="1575148"/>
                  <a:pt x="2263402" y="1537039"/>
                </a:cubicBezTo>
                <a:lnTo>
                  <a:pt x="2182610" y="1236058"/>
                </a:lnTo>
                <a:cubicBezTo>
                  <a:pt x="2194355" y="1235001"/>
                  <a:pt x="2206213" y="1234372"/>
                  <a:pt x="2218224" y="1234372"/>
                </a:cubicBezTo>
                <a:cubicBezTo>
                  <a:pt x="2436433" y="1234372"/>
                  <a:pt x="2613969" y="1411899"/>
                  <a:pt x="2613969" y="1630107"/>
                </a:cubicBezTo>
                <a:cubicBezTo>
                  <a:pt x="2613969" y="1848316"/>
                  <a:pt x="2436442" y="2025862"/>
                  <a:pt x="2218234" y="2025862"/>
                </a:cubicBezTo>
                <a:close/>
                <a:moveTo>
                  <a:pt x="2152359" y="382875"/>
                </a:moveTo>
                <a:cubicBezTo>
                  <a:pt x="2170571" y="369397"/>
                  <a:pt x="2194898" y="365387"/>
                  <a:pt x="2216538" y="371988"/>
                </a:cubicBezTo>
                <a:cubicBezTo>
                  <a:pt x="2306388" y="399477"/>
                  <a:pt x="2447539" y="377284"/>
                  <a:pt x="2632590" y="306542"/>
                </a:cubicBezTo>
                <a:cubicBezTo>
                  <a:pt x="2640725" y="303437"/>
                  <a:pt x="2649774" y="301837"/>
                  <a:pt x="2658489" y="301837"/>
                </a:cubicBezTo>
                <a:lnTo>
                  <a:pt x="2672672" y="301837"/>
                </a:lnTo>
                <a:cubicBezTo>
                  <a:pt x="2695484" y="301837"/>
                  <a:pt x="2716925" y="312733"/>
                  <a:pt x="2730374" y="331155"/>
                </a:cubicBezTo>
                <a:cubicBezTo>
                  <a:pt x="2743823" y="349585"/>
                  <a:pt x="2747662" y="373322"/>
                  <a:pt x="2740718" y="395048"/>
                </a:cubicBezTo>
                <a:lnTo>
                  <a:pt x="2588318" y="871298"/>
                </a:lnTo>
                <a:cubicBezTo>
                  <a:pt x="2578850" y="900883"/>
                  <a:pt x="2551342" y="920962"/>
                  <a:pt x="2520272" y="920962"/>
                </a:cubicBezTo>
                <a:lnTo>
                  <a:pt x="2196422" y="920962"/>
                </a:lnTo>
                <a:cubicBezTo>
                  <a:pt x="2156960" y="920962"/>
                  <a:pt x="2121812" y="888986"/>
                  <a:pt x="2121812" y="849524"/>
                </a:cubicBezTo>
                <a:lnTo>
                  <a:pt x="2121812" y="440302"/>
                </a:lnTo>
                <a:cubicBezTo>
                  <a:pt x="2121822" y="417651"/>
                  <a:pt x="2134147" y="396344"/>
                  <a:pt x="2152359" y="382875"/>
                </a:cubicBezTo>
                <a:close/>
              </a:path>
            </a:pathLst>
          </a:custGeom>
          <a:solidFill>
            <a:schemeClr val="tx1"/>
          </a:solidFill>
          <a:ln w="9525" cap="flat">
            <a:noFill/>
            <a:prstDash val="solid"/>
            <a:miter/>
          </a:ln>
        </p:spPr>
        <p:txBody>
          <a:bodyPr rtlCol="0" anchor="ctr"/>
          <a:lstStyle/>
          <a:p>
            <a:endParaRPr lang="en-US"/>
          </a:p>
        </p:txBody>
      </p:sp>
      <p:sp>
        <p:nvSpPr>
          <p:cNvPr id="97" name="TextBox 96">
            <a:extLst>
              <a:ext uri="{FF2B5EF4-FFF2-40B4-BE49-F238E27FC236}">
                <a16:creationId xmlns="" xmlns:a16="http://schemas.microsoft.com/office/drawing/2014/main" id="{AFA8D6C0-43B9-4DC6-B98E-601E34A50B11}"/>
              </a:ext>
            </a:extLst>
          </p:cNvPr>
          <p:cNvSpPr txBox="1"/>
          <p:nvPr/>
        </p:nvSpPr>
        <p:spPr>
          <a:xfrm>
            <a:off x="1651355" y="3091428"/>
            <a:ext cx="1779654" cy="923330"/>
          </a:xfrm>
          <a:prstGeom prst="rect">
            <a:avLst/>
          </a:prstGeom>
          <a:noFill/>
        </p:spPr>
        <p:txBody>
          <a:bodyPr wrap="none" rtlCol="0" anchor="ctr">
            <a:spAutoFit/>
          </a:bodyPr>
          <a:lstStyle/>
          <a:p>
            <a:pPr algn="ctr"/>
            <a:r>
              <a:rPr lang="en-US" sz="5400" b="1" dirty="0">
                <a:solidFill>
                  <a:srgbClr val="EBB700"/>
                </a:solidFill>
                <a:latin typeface="+mj-lt"/>
              </a:rPr>
              <a:t>$150</a:t>
            </a:r>
          </a:p>
        </p:txBody>
      </p:sp>
      <p:sp>
        <p:nvSpPr>
          <p:cNvPr id="99" name="TextBox 98">
            <a:extLst>
              <a:ext uri="{FF2B5EF4-FFF2-40B4-BE49-F238E27FC236}">
                <a16:creationId xmlns="" xmlns:a16="http://schemas.microsoft.com/office/drawing/2014/main" id="{01F8F55F-61BE-4C12-9781-899A89002C9F}"/>
              </a:ext>
            </a:extLst>
          </p:cNvPr>
          <p:cNvSpPr txBox="1"/>
          <p:nvPr/>
        </p:nvSpPr>
        <p:spPr>
          <a:xfrm>
            <a:off x="5234224" y="3091428"/>
            <a:ext cx="1723549" cy="923330"/>
          </a:xfrm>
          <a:prstGeom prst="rect">
            <a:avLst/>
          </a:prstGeom>
          <a:noFill/>
        </p:spPr>
        <p:txBody>
          <a:bodyPr wrap="none" rtlCol="0" anchor="ctr">
            <a:spAutoFit/>
          </a:bodyPr>
          <a:lstStyle/>
          <a:p>
            <a:pPr algn="ctr"/>
            <a:r>
              <a:rPr lang="en-US" sz="5400" b="1" dirty="0">
                <a:solidFill>
                  <a:srgbClr val="00338D"/>
                </a:solidFill>
                <a:latin typeface="+mj-lt"/>
              </a:rPr>
              <a:t>$250</a:t>
            </a:r>
          </a:p>
        </p:txBody>
      </p:sp>
      <p:sp>
        <p:nvSpPr>
          <p:cNvPr id="100" name="TextBox 99">
            <a:extLst>
              <a:ext uri="{FF2B5EF4-FFF2-40B4-BE49-F238E27FC236}">
                <a16:creationId xmlns="" xmlns:a16="http://schemas.microsoft.com/office/drawing/2014/main" id="{F52496A2-6106-4775-AD14-34057C463C0B}"/>
              </a:ext>
            </a:extLst>
          </p:cNvPr>
          <p:cNvSpPr txBox="1"/>
          <p:nvPr/>
        </p:nvSpPr>
        <p:spPr>
          <a:xfrm>
            <a:off x="8789042" y="3091428"/>
            <a:ext cx="1723549" cy="923330"/>
          </a:xfrm>
          <a:prstGeom prst="rect">
            <a:avLst/>
          </a:prstGeom>
          <a:noFill/>
        </p:spPr>
        <p:txBody>
          <a:bodyPr wrap="none" rtlCol="0" anchor="ctr">
            <a:spAutoFit/>
          </a:bodyPr>
          <a:lstStyle/>
          <a:p>
            <a:pPr algn="ctr"/>
            <a:r>
              <a:rPr lang="en-US" sz="5400" b="1" dirty="0">
                <a:solidFill>
                  <a:srgbClr val="EBB700"/>
                </a:solidFill>
                <a:latin typeface="+mj-lt"/>
              </a:rPr>
              <a:t>$350</a:t>
            </a:r>
          </a:p>
        </p:txBody>
      </p:sp>
      <p:sp>
        <p:nvSpPr>
          <p:cNvPr id="102" name="Diagonal Stripe 101">
            <a:extLst>
              <a:ext uri="{FF2B5EF4-FFF2-40B4-BE49-F238E27FC236}">
                <a16:creationId xmlns="" xmlns:a16="http://schemas.microsoft.com/office/drawing/2014/main" id="{846216CE-F795-4F76-B29E-3ACA399B4661}"/>
              </a:ext>
            </a:extLst>
          </p:cNvPr>
          <p:cNvSpPr/>
          <p:nvPr/>
        </p:nvSpPr>
        <p:spPr>
          <a:xfrm>
            <a:off x="1190843" y="1962051"/>
            <a:ext cx="675894" cy="675894"/>
          </a:xfrm>
          <a:prstGeom prst="diagStripe">
            <a:avLst>
              <a:gd name="adj" fmla="val 50000"/>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5" name="TextBox 104">
            <a:extLst>
              <a:ext uri="{FF2B5EF4-FFF2-40B4-BE49-F238E27FC236}">
                <a16:creationId xmlns="" xmlns:a16="http://schemas.microsoft.com/office/drawing/2014/main" id="{981664CD-DF2F-49BE-8ED5-D8421DAF0289}"/>
              </a:ext>
            </a:extLst>
          </p:cNvPr>
          <p:cNvSpPr txBox="1"/>
          <p:nvPr/>
        </p:nvSpPr>
        <p:spPr>
          <a:xfrm>
            <a:off x="1589324" y="4012228"/>
            <a:ext cx="1915909" cy="307777"/>
          </a:xfrm>
          <a:prstGeom prst="rect">
            <a:avLst/>
          </a:prstGeom>
          <a:noFill/>
        </p:spPr>
        <p:txBody>
          <a:bodyPr wrap="none" rtlCol="0" anchor="ctr">
            <a:spAutoFit/>
          </a:bodyPr>
          <a:lstStyle/>
          <a:p>
            <a:pPr algn="ctr"/>
            <a:r>
              <a:rPr lang="en-US" sz="1400" b="1" i="1">
                <a:latin typeface="+mj-lt"/>
              </a:rPr>
              <a:t>BONUS FEATURES</a:t>
            </a:r>
          </a:p>
        </p:txBody>
      </p:sp>
      <p:sp>
        <p:nvSpPr>
          <p:cNvPr id="106" name="TextBox 105">
            <a:extLst>
              <a:ext uri="{FF2B5EF4-FFF2-40B4-BE49-F238E27FC236}">
                <a16:creationId xmlns="" xmlns:a16="http://schemas.microsoft.com/office/drawing/2014/main" id="{C47B53DE-89FB-439D-A87B-66BBB47A547C}"/>
              </a:ext>
            </a:extLst>
          </p:cNvPr>
          <p:cNvSpPr txBox="1"/>
          <p:nvPr/>
        </p:nvSpPr>
        <p:spPr>
          <a:xfrm>
            <a:off x="2087295" y="4320005"/>
            <a:ext cx="919867" cy="276999"/>
          </a:xfrm>
          <a:prstGeom prst="rect">
            <a:avLst/>
          </a:prstGeom>
          <a:noFill/>
        </p:spPr>
        <p:txBody>
          <a:bodyPr wrap="none" rtlCol="0" anchor="ctr">
            <a:spAutoFit/>
          </a:bodyPr>
          <a:lstStyle/>
          <a:p>
            <a:pPr algn="ctr"/>
            <a:r>
              <a:rPr lang="en-US" sz="1200"/>
              <a:t>Feature 01</a:t>
            </a:r>
          </a:p>
        </p:txBody>
      </p:sp>
      <p:sp>
        <p:nvSpPr>
          <p:cNvPr id="108" name="TextBox 107">
            <a:extLst>
              <a:ext uri="{FF2B5EF4-FFF2-40B4-BE49-F238E27FC236}">
                <a16:creationId xmlns="" xmlns:a16="http://schemas.microsoft.com/office/drawing/2014/main" id="{1D23B026-A05C-4CA6-BC40-F3996EF4221B}"/>
              </a:ext>
            </a:extLst>
          </p:cNvPr>
          <p:cNvSpPr txBox="1"/>
          <p:nvPr/>
        </p:nvSpPr>
        <p:spPr>
          <a:xfrm>
            <a:off x="2087295" y="4600110"/>
            <a:ext cx="919868" cy="276999"/>
          </a:xfrm>
          <a:prstGeom prst="rect">
            <a:avLst/>
          </a:prstGeom>
          <a:noFill/>
        </p:spPr>
        <p:txBody>
          <a:bodyPr wrap="none" rtlCol="0" anchor="ctr">
            <a:spAutoFit/>
          </a:bodyPr>
          <a:lstStyle/>
          <a:p>
            <a:pPr algn="ctr"/>
            <a:r>
              <a:rPr lang="en-US" sz="1200"/>
              <a:t>Feature 02</a:t>
            </a:r>
          </a:p>
        </p:txBody>
      </p:sp>
      <p:sp>
        <p:nvSpPr>
          <p:cNvPr id="109" name="TextBox 108">
            <a:extLst>
              <a:ext uri="{FF2B5EF4-FFF2-40B4-BE49-F238E27FC236}">
                <a16:creationId xmlns="" xmlns:a16="http://schemas.microsoft.com/office/drawing/2014/main" id="{3B7D9B94-AFCB-4247-9238-3A7D972E1A7B}"/>
              </a:ext>
            </a:extLst>
          </p:cNvPr>
          <p:cNvSpPr txBox="1"/>
          <p:nvPr/>
        </p:nvSpPr>
        <p:spPr>
          <a:xfrm>
            <a:off x="2428446" y="4880214"/>
            <a:ext cx="237565" cy="276999"/>
          </a:xfrm>
          <a:prstGeom prst="rect">
            <a:avLst/>
          </a:prstGeom>
          <a:noFill/>
        </p:spPr>
        <p:txBody>
          <a:bodyPr wrap="none" rtlCol="0" anchor="ctr">
            <a:spAutoFit/>
          </a:bodyPr>
          <a:lstStyle/>
          <a:p>
            <a:pPr algn="ctr"/>
            <a:r>
              <a:rPr lang="en-US" sz="1200"/>
              <a:t>-</a:t>
            </a:r>
          </a:p>
        </p:txBody>
      </p:sp>
      <p:sp>
        <p:nvSpPr>
          <p:cNvPr id="113" name="TextBox 112">
            <a:extLst>
              <a:ext uri="{FF2B5EF4-FFF2-40B4-BE49-F238E27FC236}">
                <a16:creationId xmlns="" xmlns:a16="http://schemas.microsoft.com/office/drawing/2014/main" id="{3EE920C4-25D7-4B0B-940C-3DE61EF2021A}"/>
              </a:ext>
            </a:extLst>
          </p:cNvPr>
          <p:cNvSpPr txBox="1"/>
          <p:nvPr/>
        </p:nvSpPr>
        <p:spPr>
          <a:xfrm>
            <a:off x="5138046" y="4012228"/>
            <a:ext cx="1915909" cy="307777"/>
          </a:xfrm>
          <a:prstGeom prst="rect">
            <a:avLst/>
          </a:prstGeom>
          <a:noFill/>
        </p:spPr>
        <p:txBody>
          <a:bodyPr wrap="none" rtlCol="0" anchor="ctr">
            <a:spAutoFit/>
          </a:bodyPr>
          <a:lstStyle/>
          <a:p>
            <a:pPr algn="ctr"/>
            <a:r>
              <a:rPr lang="en-US" sz="1400" b="1" i="1">
                <a:latin typeface="+mj-lt"/>
              </a:rPr>
              <a:t>BONUS FEATURES</a:t>
            </a:r>
          </a:p>
        </p:txBody>
      </p:sp>
      <p:sp>
        <p:nvSpPr>
          <p:cNvPr id="115" name="TextBox 114">
            <a:extLst>
              <a:ext uri="{FF2B5EF4-FFF2-40B4-BE49-F238E27FC236}">
                <a16:creationId xmlns="" xmlns:a16="http://schemas.microsoft.com/office/drawing/2014/main" id="{C82FEB24-3E7F-4AF3-8A73-6207E25ACC61}"/>
              </a:ext>
            </a:extLst>
          </p:cNvPr>
          <p:cNvSpPr txBox="1"/>
          <p:nvPr/>
        </p:nvSpPr>
        <p:spPr>
          <a:xfrm>
            <a:off x="5636017" y="4320005"/>
            <a:ext cx="919867" cy="276999"/>
          </a:xfrm>
          <a:prstGeom prst="rect">
            <a:avLst/>
          </a:prstGeom>
          <a:noFill/>
        </p:spPr>
        <p:txBody>
          <a:bodyPr wrap="none" rtlCol="0" anchor="ctr">
            <a:spAutoFit/>
          </a:bodyPr>
          <a:lstStyle/>
          <a:p>
            <a:pPr algn="ctr"/>
            <a:r>
              <a:rPr lang="en-US" sz="1200"/>
              <a:t>Feature 01</a:t>
            </a:r>
          </a:p>
        </p:txBody>
      </p:sp>
      <p:sp>
        <p:nvSpPr>
          <p:cNvPr id="116" name="TextBox 115">
            <a:extLst>
              <a:ext uri="{FF2B5EF4-FFF2-40B4-BE49-F238E27FC236}">
                <a16:creationId xmlns="" xmlns:a16="http://schemas.microsoft.com/office/drawing/2014/main" id="{4C18A973-550F-4BAA-9D07-02677FDE96B4}"/>
              </a:ext>
            </a:extLst>
          </p:cNvPr>
          <p:cNvSpPr txBox="1"/>
          <p:nvPr/>
        </p:nvSpPr>
        <p:spPr>
          <a:xfrm>
            <a:off x="5636017" y="4600110"/>
            <a:ext cx="919868" cy="276999"/>
          </a:xfrm>
          <a:prstGeom prst="rect">
            <a:avLst/>
          </a:prstGeom>
          <a:noFill/>
        </p:spPr>
        <p:txBody>
          <a:bodyPr wrap="none" rtlCol="0" anchor="ctr">
            <a:spAutoFit/>
          </a:bodyPr>
          <a:lstStyle/>
          <a:p>
            <a:pPr algn="ctr"/>
            <a:r>
              <a:rPr lang="en-US" sz="1200"/>
              <a:t>Feature 02</a:t>
            </a:r>
          </a:p>
        </p:txBody>
      </p:sp>
      <p:sp>
        <p:nvSpPr>
          <p:cNvPr id="117" name="TextBox 116">
            <a:extLst>
              <a:ext uri="{FF2B5EF4-FFF2-40B4-BE49-F238E27FC236}">
                <a16:creationId xmlns="" xmlns:a16="http://schemas.microsoft.com/office/drawing/2014/main" id="{395965C3-6584-41CB-9252-51EA286D3135}"/>
              </a:ext>
            </a:extLst>
          </p:cNvPr>
          <p:cNvSpPr txBox="1"/>
          <p:nvPr/>
        </p:nvSpPr>
        <p:spPr>
          <a:xfrm>
            <a:off x="5636017" y="4880214"/>
            <a:ext cx="919868" cy="276999"/>
          </a:xfrm>
          <a:prstGeom prst="rect">
            <a:avLst/>
          </a:prstGeom>
          <a:noFill/>
        </p:spPr>
        <p:txBody>
          <a:bodyPr wrap="none" rtlCol="0" anchor="ctr">
            <a:spAutoFit/>
          </a:bodyPr>
          <a:lstStyle/>
          <a:p>
            <a:pPr algn="ctr"/>
            <a:r>
              <a:rPr lang="en-US" sz="1200"/>
              <a:t>Feature 03</a:t>
            </a:r>
          </a:p>
        </p:txBody>
      </p:sp>
      <p:sp>
        <p:nvSpPr>
          <p:cNvPr id="119" name="TextBox 118">
            <a:extLst>
              <a:ext uri="{FF2B5EF4-FFF2-40B4-BE49-F238E27FC236}">
                <a16:creationId xmlns="" xmlns:a16="http://schemas.microsoft.com/office/drawing/2014/main" id="{721893FB-ED03-4CE0-A5BB-12638570C870}"/>
              </a:ext>
            </a:extLst>
          </p:cNvPr>
          <p:cNvSpPr txBox="1"/>
          <p:nvPr/>
        </p:nvSpPr>
        <p:spPr>
          <a:xfrm>
            <a:off x="8692864" y="4012228"/>
            <a:ext cx="1915909" cy="307777"/>
          </a:xfrm>
          <a:prstGeom prst="rect">
            <a:avLst/>
          </a:prstGeom>
          <a:noFill/>
        </p:spPr>
        <p:txBody>
          <a:bodyPr wrap="none" rtlCol="0" anchor="ctr">
            <a:spAutoFit/>
          </a:bodyPr>
          <a:lstStyle/>
          <a:p>
            <a:pPr algn="ctr"/>
            <a:r>
              <a:rPr lang="en-US" sz="1400" b="1" i="1">
                <a:latin typeface="+mj-lt"/>
              </a:rPr>
              <a:t>BONUS FEATURES</a:t>
            </a:r>
          </a:p>
        </p:txBody>
      </p:sp>
      <p:sp>
        <p:nvSpPr>
          <p:cNvPr id="121" name="TextBox 120">
            <a:extLst>
              <a:ext uri="{FF2B5EF4-FFF2-40B4-BE49-F238E27FC236}">
                <a16:creationId xmlns="" xmlns:a16="http://schemas.microsoft.com/office/drawing/2014/main" id="{CCA57FA9-A7D8-4ED2-A14D-79AD30150722}"/>
              </a:ext>
            </a:extLst>
          </p:cNvPr>
          <p:cNvSpPr txBox="1"/>
          <p:nvPr/>
        </p:nvSpPr>
        <p:spPr>
          <a:xfrm>
            <a:off x="9190835" y="4320005"/>
            <a:ext cx="919867" cy="276999"/>
          </a:xfrm>
          <a:prstGeom prst="rect">
            <a:avLst/>
          </a:prstGeom>
          <a:noFill/>
        </p:spPr>
        <p:txBody>
          <a:bodyPr wrap="none" rtlCol="0" anchor="ctr">
            <a:spAutoFit/>
          </a:bodyPr>
          <a:lstStyle/>
          <a:p>
            <a:pPr algn="ctr"/>
            <a:r>
              <a:rPr lang="en-US" sz="1200"/>
              <a:t>Feature 01</a:t>
            </a:r>
          </a:p>
        </p:txBody>
      </p:sp>
      <p:sp>
        <p:nvSpPr>
          <p:cNvPr id="122" name="TextBox 121">
            <a:extLst>
              <a:ext uri="{FF2B5EF4-FFF2-40B4-BE49-F238E27FC236}">
                <a16:creationId xmlns="" xmlns:a16="http://schemas.microsoft.com/office/drawing/2014/main" id="{CE01AD12-27E8-4E6E-9180-ECD539464AC1}"/>
              </a:ext>
            </a:extLst>
          </p:cNvPr>
          <p:cNvSpPr txBox="1"/>
          <p:nvPr/>
        </p:nvSpPr>
        <p:spPr>
          <a:xfrm>
            <a:off x="9190835" y="4600110"/>
            <a:ext cx="919868" cy="276999"/>
          </a:xfrm>
          <a:prstGeom prst="rect">
            <a:avLst/>
          </a:prstGeom>
          <a:noFill/>
        </p:spPr>
        <p:txBody>
          <a:bodyPr wrap="none" rtlCol="0" anchor="ctr">
            <a:spAutoFit/>
          </a:bodyPr>
          <a:lstStyle/>
          <a:p>
            <a:pPr algn="ctr"/>
            <a:r>
              <a:rPr lang="en-US" sz="1200"/>
              <a:t>Feature 02</a:t>
            </a:r>
          </a:p>
        </p:txBody>
      </p:sp>
      <p:sp>
        <p:nvSpPr>
          <p:cNvPr id="123" name="TextBox 122">
            <a:extLst>
              <a:ext uri="{FF2B5EF4-FFF2-40B4-BE49-F238E27FC236}">
                <a16:creationId xmlns="" xmlns:a16="http://schemas.microsoft.com/office/drawing/2014/main" id="{FDB1EF1C-5BB7-45AC-AAF8-3E5BEF4BB261}"/>
              </a:ext>
            </a:extLst>
          </p:cNvPr>
          <p:cNvSpPr txBox="1"/>
          <p:nvPr/>
        </p:nvSpPr>
        <p:spPr>
          <a:xfrm>
            <a:off x="9190835" y="4880214"/>
            <a:ext cx="919868" cy="276999"/>
          </a:xfrm>
          <a:prstGeom prst="rect">
            <a:avLst/>
          </a:prstGeom>
          <a:noFill/>
        </p:spPr>
        <p:txBody>
          <a:bodyPr wrap="none" rtlCol="0" anchor="ctr">
            <a:spAutoFit/>
          </a:bodyPr>
          <a:lstStyle/>
          <a:p>
            <a:pPr algn="ctr"/>
            <a:r>
              <a:rPr lang="en-US" sz="1200"/>
              <a:t>Feature 03</a:t>
            </a:r>
          </a:p>
        </p:txBody>
      </p:sp>
      <p:sp>
        <p:nvSpPr>
          <p:cNvPr id="124" name="TextBox 123">
            <a:extLst>
              <a:ext uri="{FF2B5EF4-FFF2-40B4-BE49-F238E27FC236}">
                <a16:creationId xmlns="" xmlns:a16="http://schemas.microsoft.com/office/drawing/2014/main" id="{7F85EE90-9DFD-4550-BC12-87FCA0361E64}"/>
              </a:ext>
            </a:extLst>
          </p:cNvPr>
          <p:cNvSpPr txBox="1"/>
          <p:nvPr/>
        </p:nvSpPr>
        <p:spPr>
          <a:xfrm>
            <a:off x="2428446" y="5160085"/>
            <a:ext cx="237565" cy="276999"/>
          </a:xfrm>
          <a:prstGeom prst="rect">
            <a:avLst/>
          </a:prstGeom>
          <a:noFill/>
        </p:spPr>
        <p:txBody>
          <a:bodyPr wrap="none" rtlCol="0" anchor="ctr">
            <a:spAutoFit/>
          </a:bodyPr>
          <a:lstStyle/>
          <a:p>
            <a:pPr algn="ctr"/>
            <a:r>
              <a:rPr lang="en-US" sz="1200"/>
              <a:t>-</a:t>
            </a:r>
          </a:p>
        </p:txBody>
      </p:sp>
      <p:sp>
        <p:nvSpPr>
          <p:cNvPr id="125" name="TextBox 124">
            <a:extLst>
              <a:ext uri="{FF2B5EF4-FFF2-40B4-BE49-F238E27FC236}">
                <a16:creationId xmlns="" xmlns:a16="http://schemas.microsoft.com/office/drawing/2014/main" id="{B2F60E1A-89EF-4B1A-969B-BCB59AD639C1}"/>
              </a:ext>
            </a:extLst>
          </p:cNvPr>
          <p:cNvSpPr txBox="1"/>
          <p:nvPr/>
        </p:nvSpPr>
        <p:spPr>
          <a:xfrm>
            <a:off x="5977218" y="5161630"/>
            <a:ext cx="237565" cy="276999"/>
          </a:xfrm>
          <a:prstGeom prst="rect">
            <a:avLst/>
          </a:prstGeom>
          <a:noFill/>
        </p:spPr>
        <p:txBody>
          <a:bodyPr wrap="none" rtlCol="0" anchor="ctr">
            <a:spAutoFit/>
          </a:bodyPr>
          <a:lstStyle/>
          <a:p>
            <a:pPr algn="ctr"/>
            <a:r>
              <a:rPr lang="en-US" sz="1200"/>
              <a:t>-</a:t>
            </a:r>
          </a:p>
        </p:txBody>
      </p:sp>
      <p:sp>
        <p:nvSpPr>
          <p:cNvPr id="126" name="TextBox 125">
            <a:extLst>
              <a:ext uri="{FF2B5EF4-FFF2-40B4-BE49-F238E27FC236}">
                <a16:creationId xmlns="" xmlns:a16="http://schemas.microsoft.com/office/drawing/2014/main" id="{7EC39EC8-9F95-40C0-8486-979FD72AFE6E}"/>
              </a:ext>
            </a:extLst>
          </p:cNvPr>
          <p:cNvSpPr txBox="1"/>
          <p:nvPr/>
        </p:nvSpPr>
        <p:spPr>
          <a:xfrm>
            <a:off x="9190831" y="5157114"/>
            <a:ext cx="919868" cy="276999"/>
          </a:xfrm>
          <a:prstGeom prst="rect">
            <a:avLst/>
          </a:prstGeom>
          <a:noFill/>
        </p:spPr>
        <p:txBody>
          <a:bodyPr wrap="none" rtlCol="0" anchor="ctr">
            <a:spAutoFit/>
          </a:bodyPr>
          <a:lstStyle/>
          <a:p>
            <a:pPr algn="ctr"/>
            <a:r>
              <a:rPr lang="en-US" sz="1200"/>
              <a:t>Feature 04</a:t>
            </a:r>
          </a:p>
        </p:txBody>
      </p:sp>
      <p:sp>
        <p:nvSpPr>
          <p:cNvPr id="127" name="Diagonal Stripe 126">
            <a:extLst>
              <a:ext uri="{FF2B5EF4-FFF2-40B4-BE49-F238E27FC236}">
                <a16:creationId xmlns="" xmlns:a16="http://schemas.microsoft.com/office/drawing/2014/main" id="{9F5575B7-067A-47F0-A3E9-F7004A308A28}"/>
              </a:ext>
            </a:extLst>
          </p:cNvPr>
          <p:cNvSpPr/>
          <p:nvPr/>
        </p:nvSpPr>
        <p:spPr>
          <a:xfrm>
            <a:off x="4743786" y="1962051"/>
            <a:ext cx="675894" cy="675894"/>
          </a:xfrm>
          <a:prstGeom prst="diagStripe">
            <a:avLst>
              <a:gd name="adj" fmla="val 50000"/>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8" name="Diagonal Stripe 127">
            <a:extLst>
              <a:ext uri="{FF2B5EF4-FFF2-40B4-BE49-F238E27FC236}">
                <a16:creationId xmlns="" xmlns:a16="http://schemas.microsoft.com/office/drawing/2014/main" id="{8961D748-9687-4DDC-BA0C-3F370E6DD6EF}"/>
              </a:ext>
            </a:extLst>
          </p:cNvPr>
          <p:cNvSpPr/>
          <p:nvPr/>
        </p:nvSpPr>
        <p:spPr>
          <a:xfrm>
            <a:off x="8296729" y="1967023"/>
            <a:ext cx="675894" cy="675894"/>
          </a:xfrm>
          <a:prstGeom prst="diagStripe">
            <a:avLst>
              <a:gd name="adj" fmla="val 50000"/>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967943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2"/>
                                        </p:tgtEl>
                                        <p:attrNameLst>
                                          <p:attrName>style.visibility</p:attrName>
                                        </p:attrNameLst>
                                      </p:cBhvr>
                                      <p:to>
                                        <p:strVal val="visible"/>
                                      </p:to>
                                    </p:set>
                                    <p:animEffect transition="in" filter="wipe(left)">
                                      <p:cBhvr>
                                        <p:cTn id="19" dur="500"/>
                                        <p:tgtEl>
                                          <p:spTgt spid="102"/>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p:cTn id="23" dur="500" fill="hold"/>
                                        <p:tgtEl>
                                          <p:spTgt spid="96"/>
                                        </p:tgtEl>
                                        <p:attrNameLst>
                                          <p:attrName>ppt_w</p:attrName>
                                        </p:attrNameLst>
                                      </p:cBhvr>
                                      <p:tavLst>
                                        <p:tav tm="0">
                                          <p:val>
                                            <p:fltVal val="0"/>
                                          </p:val>
                                        </p:tav>
                                        <p:tav tm="100000">
                                          <p:val>
                                            <p:strVal val="#ppt_w"/>
                                          </p:val>
                                        </p:tav>
                                      </p:tavLst>
                                    </p:anim>
                                    <p:anim calcmode="lin" valueType="num">
                                      <p:cBhvr>
                                        <p:cTn id="24" dur="500" fill="hold"/>
                                        <p:tgtEl>
                                          <p:spTgt spid="96"/>
                                        </p:tgtEl>
                                        <p:attrNameLst>
                                          <p:attrName>ppt_h</p:attrName>
                                        </p:attrNameLst>
                                      </p:cBhvr>
                                      <p:tavLst>
                                        <p:tav tm="0">
                                          <p:val>
                                            <p:fltVal val="0"/>
                                          </p:val>
                                        </p:tav>
                                        <p:tav tm="100000">
                                          <p:val>
                                            <p:strVal val="#ppt_h"/>
                                          </p:val>
                                        </p:tav>
                                      </p:tavLst>
                                    </p:anim>
                                    <p:animEffect transition="in" filter="fade">
                                      <p:cBhvr>
                                        <p:cTn id="25" dur="500"/>
                                        <p:tgtEl>
                                          <p:spTgt spid="96"/>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86"/>
                                        </p:tgtEl>
                                        <p:attrNameLst>
                                          <p:attrName>style.visibility</p:attrName>
                                        </p:attrNameLst>
                                      </p:cBhvr>
                                      <p:to>
                                        <p:strVal val="visible"/>
                                      </p:to>
                                    </p:set>
                                    <p:animEffect transition="in" filter="wipe(left)">
                                      <p:cBhvr>
                                        <p:cTn id="29" dur="500"/>
                                        <p:tgtEl>
                                          <p:spTgt spid="86"/>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500"/>
                                        <p:tgtEl>
                                          <p:spTgt spid="97"/>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105"/>
                                        </p:tgtEl>
                                        <p:attrNameLst>
                                          <p:attrName>style.visibility</p:attrName>
                                        </p:attrNameLst>
                                      </p:cBhvr>
                                      <p:to>
                                        <p:strVal val="visible"/>
                                      </p:to>
                                    </p:set>
                                    <p:animEffect transition="in" filter="wipe(left)">
                                      <p:cBhvr>
                                        <p:cTn id="37" dur="500"/>
                                        <p:tgtEl>
                                          <p:spTgt spid="105"/>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106"/>
                                        </p:tgtEl>
                                        <p:attrNameLst>
                                          <p:attrName>style.visibility</p:attrName>
                                        </p:attrNameLst>
                                      </p:cBhvr>
                                      <p:to>
                                        <p:strVal val="visible"/>
                                      </p:to>
                                    </p:set>
                                    <p:animEffect transition="in" filter="fade">
                                      <p:cBhvr>
                                        <p:cTn id="41" dur="500"/>
                                        <p:tgtEl>
                                          <p:spTgt spid="106"/>
                                        </p:tgtEl>
                                      </p:cBhvr>
                                    </p:animEffect>
                                  </p:childTnLst>
                                </p:cTn>
                              </p:par>
                            </p:childTnLst>
                          </p:cTn>
                        </p:par>
                        <p:par>
                          <p:cTn id="42" fill="hold">
                            <p:stCondLst>
                              <p:cond delay="4500"/>
                            </p:stCondLst>
                            <p:childTnLst>
                              <p:par>
                                <p:cTn id="43" presetID="10" presetClass="entr" presetSubtype="0" fill="hold" grpId="0" nodeType="afterEffect">
                                  <p:stCondLst>
                                    <p:cond delay="0"/>
                                  </p:stCondLst>
                                  <p:childTnLst>
                                    <p:set>
                                      <p:cBhvr>
                                        <p:cTn id="44" dur="1" fill="hold">
                                          <p:stCondLst>
                                            <p:cond delay="0"/>
                                          </p:stCondLst>
                                        </p:cTn>
                                        <p:tgtEl>
                                          <p:spTgt spid="108"/>
                                        </p:tgtEl>
                                        <p:attrNameLst>
                                          <p:attrName>style.visibility</p:attrName>
                                        </p:attrNameLst>
                                      </p:cBhvr>
                                      <p:to>
                                        <p:strVal val="visible"/>
                                      </p:to>
                                    </p:set>
                                    <p:animEffect transition="in" filter="fade">
                                      <p:cBhvr>
                                        <p:cTn id="45" dur="500"/>
                                        <p:tgtEl>
                                          <p:spTgt spid="108"/>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109"/>
                                        </p:tgtEl>
                                        <p:attrNameLst>
                                          <p:attrName>style.visibility</p:attrName>
                                        </p:attrNameLst>
                                      </p:cBhvr>
                                      <p:to>
                                        <p:strVal val="visible"/>
                                      </p:to>
                                    </p:set>
                                    <p:animEffect transition="in" filter="fade">
                                      <p:cBhvr>
                                        <p:cTn id="49" dur="500"/>
                                        <p:tgtEl>
                                          <p:spTgt spid="109"/>
                                        </p:tgtEl>
                                      </p:cBhvr>
                                    </p:animEffect>
                                  </p:childTnLst>
                                </p:cTn>
                              </p:par>
                            </p:childTnLst>
                          </p:cTn>
                        </p:par>
                        <p:par>
                          <p:cTn id="50" fill="hold">
                            <p:stCondLst>
                              <p:cond delay="5500"/>
                            </p:stCondLst>
                            <p:childTnLst>
                              <p:par>
                                <p:cTn id="51" presetID="10" presetClass="entr" presetSubtype="0" fill="hold" grpId="0" nodeType="afterEffect">
                                  <p:stCondLst>
                                    <p:cond delay="0"/>
                                  </p:stCondLst>
                                  <p:childTnLst>
                                    <p:set>
                                      <p:cBhvr>
                                        <p:cTn id="52" dur="1" fill="hold">
                                          <p:stCondLst>
                                            <p:cond delay="0"/>
                                          </p:stCondLst>
                                        </p:cTn>
                                        <p:tgtEl>
                                          <p:spTgt spid="124"/>
                                        </p:tgtEl>
                                        <p:attrNameLst>
                                          <p:attrName>style.visibility</p:attrName>
                                        </p:attrNameLst>
                                      </p:cBhvr>
                                      <p:to>
                                        <p:strVal val="visible"/>
                                      </p:to>
                                    </p:set>
                                    <p:animEffect transition="in" filter="fade">
                                      <p:cBhvr>
                                        <p:cTn id="53" dur="500"/>
                                        <p:tgtEl>
                                          <p:spTgt spid="124"/>
                                        </p:tgtEl>
                                      </p:cBhvr>
                                    </p:animEffect>
                                  </p:childTnLst>
                                </p:cTn>
                              </p:par>
                            </p:childTnLst>
                          </p:cTn>
                        </p:par>
                        <p:par>
                          <p:cTn id="54" fill="hold">
                            <p:stCondLst>
                              <p:cond delay="6000"/>
                            </p:stCondLst>
                            <p:childTnLst>
                              <p:par>
                                <p:cTn id="55" presetID="10" presetClass="entr" presetSubtype="0"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childTnLst>
                          </p:cTn>
                        </p:par>
                        <p:par>
                          <p:cTn id="58" fill="hold">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500"/>
                                        <p:tgtEl>
                                          <p:spTgt spid="24"/>
                                        </p:tgtEl>
                                      </p:cBhvr>
                                    </p:animEffect>
                                  </p:childTnLst>
                                </p:cTn>
                              </p:par>
                            </p:childTnLst>
                          </p:cTn>
                        </p:par>
                        <p:par>
                          <p:cTn id="62" fill="hold">
                            <p:stCondLst>
                              <p:cond delay="7000"/>
                            </p:stCondLst>
                            <p:childTnLst>
                              <p:par>
                                <p:cTn id="63" presetID="10" presetClass="entr" presetSubtype="0"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fade">
                                      <p:cBhvr>
                                        <p:cTn id="65" dur="500"/>
                                        <p:tgtEl>
                                          <p:spTgt spid="8"/>
                                        </p:tgtEl>
                                      </p:cBhvr>
                                    </p:animEffect>
                                  </p:childTnLst>
                                </p:cTn>
                              </p:par>
                            </p:childTnLst>
                          </p:cTn>
                        </p:par>
                        <p:par>
                          <p:cTn id="66" fill="hold">
                            <p:stCondLst>
                              <p:cond delay="7500"/>
                            </p:stCondLst>
                            <p:childTnLst>
                              <p:par>
                                <p:cTn id="67" presetID="22" presetClass="entr" presetSubtype="8" fill="hold" grpId="0" nodeType="afterEffect">
                                  <p:stCondLst>
                                    <p:cond delay="0"/>
                                  </p:stCondLst>
                                  <p:childTnLst>
                                    <p:set>
                                      <p:cBhvr>
                                        <p:cTn id="68" dur="1" fill="hold">
                                          <p:stCondLst>
                                            <p:cond delay="0"/>
                                          </p:stCondLst>
                                        </p:cTn>
                                        <p:tgtEl>
                                          <p:spTgt spid="127"/>
                                        </p:tgtEl>
                                        <p:attrNameLst>
                                          <p:attrName>style.visibility</p:attrName>
                                        </p:attrNameLst>
                                      </p:cBhvr>
                                      <p:to>
                                        <p:strVal val="visible"/>
                                      </p:to>
                                    </p:set>
                                    <p:animEffect transition="in" filter="wipe(left)">
                                      <p:cBhvr>
                                        <p:cTn id="69" dur="500"/>
                                        <p:tgtEl>
                                          <p:spTgt spid="127"/>
                                        </p:tgtEl>
                                      </p:cBhvr>
                                    </p:animEffect>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94"/>
                                        </p:tgtEl>
                                        <p:attrNameLst>
                                          <p:attrName>style.visibility</p:attrName>
                                        </p:attrNameLst>
                                      </p:cBhvr>
                                      <p:to>
                                        <p:strVal val="visible"/>
                                      </p:to>
                                    </p:set>
                                    <p:anim calcmode="lin" valueType="num">
                                      <p:cBhvr>
                                        <p:cTn id="73" dur="500" fill="hold"/>
                                        <p:tgtEl>
                                          <p:spTgt spid="94"/>
                                        </p:tgtEl>
                                        <p:attrNameLst>
                                          <p:attrName>ppt_w</p:attrName>
                                        </p:attrNameLst>
                                      </p:cBhvr>
                                      <p:tavLst>
                                        <p:tav tm="0">
                                          <p:val>
                                            <p:fltVal val="0"/>
                                          </p:val>
                                        </p:tav>
                                        <p:tav tm="100000">
                                          <p:val>
                                            <p:strVal val="#ppt_w"/>
                                          </p:val>
                                        </p:tav>
                                      </p:tavLst>
                                    </p:anim>
                                    <p:anim calcmode="lin" valueType="num">
                                      <p:cBhvr>
                                        <p:cTn id="74" dur="500" fill="hold"/>
                                        <p:tgtEl>
                                          <p:spTgt spid="94"/>
                                        </p:tgtEl>
                                        <p:attrNameLst>
                                          <p:attrName>ppt_h</p:attrName>
                                        </p:attrNameLst>
                                      </p:cBhvr>
                                      <p:tavLst>
                                        <p:tav tm="0">
                                          <p:val>
                                            <p:fltVal val="0"/>
                                          </p:val>
                                        </p:tav>
                                        <p:tav tm="100000">
                                          <p:val>
                                            <p:strVal val="#ppt_h"/>
                                          </p:val>
                                        </p:tav>
                                      </p:tavLst>
                                    </p:anim>
                                    <p:animEffect transition="in" filter="fade">
                                      <p:cBhvr>
                                        <p:cTn id="75" dur="500"/>
                                        <p:tgtEl>
                                          <p:spTgt spid="94"/>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wipe(left)">
                                      <p:cBhvr>
                                        <p:cTn id="79" dur="500"/>
                                        <p:tgtEl>
                                          <p:spTgt spid="87"/>
                                        </p:tgtEl>
                                      </p:cBhvr>
                                    </p:animEffect>
                                  </p:childTnLst>
                                </p:cTn>
                              </p:par>
                            </p:childTnLst>
                          </p:cTn>
                        </p:par>
                        <p:par>
                          <p:cTn id="80" fill="hold">
                            <p:stCondLst>
                              <p:cond delay="9000"/>
                            </p:stCondLst>
                            <p:childTnLst>
                              <p:par>
                                <p:cTn id="81" presetID="10" presetClass="entr" presetSubtype="0" fill="hold" grpId="0" nodeType="afterEffect">
                                  <p:stCondLst>
                                    <p:cond delay="0"/>
                                  </p:stCondLst>
                                  <p:childTnLst>
                                    <p:set>
                                      <p:cBhvr>
                                        <p:cTn id="82" dur="1" fill="hold">
                                          <p:stCondLst>
                                            <p:cond delay="0"/>
                                          </p:stCondLst>
                                        </p:cTn>
                                        <p:tgtEl>
                                          <p:spTgt spid="99"/>
                                        </p:tgtEl>
                                        <p:attrNameLst>
                                          <p:attrName>style.visibility</p:attrName>
                                        </p:attrNameLst>
                                      </p:cBhvr>
                                      <p:to>
                                        <p:strVal val="visible"/>
                                      </p:to>
                                    </p:set>
                                    <p:animEffect transition="in" filter="fade">
                                      <p:cBhvr>
                                        <p:cTn id="83" dur="500"/>
                                        <p:tgtEl>
                                          <p:spTgt spid="99"/>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wipe(left)">
                                      <p:cBhvr>
                                        <p:cTn id="87" dur="500"/>
                                        <p:tgtEl>
                                          <p:spTgt spid="113"/>
                                        </p:tgtEl>
                                      </p:cBhvr>
                                    </p:animEffect>
                                  </p:childTnLst>
                                </p:cTn>
                              </p:par>
                            </p:childTnLst>
                          </p:cTn>
                        </p:par>
                        <p:par>
                          <p:cTn id="88" fill="hold">
                            <p:stCondLst>
                              <p:cond delay="10000"/>
                            </p:stCondLst>
                            <p:childTnLst>
                              <p:par>
                                <p:cTn id="89" presetID="10" presetClass="entr" presetSubtype="0" fill="hold" grpId="0" nodeType="afterEffect">
                                  <p:stCondLst>
                                    <p:cond delay="0"/>
                                  </p:stCondLst>
                                  <p:childTnLst>
                                    <p:set>
                                      <p:cBhvr>
                                        <p:cTn id="90" dur="1" fill="hold">
                                          <p:stCondLst>
                                            <p:cond delay="0"/>
                                          </p:stCondLst>
                                        </p:cTn>
                                        <p:tgtEl>
                                          <p:spTgt spid="115"/>
                                        </p:tgtEl>
                                        <p:attrNameLst>
                                          <p:attrName>style.visibility</p:attrName>
                                        </p:attrNameLst>
                                      </p:cBhvr>
                                      <p:to>
                                        <p:strVal val="visible"/>
                                      </p:to>
                                    </p:set>
                                    <p:animEffect transition="in" filter="fade">
                                      <p:cBhvr>
                                        <p:cTn id="91" dur="500"/>
                                        <p:tgtEl>
                                          <p:spTgt spid="115"/>
                                        </p:tgtEl>
                                      </p:cBhvr>
                                    </p:animEffect>
                                  </p:childTnLst>
                                </p:cTn>
                              </p:par>
                            </p:childTnLst>
                          </p:cTn>
                        </p:par>
                        <p:par>
                          <p:cTn id="92" fill="hold">
                            <p:stCondLst>
                              <p:cond delay="10500"/>
                            </p:stCondLst>
                            <p:childTnLst>
                              <p:par>
                                <p:cTn id="93" presetID="10" presetClass="entr" presetSubtype="0" fill="hold" grpId="0" nodeType="afterEffect">
                                  <p:stCondLst>
                                    <p:cond delay="0"/>
                                  </p:stCondLst>
                                  <p:childTnLst>
                                    <p:set>
                                      <p:cBhvr>
                                        <p:cTn id="94" dur="1" fill="hold">
                                          <p:stCondLst>
                                            <p:cond delay="0"/>
                                          </p:stCondLst>
                                        </p:cTn>
                                        <p:tgtEl>
                                          <p:spTgt spid="116"/>
                                        </p:tgtEl>
                                        <p:attrNameLst>
                                          <p:attrName>style.visibility</p:attrName>
                                        </p:attrNameLst>
                                      </p:cBhvr>
                                      <p:to>
                                        <p:strVal val="visible"/>
                                      </p:to>
                                    </p:set>
                                    <p:animEffect transition="in" filter="fade">
                                      <p:cBhvr>
                                        <p:cTn id="95" dur="500"/>
                                        <p:tgtEl>
                                          <p:spTgt spid="116"/>
                                        </p:tgtEl>
                                      </p:cBhvr>
                                    </p:animEffect>
                                  </p:childTnLst>
                                </p:cTn>
                              </p:par>
                            </p:childTnLst>
                          </p:cTn>
                        </p:par>
                        <p:par>
                          <p:cTn id="96" fill="hold">
                            <p:stCondLst>
                              <p:cond delay="11000"/>
                            </p:stCondLst>
                            <p:childTnLst>
                              <p:par>
                                <p:cTn id="97" presetID="10" presetClass="entr" presetSubtype="0" fill="hold" grpId="0" nodeType="afterEffect">
                                  <p:stCondLst>
                                    <p:cond delay="0"/>
                                  </p:stCondLst>
                                  <p:childTnLst>
                                    <p:set>
                                      <p:cBhvr>
                                        <p:cTn id="98" dur="1" fill="hold">
                                          <p:stCondLst>
                                            <p:cond delay="0"/>
                                          </p:stCondLst>
                                        </p:cTn>
                                        <p:tgtEl>
                                          <p:spTgt spid="117"/>
                                        </p:tgtEl>
                                        <p:attrNameLst>
                                          <p:attrName>style.visibility</p:attrName>
                                        </p:attrNameLst>
                                      </p:cBhvr>
                                      <p:to>
                                        <p:strVal val="visible"/>
                                      </p:to>
                                    </p:set>
                                    <p:animEffect transition="in" filter="fade">
                                      <p:cBhvr>
                                        <p:cTn id="99" dur="500"/>
                                        <p:tgtEl>
                                          <p:spTgt spid="117"/>
                                        </p:tgtEl>
                                      </p:cBhvr>
                                    </p:animEffect>
                                  </p:childTnLst>
                                </p:cTn>
                              </p:par>
                            </p:childTnLst>
                          </p:cTn>
                        </p:par>
                        <p:par>
                          <p:cTn id="100" fill="hold">
                            <p:stCondLst>
                              <p:cond delay="11500"/>
                            </p:stCondLst>
                            <p:childTnLst>
                              <p:par>
                                <p:cTn id="101" presetID="10" presetClass="entr" presetSubtype="0" fill="hold" grpId="0" nodeType="afterEffect">
                                  <p:stCondLst>
                                    <p:cond delay="0"/>
                                  </p:stCondLst>
                                  <p:childTnLst>
                                    <p:set>
                                      <p:cBhvr>
                                        <p:cTn id="102" dur="1" fill="hold">
                                          <p:stCondLst>
                                            <p:cond delay="0"/>
                                          </p:stCondLst>
                                        </p:cTn>
                                        <p:tgtEl>
                                          <p:spTgt spid="125"/>
                                        </p:tgtEl>
                                        <p:attrNameLst>
                                          <p:attrName>style.visibility</p:attrName>
                                        </p:attrNameLst>
                                      </p:cBhvr>
                                      <p:to>
                                        <p:strVal val="visible"/>
                                      </p:to>
                                    </p:set>
                                    <p:animEffect transition="in" filter="fade">
                                      <p:cBhvr>
                                        <p:cTn id="103" dur="500"/>
                                        <p:tgtEl>
                                          <p:spTgt spid="125"/>
                                        </p:tgtEl>
                                      </p:cBhvr>
                                    </p:animEffect>
                                  </p:childTnLst>
                                </p:cTn>
                              </p:par>
                            </p:childTnLst>
                          </p:cTn>
                        </p:par>
                        <p:par>
                          <p:cTn id="104" fill="hold">
                            <p:stCondLst>
                              <p:cond delay="12000"/>
                            </p:stCondLst>
                            <p:childTnLst>
                              <p:par>
                                <p:cTn id="105" presetID="10" presetClass="entr" presetSubtype="0" fill="hold" grpId="0" nodeType="after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fade">
                                      <p:cBhvr>
                                        <p:cTn id="107" dur="500"/>
                                        <p:tgtEl>
                                          <p:spTgt spid="9"/>
                                        </p:tgtEl>
                                      </p:cBhvr>
                                    </p:animEffect>
                                  </p:childTnLst>
                                </p:cTn>
                              </p:par>
                            </p:childTnLst>
                          </p:cTn>
                        </p:par>
                        <p:par>
                          <p:cTn id="108" fill="hold">
                            <p:stCondLst>
                              <p:cond delay="12500"/>
                            </p:stCondLst>
                            <p:childTnLst>
                              <p:par>
                                <p:cTn id="109" presetID="22" presetClass="entr" presetSubtype="8"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Effect transition="in" filter="wipe(left)">
                                      <p:cBhvr>
                                        <p:cTn id="111" dur="500"/>
                                        <p:tgtEl>
                                          <p:spTgt spid="25"/>
                                        </p:tgtEl>
                                      </p:cBhvr>
                                    </p:animEffect>
                                  </p:childTnLst>
                                </p:cTn>
                              </p:par>
                            </p:childTnLst>
                          </p:cTn>
                        </p:par>
                        <p:par>
                          <p:cTn id="112" fill="hold">
                            <p:stCondLst>
                              <p:cond delay="13000"/>
                            </p:stCondLst>
                            <p:childTnLst>
                              <p:par>
                                <p:cTn id="113" presetID="10" presetClass="entr" presetSubtype="0" fill="hold" grpId="0"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fade">
                                      <p:cBhvr>
                                        <p:cTn id="115" dur="500"/>
                                        <p:tgtEl>
                                          <p:spTgt spid="11"/>
                                        </p:tgtEl>
                                      </p:cBhvr>
                                    </p:animEffect>
                                  </p:childTnLst>
                                </p:cTn>
                              </p:par>
                            </p:childTnLst>
                          </p:cTn>
                        </p:par>
                        <p:par>
                          <p:cTn id="116" fill="hold">
                            <p:stCondLst>
                              <p:cond delay="13500"/>
                            </p:stCondLst>
                            <p:childTnLst>
                              <p:par>
                                <p:cTn id="117" presetID="22" presetClass="entr" presetSubtype="8" fill="hold" grpId="0" nodeType="afterEffect">
                                  <p:stCondLst>
                                    <p:cond delay="0"/>
                                  </p:stCondLst>
                                  <p:childTnLst>
                                    <p:set>
                                      <p:cBhvr>
                                        <p:cTn id="118" dur="1" fill="hold">
                                          <p:stCondLst>
                                            <p:cond delay="0"/>
                                          </p:stCondLst>
                                        </p:cTn>
                                        <p:tgtEl>
                                          <p:spTgt spid="128"/>
                                        </p:tgtEl>
                                        <p:attrNameLst>
                                          <p:attrName>style.visibility</p:attrName>
                                        </p:attrNameLst>
                                      </p:cBhvr>
                                      <p:to>
                                        <p:strVal val="visible"/>
                                      </p:to>
                                    </p:set>
                                    <p:animEffect transition="in" filter="wipe(left)">
                                      <p:cBhvr>
                                        <p:cTn id="119" dur="500"/>
                                        <p:tgtEl>
                                          <p:spTgt spid="128"/>
                                        </p:tgtEl>
                                      </p:cBhvr>
                                    </p:animEffect>
                                  </p:childTnLst>
                                </p:cTn>
                              </p:par>
                            </p:childTnLst>
                          </p:cTn>
                        </p:par>
                        <p:par>
                          <p:cTn id="120" fill="hold">
                            <p:stCondLst>
                              <p:cond delay="14000"/>
                            </p:stCondLst>
                            <p:childTnLst>
                              <p:par>
                                <p:cTn id="121" presetID="53" presetClass="entr" presetSubtype="16" fill="hold" grpId="0" nodeType="afterEffect">
                                  <p:stCondLst>
                                    <p:cond delay="0"/>
                                  </p:stCondLst>
                                  <p:childTnLst>
                                    <p:set>
                                      <p:cBhvr>
                                        <p:cTn id="122" dur="1" fill="hold">
                                          <p:stCondLst>
                                            <p:cond delay="0"/>
                                          </p:stCondLst>
                                        </p:cTn>
                                        <p:tgtEl>
                                          <p:spTgt spid="84"/>
                                        </p:tgtEl>
                                        <p:attrNameLst>
                                          <p:attrName>style.visibility</p:attrName>
                                        </p:attrNameLst>
                                      </p:cBhvr>
                                      <p:to>
                                        <p:strVal val="visible"/>
                                      </p:to>
                                    </p:set>
                                    <p:anim calcmode="lin" valueType="num">
                                      <p:cBhvr>
                                        <p:cTn id="123" dur="500" fill="hold"/>
                                        <p:tgtEl>
                                          <p:spTgt spid="84"/>
                                        </p:tgtEl>
                                        <p:attrNameLst>
                                          <p:attrName>ppt_w</p:attrName>
                                        </p:attrNameLst>
                                      </p:cBhvr>
                                      <p:tavLst>
                                        <p:tav tm="0">
                                          <p:val>
                                            <p:fltVal val="0"/>
                                          </p:val>
                                        </p:tav>
                                        <p:tav tm="100000">
                                          <p:val>
                                            <p:strVal val="#ppt_w"/>
                                          </p:val>
                                        </p:tav>
                                      </p:tavLst>
                                    </p:anim>
                                    <p:anim calcmode="lin" valueType="num">
                                      <p:cBhvr>
                                        <p:cTn id="124" dur="500" fill="hold"/>
                                        <p:tgtEl>
                                          <p:spTgt spid="84"/>
                                        </p:tgtEl>
                                        <p:attrNameLst>
                                          <p:attrName>ppt_h</p:attrName>
                                        </p:attrNameLst>
                                      </p:cBhvr>
                                      <p:tavLst>
                                        <p:tav tm="0">
                                          <p:val>
                                            <p:fltVal val="0"/>
                                          </p:val>
                                        </p:tav>
                                        <p:tav tm="100000">
                                          <p:val>
                                            <p:strVal val="#ppt_h"/>
                                          </p:val>
                                        </p:tav>
                                      </p:tavLst>
                                    </p:anim>
                                    <p:animEffect transition="in" filter="fade">
                                      <p:cBhvr>
                                        <p:cTn id="125" dur="500"/>
                                        <p:tgtEl>
                                          <p:spTgt spid="84"/>
                                        </p:tgtEl>
                                      </p:cBhvr>
                                    </p:animEffect>
                                  </p:childTnLst>
                                </p:cTn>
                              </p:par>
                            </p:childTnLst>
                          </p:cTn>
                        </p:par>
                        <p:par>
                          <p:cTn id="126" fill="hold">
                            <p:stCondLst>
                              <p:cond delay="14500"/>
                            </p:stCondLst>
                            <p:childTnLst>
                              <p:par>
                                <p:cTn id="127" presetID="22" presetClass="entr" presetSubtype="8" fill="hold" grpId="0" nodeType="afterEffect">
                                  <p:stCondLst>
                                    <p:cond delay="0"/>
                                  </p:stCondLst>
                                  <p:childTnLst>
                                    <p:set>
                                      <p:cBhvr>
                                        <p:cTn id="128" dur="1" fill="hold">
                                          <p:stCondLst>
                                            <p:cond delay="0"/>
                                          </p:stCondLst>
                                        </p:cTn>
                                        <p:tgtEl>
                                          <p:spTgt spid="88"/>
                                        </p:tgtEl>
                                        <p:attrNameLst>
                                          <p:attrName>style.visibility</p:attrName>
                                        </p:attrNameLst>
                                      </p:cBhvr>
                                      <p:to>
                                        <p:strVal val="visible"/>
                                      </p:to>
                                    </p:set>
                                    <p:animEffect transition="in" filter="wipe(left)">
                                      <p:cBhvr>
                                        <p:cTn id="129" dur="500"/>
                                        <p:tgtEl>
                                          <p:spTgt spid="88"/>
                                        </p:tgtEl>
                                      </p:cBhvr>
                                    </p:animEffect>
                                  </p:childTnLst>
                                </p:cTn>
                              </p:par>
                            </p:childTnLst>
                          </p:cTn>
                        </p:par>
                        <p:par>
                          <p:cTn id="130" fill="hold">
                            <p:stCondLst>
                              <p:cond delay="15000"/>
                            </p:stCondLst>
                            <p:childTnLst>
                              <p:par>
                                <p:cTn id="131" presetID="10" presetClass="entr" presetSubtype="0" fill="hold" grpId="0" nodeType="afterEffect">
                                  <p:stCondLst>
                                    <p:cond delay="0"/>
                                  </p:stCondLst>
                                  <p:childTnLst>
                                    <p:set>
                                      <p:cBhvr>
                                        <p:cTn id="132" dur="1" fill="hold">
                                          <p:stCondLst>
                                            <p:cond delay="0"/>
                                          </p:stCondLst>
                                        </p:cTn>
                                        <p:tgtEl>
                                          <p:spTgt spid="100"/>
                                        </p:tgtEl>
                                        <p:attrNameLst>
                                          <p:attrName>style.visibility</p:attrName>
                                        </p:attrNameLst>
                                      </p:cBhvr>
                                      <p:to>
                                        <p:strVal val="visible"/>
                                      </p:to>
                                    </p:set>
                                    <p:animEffect transition="in" filter="fade">
                                      <p:cBhvr>
                                        <p:cTn id="133" dur="500"/>
                                        <p:tgtEl>
                                          <p:spTgt spid="100"/>
                                        </p:tgtEl>
                                      </p:cBhvr>
                                    </p:animEffect>
                                  </p:childTnLst>
                                </p:cTn>
                              </p:par>
                            </p:childTnLst>
                          </p:cTn>
                        </p:par>
                        <p:par>
                          <p:cTn id="134" fill="hold">
                            <p:stCondLst>
                              <p:cond delay="15500"/>
                            </p:stCondLst>
                            <p:childTnLst>
                              <p:par>
                                <p:cTn id="135" presetID="22" presetClass="entr" presetSubtype="8" fill="hold" grpId="0" nodeType="afterEffect">
                                  <p:stCondLst>
                                    <p:cond delay="0"/>
                                  </p:stCondLst>
                                  <p:childTnLst>
                                    <p:set>
                                      <p:cBhvr>
                                        <p:cTn id="136" dur="1" fill="hold">
                                          <p:stCondLst>
                                            <p:cond delay="0"/>
                                          </p:stCondLst>
                                        </p:cTn>
                                        <p:tgtEl>
                                          <p:spTgt spid="119"/>
                                        </p:tgtEl>
                                        <p:attrNameLst>
                                          <p:attrName>style.visibility</p:attrName>
                                        </p:attrNameLst>
                                      </p:cBhvr>
                                      <p:to>
                                        <p:strVal val="visible"/>
                                      </p:to>
                                    </p:set>
                                    <p:animEffect transition="in" filter="wipe(left)">
                                      <p:cBhvr>
                                        <p:cTn id="137" dur="500"/>
                                        <p:tgtEl>
                                          <p:spTgt spid="119"/>
                                        </p:tgtEl>
                                      </p:cBhvr>
                                    </p:animEffect>
                                  </p:childTnLst>
                                </p:cTn>
                              </p:par>
                            </p:childTnLst>
                          </p:cTn>
                        </p:par>
                        <p:par>
                          <p:cTn id="138" fill="hold">
                            <p:stCondLst>
                              <p:cond delay="16000"/>
                            </p:stCondLst>
                            <p:childTnLst>
                              <p:par>
                                <p:cTn id="139" presetID="10" presetClass="entr" presetSubtype="0" fill="hold" grpId="0" nodeType="afterEffect">
                                  <p:stCondLst>
                                    <p:cond delay="0"/>
                                  </p:stCondLst>
                                  <p:childTnLst>
                                    <p:set>
                                      <p:cBhvr>
                                        <p:cTn id="140" dur="1" fill="hold">
                                          <p:stCondLst>
                                            <p:cond delay="0"/>
                                          </p:stCondLst>
                                        </p:cTn>
                                        <p:tgtEl>
                                          <p:spTgt spid="121"/>
                                        </p:tgtEl>
                                        <p:attrNameLst>
                                          <p:attrName>style.visibility</p:attrName>
                                        </p:attrNameLst>
                                      </p:cBhvr>
                                      <p:to>
                                        <p:strVal val="visible"/>
                                      </p:to>
                                    </p:set>
                                    <p:animEffect transition="in" filter="fade">
                                      <p:cBhvr>
                                        <p:cTn id="141" dur="500"/>
                                        <p:tgtEl>
                                          <p:spTgt spid="121"/>
                                        </p:tgtEl>
                                      </p:cBhvr>
                                    </p:animEffect>
                                  </p:childTnLst>
                                </p:cTn>
                              </p:par>
                            </p:childTnLst>
                          </p:cTn>
                        </p:par>
                        <p:par>
                          <p:cTn id="142" fill="hold">
                            <p:stCondLst>
                              <p:cond delay="16500"/>
                            </p:stCondLst>
                            <p:childTnLst>
                              <p:par>
                                <p:cTn id="143" presetID="10" presetClass="entr" presetSubtype="0" fill="hold" grpId="0" nodeType="afterEffect">
                                  <p:stCondLst>
                                    <p:cond delay="0"/>
                                  </p:stCondLst>
                                  <p:childTnLst>
                                    <p:set>
                                      <p:cBhvr>
                                        <p:cTn id="144" dur="1" fill="hold">
                                          <p:stCondLst>
                                            <p:cond delay="0"/>
                                          </p:stCondLst>
                                        </p:cTn>
                                        <p:tgtEl>
                                          <p:spTgt spid="122"/>
                                        </p:tgtEl>
                                        <p:attrNameLst>
                                          <p:attrName>style.visibility</p:attrName>
                                        </p:attrNameLst>
                                      </p:cBhvr>
                                      <p:to>
                                        <p:strVal val="visible"/>
                                      </p:to>
                                    </p:set>
                                    <p:animEffect transition="in" filter="fade">
                                      <p:cBhvr>
                                        <p:cTn id="145" dur="500"/>
                                        <p:tgtEl>
                                          <p:spTgt spid="122"/>
                                        </p:tgtEl>
                                      </p:cBhvr>
                                    </p:animEffect>
                                  </p:childTnLst>
                                </p:cTn>
                              </p:par>
                            </p:childTnLst>
                          </p:cTn>
                        </p:par>
                        <p:par>
                          <p:cTn id="146" fill="hold">
                            <p:stCondLst>
                              <p:cond delay="17000"/>
                            </p:stCondLst>
                            <p:childTnLst>
                              <p:par>
                                <p:cTn id="147" presetID="10" presetClass="entr" presetSubtype="0" fill="hold" grpId="0" nodeType="afterEffect">
                                  <p:stCondLst>
                                    <p:cond delay="0"/>
                                  </p:stCondLst>
                                  <p:childTnLst>
                                    <p:set>
                                      <p:cBhvr>
                                        <p:cTn id="148" dur="1" fill="hold">
                                          <p:stCondLst>
                                            <p:cond delay="0"/>
                                          </p:stCondLst>
                                        </p:cTn>
                                        <p:tgtEl>
                                          <p:spTgt spid="123"/>
                                        </p:tgtEl>
                                        <p:attrNameLst>
                                          <p:attrName>style.visibility</p:attrName>
                                        </p:attrNameLst>
                                      </p:cBhvr>
                                      <p:to>
                                        <p:strVal val="visible"/>
                                      </p:to>
                                    </p:set>
                                    <p:animEffect transition="in" filter="fade">
                                      <p:cBhvr>
                                        <p:cTn id="149" dur="500"/>
                                        <p:tgtEl>
                                          <p:spTgt spid="123"/>
                                        </p:tgtEl>
                                      </p:cBhvr>
                                    </p:animEffect>
                                  </p:childTnLst>
                                </p:cTn>
                              </p:par>
                            </p:childTnLst>
                          </p:cTn>
                        </p:par>
                        <p:par>
                          <p:cTn id="150" fill="hold">
                            <p:stCondLst>
                              <p:cond delay="17500"/>
                            </p:stCondLst>
                            <p:childTnLst>
                              <p:par>
                                <p:cTn id="151" presetID="10" presetClass="entr" presetSubtype="0" fill="hold" grpId="0" nodeType="afterEffect">
                                  <p:stCondLst>
                                    <p:cond delay="0"/>
                                  </p:stCondLst>
                                  <p:childTnLst>
                                    <p:set>
                                      <p:cBhvr>
                                        <p:cTn id="152" dur="1" fill="hold">
                                          <p:stCondLst>
                                            <p:cond delay="0"/>
                                          </p:stCondLst>
                                        </p:cTn>
                                        <p:tgtEl>
                                          <p:spTgt spid="126"/>
                                        </p:tgtEl>
                                        <p:attrNameLst>
                                          <p:attrName>style.visibility</p:attrName>
                                        </p:attrNameLst>
                                      </p:cBhvr>
                                      <p:to>
                                        <p:strVal val="visible"/>
                                      </p:to>
                                    </p:set>
                                    <p:animEffect transition="in" filter="fade">
                                      <p:cBhvr>
                                        <p:cTn id="153" dur="500"/>
                                        <p:tgtEl>
                                          <p:spTgt spid="126"/>
                                        </p:tgtEl>
                                      </p:cBhvr>
                                    </p:animEffect>
                                  </p:childTnLst>
                                </p:cTn>
                              </p:par>
                            </p:childTnLst>
                          </p:cTn>
                        </p:par>
                        <p:par>
                          <p:cTn id="154" fill="hold">
                            <p:stCondLst>
                              <p:cond delay="18000"/>
                            </p:stCondLst>
                            <p:childTnLst>
                              <p:par>
                                <p:cTn id="155" presetID="10" presetClass="entr" presetSubtype="0" fill="hold" grpId="0" nodeType="afterEffect">
                                  <p:stCondLst>
                                    <p:cond delay="0"/>
                                  </p:stCondLst>
                                  <p:childTnLst>
                                    <p:set>
                                      <p:cBhvr>
                                        <p:cTn id="156" dur="1" fill="hold">
                                          <p:stCondLst>
                                            <p:cond delay="0"/>
                                          </p:stCondLst>
                                        </p:cTn>
                                        <p:tgtEl>
                                          <p:spTgt spid="12"/>
                                        </p:tgtEl>
                                        <p:attrNameLst>
                                          <p:attrName>style.visibility</p:attrName>
                                        </p:attrNameLst>
                                      </p:cBhvr>
                                      <p:to>
                                        <p:strVal val="visible"/>
                                      </p:to>
                                    </p:set>
                                    <p:animEffect transition="in" filter="fade">
                                      <p:cBhvr>
                                        <p:cTn id="157" dur="500"/>
                                        <p:tgtEl>
                                          <p:spTgt spid="12"/>
                                        </p:tgtEl>
                                      </p:cBhvr>
                                    </p:animEffect>
                                  </p:childTnLst>
                                </p:cTn>
                              </p:par>
                            </p:childTnLst>
                          </p:cTn>
                        </p:par>
                        <p:par>
                          <p:cTn id="158" fill="hold">
                            <p:stCondLst>
                              <p:cond delay="18500"/>
                            </p:stCondLst>
                            <p:childTnLst>
                              <p:par>
                                <p:cTn id="159" presetID="22" presetClass="entr" presetSubtype="8" fill="hold" grpId="0" nodeType="afterEffect">
                                  <p:stCondLst>
                                    <p:cond delay="0"/>
                                  </p:stCondLst>
                                  <p:childTnLst>
                                    <p:set>
                                      <p:cBhvr>
                                        <p:cTn id="160" dur="1" fill="hold">
                                          <p:stCondLst>
                                            <p:cond delay="0"/>
                                          </p:stCondLst>
                                        </p:cTn>
                                        <p:tgtEl>
                                          <p:spTgt spid="26"/>
                                        </p:tgtEl>
                                        <p:attrNameLst>
                                          <p:attrName>style.visibility</p:attrName>
                                        </p:attrNameLst>
                                      </p:cBhvr>
                                      <p:to>
                                        <p:strVal val="visible"/>
                                      </p:to>
                                    </p:set>
                                    <p:animEffect transition="in" filter="wipe(left)">
                                      <p:cBhvr>
                                        <p:cTn id="16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 grpId="0"/>
      <p:bldP spid="4" grpId="0" animBg="1"/>
      <p:bldP spid="5" grpId="0" animBg="1"/>
      <p:bldP spid="8" grpId="0" animBg="1"/>
      <p:bldP spid="9" grpId="0" animBg="1"/>
      <p:bldP spid="11" grpId="0" animBg="1"/>
      <p:bldP spid="12" grpId="0" animBg="1"/>
      <p:bldP spid="24" grpId="0"/>
      <p:bldP spid="25" grpId="0"/>
      <p:bldP spid="26" grpId="0"/>
      <p:bldP spid="84" grpId="0" animBg="1"/>
      <p:bldP spid="86" grpId="0"/>
      <p:bldP spid="87" grpId="0"/>
      <p:bldP spid="88" grpId="0"/>
      <p:bldP spid="94" grpId="0" animBg="1"/>
      <p:bldP spid="96" grpId="0" animBg="1"/>
      <p:bldP spid="97" grpId="0"/>
      <p:bldP spid="99" grpId="0"/>
      <p:bldP spid="100" grpId="0"/>
      <p:bldP spid="102" grpId="0" animBg="1"/>
      <p:bldP spid="105" grpId="0"/>
      <p:bldP spid="106" grpId="0"/>
      <p:bldP spid="108" grpId="0"/>
      <p:bldP spid="109" grpId="0"/>
      <p:bldP spid="113" grpId="0"/>
      <p:bldP spid="115" grpId="0"/>
      <p:bldP spid="116" grpId="0"/>
      <p:bldP spid="117" grpId="0"/>
      <p:bldP spid="119" grpId="0"/>
      <p:bldP spid="121" grpId="0"/>
      <p:bldP spid="122" grpId="0"/>
      <p:bldP spid="123" grpId="0"/>
      <p:bldP spid="124" grpId="0"/>
      <p:bldP spid="125" grpId="0"/>
      <p:bldP spid="126" grpId="0"/>
      <p:bldP spid="127" grpId="0" animBg="1"/>
      <p:bldP spid="1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Freeform 35">
            <a:extLst>
              <a:ext uri="{FF2B5EF4-FFF2-40B4-BE49-F238E27FC236}">
                <a16:creationId xmlns="" xmlns:a16="http://schemas.microsoft.com/office/drawing/2014/main" id="{3D151A8C-E0E0-442C-8BA6-63639830343E}"/>
              </a:ext>
            </a:extLst>
          </p:cNvPr>
          <p:cNvSpPr>
            <a:spLocks/>
          </p:cNvSpPr>
          <p:nvPr/>
        </p:nvSpPr>
        <p:spPr bwMode="auto">
          <a:xfrm>
            <a:off x="800930" y="2080463"/>
            <a:ext cx="5386386" cy="2010540"/>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341" name="Freeform 35">
            <a:extLst>
              <a:ext uri="{FF2B5EF4-FFF2-40B4-BE49-F238E27FC236}">
                <a16:creationId xmlns="" xmlns:a16="http://schemas.microsoft.com/office/drawing/2014/main" id="{CEE819E7-EC08-4045-8EBD-D2BCA61637D7}"/>
              </a:ext>
            </a:extLst>
          </p:cNvPr>
          <p:cNvSpPr>
            <a:spLocks/>
          </p:cNvSpPr>
          <p:nvPr/>
        </p:nvSpPr>
        <p:spPr bwMode="auto">
          <a:xfrm>
            <a:off x="6004684" y="2080463"/>
            <a:ext cx="5386386" cy="2010540"/>
          </a:xfrm>
          <a:prstGeom prst="parallelogram">
            <a:avLst>
              <a:gd name="adj" fmla="val 43928"/>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350" name="TextBox 349">
            <a:extLst>
              <a:ext uri="{FF2B5EF4-FFF2-40B4-BE49-F238E27FC236}">
                <a16:creationId xmlns="" xmlns:a16="http://schemas.microsoft.com/office/drawing/2014/main" id="{E6892DDA-601B-437F-8810-5927A68A49EB}"/>
              </a:ext>
            </a:extLst>
          </p:cNvPr>
          <p:cNvSpPr txBox="1"/>
          <p:nvPr/>
        </p:nvSpPr>
        <p:spPr>
          <a:xfrm>
            <a:off x="2910102" y="2304942"/>
            <a:ext cx="1905073" cy="338554"/>
          </a:xfrm>
          <a:prstGeom prst="rect">
            <a:avLst/>
          </a:prstGeom>
          <a:noFill/>
        </p:spPr>
        <p:txBody>
          <a:bodyPr wrap="none" rtlCol="0" anchor="ctr">
            <a:spAutoFit/>
          </a:bodyPr>
          <a:lstStyle/>
          <a:p>
            <a:r>
              <a:rPr lang="en-US" sz="1600" b="1" i="1">
                <a:solidFill>
                  <a:schemeClr val="bg2"/>
                </a:solidFill>
                <a:latin typeface="Arial" panose="020B0604020202020204" pitchFamily="34" charset="0"/>
                <a:cs typeface="Arial" panose="020B0604020202020204" pitchFamily="34" charset="0"/>
              </a:rPr>
              <a:t>MARINA CARLEN</a:t>
            </a:r>
          </a:p>
        </p:txBody>
      </p:sp>
      <p:sp>
        <p:nvSpPr>
          <p:cNvPr id="351" name="TextBox 350">
            <a:extLst>
              <a:ext uri="{FF2B5EF4-FFF2-40B4-BE49-F238E27FC236}">
                <a16:creationId xmlns="" xmlns:a16="http://schemas.microsoft.com/office/drawing/2014/main" id="{0F718F22-43AB-430F-9792-C29C8680960F}"/>
              </a:ext>
            </a:extLst>
          </p:cNvPr>
          <p:cNvSpPr txBox="1"/>
          <p:nvPr/>
        </p:nvSpPr>
        <p:spPr>
          <a:xfrm>
            <a:off x="1265612" y="3068616"/>
            <a:ext cx="3989173" cy="923330"/>
          </a:xfrm>
          <a:prstGeom prst="rect">
            <a:avLst/>
          </a:prstGeom>
          <a:noFill/>
        </p:spPr>
        <p:txBody>
          <a:bodyPr wrap="square" rtlCol="0" anchor="ctr">
            <a:spAutoFit/>
          </a:bodyPr>
          <a:lstStyle/>
          <a:p>
            <a:pPr algn="just">
              <a:lnSpc>
                <a:spcPct val="150000"/>
              </a:lnSpc>
            </a:pPr>
            <a:r>
              <a:rPr lang="en-US" sz="1200" i="1" dirty="0">
                <a:solidFill>
                  <a:schemeClr val="bg2"/>
                </a:solidFill>
                <a:latin typeface="Arial" panose="020B0604020202020204" pitchFamily="34" charset="0"/>
                <a:cs typeface="Arial" panose="020B0604020202020204" pitchFamily="34" charset="0"/>
              </a:rPr>
              <a:t>A wonderful serenity has taken possession of my entire soul, like these sweet mornings of spring which I enjoy with my whole heart. I am alone, and feel the charm</a:t>
            </a:r>
          </a:p>
        </p:txBody>
      </p:sp>
      <p:sp>
        <p:nvSpPr>
          <p:cNvPr id="352" name="TextBox 351">
            <a:extLst>
              <a:ext uri="{FF2B5EF4-FFF2-40B4-BE49-F238E27FC236}">
                <a16:creationId xmlns="" xmlns:a16="http://schemas.microsoft.com/office/drawing/2014/main" id="{50306089-A53E-4F46-B4B0-EEEF9F17C948}"/>
              </a:ext>
            </a:extLst>
          </p:cNvPr>
          <p:cNvSpPr txBox="1"/>
          <p:nvPr/>
        </p:nvSpPr>
        <p:spPr>
          <a:xfrm>
            <a:off x="2910102" y="2529513"/>
            <a:ext cx="1099981" cy="276999"/>
          </a:xfrm>
          <a:prstGeom prst="rect">
            <a:avLst/>
          </a:prstGeom>
          <a:noFill/>
        </p:spPr>
        <p:txBody>
          <a:bodyPr wrap="none" rtlCol="0" anchor="ctr">
            <a:spAutoFit/>
          </a:bodyPr>
          <a:lstStyle/>
          <a:p>
            <a:r>
              <a:rPr lang="en-US" sz="1200">
                <a:solidFill>
                  <a:schemeClr val="bg2"/>
                </a:solidFill>
                <a:latin typeface="Arial" panose="020B0604020202020204" pitchFamily="34" charset="0"/>
                <a:cs typeface="Arial" panose="020B0604020202020204" pitchFamily="34" charset="0"/>
              </a:rPr>
              <a:t>Entrepreneur</a:t>
            </a:r>
          </a:p>
        </p:txBody>
      </p:sp>
      <p:sp>
        <p:nvSpPr>
          <p:cNvPr id="355" name="TextBox 354">
            <a:extLst>
              <a:ext uri="{FF2B5EF4-FFF2-40B4-BE49-F238E27FC236}">
                <a16:creationId xmlns="" xmlns:a16="http://schemas.microsoft.com/office/drawing/2014/main" id="{A9EBEC4C-26A6-4A4C-BD34-40102C89B5E8}"/>
              </a:ext>
            </a:extLst>
          </p:cNvPr>
          <p:cNvSpPr txBox="1"/>
          <p:nvPr/>
        </p:nvSpPr>
        <p:spPr>
          <a:xfrm>
            <a:off x="8109664" y="2302740"/>
            <a:ext cx="1757212" cy="338554"/>
          </a:xfrm>
          <a:prstGeom prst="rect">
            <a:avLst/>
          </a:prstGeom>
          <a:noFill/>
        </p:spPr>
        <p:txBody>
          <a:bodyPr wrap="none" rtlCol="0" anchor="ctr">
            <a:spAutoFit/>
          </a:bodyPr>
          <a:lstStyle/>
          <a:p>
            <a:r>
              <a:rPr lang="en-US" sz="1600" b="1" i="1">
                <a:solidFill>
                  <a:schemeClr val="bg2"/>
                </a:solidFill>
                <a:latin typeface="Arial" panose="020B0604020202020204" pitchFamily="34" charset="0"/>
                <a:cs typeface="Arial" panose="020B0604020202020204" pitchFamily="34" charset="0"/>
              </a:rPr>
              <a:t>CHRIS WILLIAM</a:t>
            </a:r>
          </a:p>
        </p:txBody>
      </p:sp>
      <p:sp>
        <p:nvSpPr>
          <p:cNvPr id="356" name="TextBox 355">
            <a:extLst>
              <a:ext uri="{FF2B5EF4-FFF2-40B4-BE49-F238E27FC236}">
                <a16:creationId xmlns="" xmlns:a16="http://schemas.microsoft.com/office/drawing/2014/main" id="{BC3DB80F-B05A-4C7C-96B5-095C89081C79}"/>
              </a:ext>
            </a:extLst>
          </p:cNvPr>
          <p:cNvSpPr txBox="1"/>
          <p:nvPr/>
        </p:nvSpPr>
        <p:spPr>
          <a:xfrm>
            <a:off x="6465174" y="3066414"/>
            <a:ext cx="3989173" cy="923330"/>
          </a:xfrm>
          <a:prstGeom prst="rect">
            <a:avLst/>
          </a:prstGeom>
          <a:noFill/>
        </p:spPr>
        <p:txBody>
          <a:bodyPr wrap="square" rtlCol="0" anchor="ctr">
            <a:spAutoFit/>
          </a:bodyPr>
          <a:lstStyle/>
          <a:p>
            <a:pPr algn="just">
              <a:lnSpc>
                <a:spcPct val="150000"/>
              </a:lnSpc>
            </a:pPr>
            <a:r>
              <a:rPr lang="en-US" sz="1200" i="1" dirty="0">
                <a:solidFill>
                  <a:schemeClr val="bg2"/>
                </a:solidFill>
                <a:latin typeface="Arial" panose="020B0604020202020204" pitchFamily="34" charset="0"/>
                <a:cs typeface="Arial" panose="020B0604020202020204" pitchFamily="34" charset="0"/>
              </a:rPr>
              <a:t>A wonderful serenity has taken possession of my entire soul, like these sweet mornings of spring which I enjoy with my whole heart. I am alone, and feel the charm</a:t>
            </a:r>
          </a:p>
        </p:txBody>
      </p:sp>
      <p:sp>
        <p:nvSpPr>
          <p:cNvPr id="357" name="TextBox 356">
            <a:extLst>
              <a:ext uri="{FF2B5EF4-FFF2-40B4-BE49-F238E27FC236}">
                <a16:creationId xmlns="" xmlns:a16="http://schemas.microsoft.com/office/drawing/2014/main" id="{431A3B13-29CF-4B12-B051-E6201D477D81}"/>
              </a:ext>
            </a:extLst>
          </p:cNvPr>
          <p:cNvSpPr txBox="1"/>
          <p:nvPr/>
        </p:nvSpPr>
        <p:spPr>
          <a:xfrm>
            <a:off x="8109664" y="2527311"/>
            <a:ext cx="1026243" cy="276999"/>
          </a:xfrm>
          <a:prstGeom prst="rect">
            <a:avLst/>
          </a:prstGeom>
          <a:noFill/>
        </p:spPr>
        <p:txBody>
          <a:bodyPr wrap="none" rtlCol="0" anchor="ctr">
            <a:spAutoFit/>
          </a:bodyPr>
          <a:lstStyle/>
          <a:p>
            <a:r>
              <a:rPr lang="en-US" sz="1200">
                <a:solidFill>
                  <a:schemeClr val="bg2"/>
                </a:solidFill>
                <a:latin typeface="Arial" panose="020B0604020202020204" pitchFamily="34" charset="0"/>
                <a:cs typeface="Arial" panose="020B0604020202020204" pitchFamily="34" charset="0"/>
              </a:rPr>
              <a:t>Retired Man</a:t>
            </a:r>
          </a:p>
        </p:txBody>
      </p:sp>
      <p:sp>
        <p:nvSpPr>
          <p:cNvPr id="4" name="Title 3">
            <a:extLst>
              <a:ext uri="{FF2B5EF4-FFF2-40B4-BE49-F238E27FC236}">
                <a16:creationId xmlns="" xmlns:a16="http://schemas.microsoft.com/office/drawing/2014/main" id="{624DF937-22CC-4041-85D8-B5CFA58875EC}"/>
              </a:ext>
            </a:extLst>
          </p:cNvPr>
          <p:cNvSpPr>
            <a:spLocks noGrp="1"/>
          </p:cNvSpPr>
          <p:nvPr>
            <p:ph type="title"/>
          </p:nvPr>
        </p:nvSpPr>
        <p:spPr/>
        <p:txBody>
          <a:bodyPr anchor="ctr"/>
          <a:lstStyle/>
          <a:p>
            <a:r>
              <a:rPr lang="en-US">
                <a:latin typeface="Arial" panose="020B0604020202020204" pitchFamily="34" charset="0"/>
                <a:cs typeface="Arial" panose="020B0604020202020204" pitchFamily="34" charset="0"/>
              </a:rPr>
              <a:t>CLIENTS FEEDBACK</a:t>
            </a:r>
          </a:p>
        </p:txBody>
      </p:sp>
      <p:grpSp>
        <p:nvGrpSpPr>
          <p:cNvPr id="324" name="Group 323">
            <a:extLst>
              <a:ext uri="{FF2B5EF4-FFF2-40B4-BE49-F238E27FC236}">
                <a16:creationId xmlns="" xmlns:a16="http://schemas.microsoft.com/office/drawing/2014/main" id="{E457E8C7-CC75-4951-8E97-19993E91FFE7}"/>
              </a:ext>
            </a:extLst>
          </p:cNvPr>
          <p:cNvGrpSpPr/>
          <p:nvPr/>
        </p:nvGrpSpPr>
        <p:grpSpPr>
          <a:xfrm>
            <a:off x="909177" y="4776762"/>
            <a:ext cx="1296506" cy="1362903"/>
            <a:chOff x="3535187" y="2190619"/>
            <a:chExt cx="999646" cy="1050840"/>
          </a:xfrm>
          <a:solidFill>
            <a:schemeClr val="tx1"/>
          </a:solidFill>
        </p:grpSpPr>
        <p:sp>
          <p:nvSpPr>
            <p:cNvPr id="73" name="Freeform: Shape 72">
              <a:extLst>
                <a:ext uri="{FF2B5EF4-FFF2-40B4-BE49-F238E27FC236}">
                  <a16:creationId xmlns="" xmlns:a16="http://schemas.microsoft.com/office/drawing/2014/main" id="{484AEFE4-F0DB-4719-A44E-8355B7788AA0}"/>
                </a:ext>
              </a:extLst>
            </p:cNvPr>
            <p:cNvSpPr/>
            <p:nvPr/>
          </p:nvSpPr>
          <p:spPr>
            <a:xfrm>
              <a:off x="3647361" y="2332965"/>
              <a:ext cx="775258" cy="774645"/>
            </a:xfrm>
            <a:custGeom>
              <a:avLst/>
              <a:gdLst>
                <a:gd name="connsiteX0" fmla="*/ 593855 w 775257"/>
                <a:gd name="connsiteY0" fmla="*/ 591570 h 774644"/>
                <a:gd name="connsiteX1" fmla="*/ 567995 w 775257"/>
                <a:gd name="connsiteY1" fmla="*/ 600741 h 774644"/>
                <a:gd name="connsiteX2" fmla="*/ 544829 w 775257"/>
                <a:gd name="connsiteY2" fmla="*/ 585636 h 774644"/>
                <a:gd name="connsiteX3" fmla="*/ 480987 w 775257"/>
                <a:gd name="connsiteY3" fmla="*/ 478826 h 774644"/>
                <a:gd name="connsiteX4" fmla="*/ 475061 w 775257"/>
                <a:gd name="connsiteY4" fmla="*/ 417329 h 774644"/>
                <a:gd name="connsiteX5" fmla="*/ 518969 w 775257"/>
                <a:gd name="connsiteY5" fmla="*/ 374173 h 774644"/>
                <a:gd name="connsiteX6" fmla="*/ 635339 w 775257"/>
                <a:gd name="connsiteY6" fmla="*/ 333715 h 774644"/>
                <a:gd name="connsiteX7" fmla="*/ 662545 w 775257"/>
                <a:gd name="connsiteY7" fmla="*/ 336952 h 774644"/>
                <a:gd name="connsiteX8" fmla="*/ 676822 w 775257"/>
                <a:gd name="connsiteY8" fmla="*/ 360148 h 774644"/>
                <a:gd name="connsiteX9" fmla="*/ 678169 w 775257"/>
                <a:gd name="connsiteY9" fmla="*/ 387390 h 774644"/>
                <a:gd name="connsiteX10" fmla="*/ 593855 w 775257"/>
                <a:gd name="connsiteY10" fmla="*/ 591570 h 774644"/>
                <a:gd name="connsiteX11" fmla="*/ 387784 w 775257"/>
                <a:gd name="connsiteY11" fmla="*/ 678151 h 774644"/>
                <a:gd name="connsiteX12" fmla="*/ 269529 w 775257"/>
                <a:gd name="connsiteY12" fmla="*/ 652797 h 774644"/>
                <a:gd name="connsiteX13" fmla="*/ 252020 w 775257"/>
                <a:gd name="connsiteY13" fmla="*/ 631759 h 774644"/>
                <a:gd name="connsiteX14" fmla="*/ 257946 w 775257"/>
                <a:gd name="connsiteY14" fmla="*/ 605056 h 774644"/>
                <a:gd name="connsiteX15" fmla="*/ 331216 w 775257"/>
                <a:gd name="connsiteY15" fmla="*/ 510653 h 774644"/>
                <a:gd name="connsiteX16" fmla="*/ 387784 w 775257"/>
                <a:gd name="connsiteY16" fmla="*/ 482872 h 774644"/>
                <a:gd name="connsiteX17" fmla="*/ 444353 w 775257"/>
                <a:gd name="connsiteY17" fmla="*/ 510653 h 774644"/>
                <a:gd name="connsiteX18" fmla="*/ 517622 w 775257"/>
                <a:gd name="connsiteY18" fmla="*/ 605056 h 774644"/>
                <a:gd name="connsiteX19" fmla="*/ 523279 w 775257"/>
                <a:gd name="connsiteY19" fmla="*/ 631759 h 774644"/>
                <a:gd name="connsiteX20" fmla="*/ 505770 w 775257"/>
                <a:gd name="connsiteY20" fmla="*/ 652797 h 774644"/>
                <a:gd name="connsiteX21" fmla="*/ 387784 w 775257"/>
                <a:gd name="connsiteY21" fmla="*/ 678151 h 774644"/>
                <a:gd name="connsiteX22" fmla="*/ 97399 w 775257"/>
                <a:gd name="connsiteY22" fmla="*/ 387390 h 774644"/>
                <a:gd name="connsiteX23" fmla="*/ 98746 w 775257"/>
                <a:gd name="connsiteY23" fmla="*/ 360148 h 774644"/>
                <a:gd name="connsiteX24" fmla="*/ 113023 w 775257"/>
                <a:gd name="connsiteY24" fmla="*/ 336952 h 774644"/>
                <a:gd name="connsiteX25" fmla="*/ 139960 w 775257"/>
                <a:gd name="connsiteY25" fmla="*/ 333715 h 774644"/>
                <a:gd name="connsiteX26" fmla="*/ 256330 w 775257"/>
                <a:gd name="connsiteY26" fmla="*/ 374173 h 774644"/>
                <a:gd name="connsiteX27" fmla="*/ 300238 w 775257"/>
                <a:gd name="connsiteY27" fmla="*/ 417329 h 774644"/>
                <a:gd name="connsiteX28" fmla="*/ 294581 w 775257"/>
                <a:gd name="connsiteY28" fmla="*/ 478826 h 774644"/>
                <a:gd name="connsiteX29" fmla="*/ 230470 w 775257"/>
                <a:gd name="connsiteY29" fmla="*/ 585636 h 774644"/>
                <a:gd name="connsiteX30" fmla="*/ 207573 w 775257"/>
                <a:gd name="connsiteY30" fmla="*/ 600741 h 774644"/>
                <a:gd name="connsiteX31" fmla="*/ 181713 w 775257"/>
                <a:gd name="connsiteY31" fmla="*/ 591570 h 774644"/>
                <a:gd name="connsiteX32" fmla="*/ 97399 w 775257"/>
                <a:gd name="connsiteY32" fmla="*/ 387390 h 774644"/>
                <a:gd name="connsiteX33" fmla="*/ 335526 w 775257"/>
                <a:gd name="connsiteY33" fmla="*/ 101753 h 774644"/>
                <a:gd name="connsiteX34" fmla="*/ 361924 w 775257"/>
                <a:gd name="connsiteY34" fmla="*/ 109036 h 774644"/>
                <a:gd name="connsiteX35" fmla="*/ 372160 w 775257"/>
                <a:gd name="connsiteY35" fmla="*/ 134390 h 774644"/>
                <a:gd name="connsiteX36" fmla="*/ 363540 w 775257"/>
                <a:gd name="connsiteY36" fmla="*/ 264396 h 774644"/>
                <a:gd name="connsiteX37" fmla="*/ 335526 w 775257"/>
                <a:gd name="connsiteY37" fmla="*/ 316722 h 774644"/>
                <a:gd name="connsiteX38" fmla="*/ 277610 w 775257"/>
                <a:gd name="connsiteY38" fmla="*/ 329939 h 774644"/>
                <a:gd name="connsiteX39" fmla="*/ 149119 w 775257"/>
                <a:gd name="connsiteY39" fmla="*/ 303236 h 774644"/>
                <a:gd name="connsiteX40" fmla="*/ 127300 w 775257"/>
                <a:gd name="connsiteY40" fmla="*/ 286244 h 774644"/>
                <a:gd name="connsiteX41" fmla="*/ 127569 w 775257"/>
                <a:gd name="connsiteY41" fmla="*/ 258732 h 774644"/>
                <a:gd name="connsiteX42" fmla="*/ 335526 w 775257"/>
                <a:gd name="connsiteY42" fmla="*/ 101753 h 774644"/>
                <a:gd name="connsiteX43" fmla="*/ 647999 w 775257"/>
                <a:gd name="connsiteY43" fmla="*/ 258732 h 774644"/>
                <a:gd name="connsiteX44" fmla="*/ 647999 w 775257"/>
                <a:gd name="connsiteY44" fmla="*/ 286244 h 774644"/>
                <a:gd name="connsiteX45" fmla="*/ 626180 w 775257"/>
                <a:gd name="connsiteY45" fmla="*/ 303236 h 774644"/>
                <a:gd name="connsiteX46" fmla="*/ 497958 w 775257"/>
                <a:gd name="connsiteY46" fmla="*/ 329939 h 774644"/>
                <a:gd name="connsiteX47" fmla="*/ 440043 w 775257"/>
                <a:gd name="connsiteY47" fmla="*/ 316722 h 774644"/>
                <a:gd name="connsiteX48" fmla="*/ 411758 w 775257"/>
                <a:gd name="connsiteY48" fmla="*/ 264396 h 774644"/>
                <a:gd name="connsiteX49" fmla="*/ 403138 w 775257"/>
                <a:gd name="connsiteY49" fmla="*/ 134390 h 774644"/>
                <a:gd name="connsiteX50" fmla="*/ 413644 w 775257"/>
                <a:gd name="connsiteY50" fmla="*/ 109036 h 774644"/>
                <a:gd name="connsiteX51" fmla="*/ 440043 w 775257"/>
                <a:gd name="connsiteY51" fmla="*/ 101753 h 774644"/>
                <a:gd name="connsiteX52" fmla="*/ 647999 w 775257"/>
                <a:gd name="connsiteY52" fmla="*/ 258732 h 774644"/>
                <a:gd name="connsiteX53" fmla="*/ 756018 w 775257"/>
                <a:gd name="connsiteY53" fmla="*/ 389008 h 774644"/>
                <a:gd name="connsiteX54" fmla="*/ 753055 w 775257"/>
                <a:gd name="connsiteY54" fmla="*/ 342346 h 774644"/>
                <a:gd name="connsiteX55" fmla="*/ 744435 w 775257"/>
                <a:gd name="connsiteY55" fmla="*/ 297302 h 774644"/>
                <a:gd name="connsiteX56" fmla="*/ 729889 w 775257"/>
                <a:gd name="connsiteY56" fmla="*/ 252798 h 774644"/>
                <a:gd name="connsiteX57" fmla="*/ 710494 w 775257"/>
                <a:gd name="connsiteY57" fmla="*/ 211261 h 774644"/>
                <a:gd name="connsiteX58" fmla="*/ 685442 w 775257"/>
                <a:gd name="connsiteY58" fmla="*/ 171881 h 774644"/>
                <a:gd name="connsiteX59" fmla="*/ 656350 w 775257"/>
                <a:gd name="connsiteY59" fmla="*/ 136547 h 774644"/>
                <a:gd name="connsiteX60" fmla="*/ 622139 w 775257"/>
                <a:gd name="connsiteY60" fmla="*/ 104450 h 774644"/>
                <a:gd name="connsiteX61" fmla="*/ 622139 w 775257"/>
                <a:gd name="connsiteY61" fmla="*/ 104450 h 774644"/>
                <a:gd name="connsiteX62" fmla="*/ 585235 w 775257"/>
                <a:gd name="connsiteY62" fmla="*/ 77478 h 774644"/>
                <a:gd name="connsiteX63" fmla="*/ 544290 w 775257"/>
                <a:gd name="connsiteY63" fmla="*/ 55091 h 774644"/>
                <a:gd name="connsiteX64" fmla="*/ 501729 w 775257"/>
                <a:gd name="connsiteY64" fmla="*/ 38098 h 774644"/>
                <a:gd name="connsiteX65" fmla="*/ 456474 w 775257"/>
                <a:gd name="connsiteY65" fmla="*/ 26500 h 774644"/>
                <a:gd name="connsiteX66" fmla="*/ 410950 w 775257"/>
                <a:gd name="connsiteY66" fmla="*/ 20836 h 774644"/>
                <a:gd name="connsiteX67" fmla="*/ 364349 w 775257"/>
                <a:gd name="connsiteY67" fmla="*/ 20836 h 774644"/>
                <a:gd name="connsiteX68" fmla="*/ 318824 w 775257"/>
                <a:gd name="connsiteY68" fmla="*/ 26500 h 774644"/>
                <a:gd name="connsiteX69" fmla="*/ 273570 w 775257"/>
                <a:gd name="connsiteY69" fmla="*/ 38098 h 774644"/>
                <a:gd name="connsiteX70" fmla="*/ 231009 w 775257"/>
                <a:gd name="connsiteY70" fmla="*/ 55091 h 774644"/>
                <a:gd name="connsiteX71" fmla="*/ 190064 w 775257"/>
                <a:gd name="connsiteY71" fmla="*/ 77478 h 774644"/>
                <a:gd name="connsiteX72" fmla="*/ 153160 w 775257"/>
                <a:gd name="connsiteY72" fmla="*/ 104450 h 774644"/>
                <a:gd name="connsiteX73" fmla="*/ 118949 w 775257"/>
                <a:gd name="connsiteY73" fmla="*/ 136547 h 774644"/>
                <a:gd name="connsiteX74" fmla="*/ 118949 w 775257"/>
                <a:gd name="connsiteY74" fmla="*/ 136547 h 774644"/>
                <a:gd name="connsiteX75" fmla="*/ 89857 w 775257"/>
                <a:gd name="connsiteY75" fmla="*/ 171881 h 774644"/>
                <a:gd name="connsiteX76" fmla="*/ 64805 w 775257"/>
                <a:gd name="connsiteY76" fmla="*/ 211261 h 774644"/>
                <a:gd name="connsiteX77" fmla="*/ 45410 w 775257"/>
                <a:gd name="connsiteY77" fmla="*/ 252798 h 774644"/>
                <a:gd name="connsiteX78" fmla="*/ 45410 w 775257"/>
                <a:gd name="connsiteY78" fmla="*/ 252798 h 774644"/>
                <a:gd name="connsiteX79" fmla="*/ 30864 w 775257"/>
                <a:gd name="connsiteY79" fmla="*/ 297302 h 774644"/>
                <a:gd name="connsiteX80" fmla="*/ 22244 w 775257"/>
                <a:gd name="connsiteY80" fmla="*/ 342346 h 774644"/>
                <a:gd name="connsiteX81" fmla="*/ 22244 w 775257"/>
                <a:gd name="connsiteY81" fmla="*/ 342346 h 774644"/>
                <a:gd name="connsiteX82" fmla="*/ 19281 w 775257"/>
                <a:gd name="connsiteY82" fmla="*/ 389008 h 774644"/>
                <a:gd name="connsiteX83" fmla="*/ 19281 w 775257"/>
                <a:gd name="connsiteY83" fmla="*/ 389008 h 774644"/>
                <a:gd name="connsiteX84" fmla="*/ 22244 w 775257"/>
                <a:gd name="connsiteY84" fmla="*/ 434591 h 774644"/>
                <a:gd name="connsiteX85" fmla="*/ 31133 w 775257"/>
                <a:gd name="connsiteY85" fmla="*/ 480714 h 774644"/>
                <a:gd name="connsiteX86" fmla="*/ 45141 w 775257"/>
                <a:gd name="connsiteY86" fmla="*/ 524139 h 774644"/>
                <a:gd name="connsiteX87" fmla="*/ 65074 w 775257"/>
                <a:gd name="connsiteY87" fmla="*/ 566756 h 774644"/>
                <a:gd name="connsiteX88" fmla="*/ 89587 w 775257"/>
                <a:gd name="connsiteY88" fmla="*/ 605326 h 774644"/>
                <a:gd name="connsiteX89" fmla="*/ 119488 w 775257"/>
                <a:gd name="connsiteY89" fmla="*/ 641469 h 774644"/>
                <a:gd name="connsiteX90" fmla="*/ 152621 w 775257"/>
                <a:gd name="connsiteY90" fmla="*/ 672757 h 774644"/>
                <a:gd name="connsiteX91" fmla="*/ 190603 w 775257"/>
                <a:gd name="connsiteY91" fmla="*/ 700269 h 774644"/>
                <a:gd name="connsiteX92" fmla="*/ 230739 w 775257"/>
                <a:gd name="connsiteY92" fmla="*/ 722386 h 774644"/>
                <a:gd name="connsiteX93" fmla="*/ 274108 w 775257"/>
                <a:gd name="connsiteY93" fmla="*/ 739648 h 774644"/>
                <a:gd name="connsiteX94" fmla="*/ 318555 w 775257"/>
                <a:gd name="connsiteY94" fmla="*/ 750976 h 774644"/>
                <a:gd name="connsiteX95" fmla="*/ 364887 w 775257"/>
                <a:gd name="connsiteY95" fmla="*/ 756910 h 774644"/>
                <a:gd name="connsiteX96" fmla="*/ 410681 w 775257"/>
                <a:gd name="connsiteY96" fmla="*/ 756910 h 774644"/>
                <a:gd name="connsiteX97" fmla="*/ 457013 w 775257"/>
                <a:gd name="connsiteY97" fmla="*/ 750976 h 774644"/>
                <a:gd name="connsiteX98" fmla="*/ 501190 w 775257"/>
                <a:gd name="connsiteY98" fmla="*/ 739648 h 774644"/>
                <a:gd name="connsiteX99" fmla="*/ 544829 w 775257"/>
                <a:gd name="connsiteY99" fmla="*/ 722386 h 774644"/>
                <a:gd name="connsiteX100" fmla="*/ 584696 w 775257"/>
                <a:gd name="connsiteY100" fmla="*/ 700269 h 774644"/>
                <a:gd name="connsiteX101" fmla="*/ 622678 w 775257"/>
                <a:gd name="connsiteY101" fmla="*/ 672757 h 774644"/>
                <a:gd name="connsiteX102" fmla="*/ 656080 w 775257"/>
                <a:gd name="connsiteY102" fmla="*/ 641469 h 774644"/>
                <a:gd name="connsiteX103" fmla="*/ 685712 w 775257"/>
                <a:gd name="connsiteY103" fmla="*/ 605326 h 774644"/>
                <a:gd name="connsiteX104" fmla="*/ 685712 w 775257"/>
                <a:gd name="connsiteY104" fmla="*/ 605326 h 774644"/>
                <a:gd name="connsiteX105" fmla="*/ 710225 w 775257"/>
                <a:gd name="connsiteY105" fmla="*/ 566756 h 774644"/>
                <a:gd name="connsiteX106" fmla="*/ 730158 w 775257"/>
                <a:gd name="connsiteY106" fmla="*/ 524139 h 774644"/>
                <a:gd name="connsiteX107" fmla="*/ 744435 w 775257"/>
                <a:gd name="connsiteY107" fmla="*/ 480714 h 774644"/>
                <a:gd name="connsiteX108" fmla="*/ 753055 w 775257"/>
                <a:gd name="connsiteY108" fmla="*/ 434591 h 774644"/>
                <a:gd name="connsiteX109" fmla="*/ 756018 w 775257"/>
                <a:gd name="connsiteY109" fmla="*/ 389008 h 774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775257" h="774644">
                  <a:moveTo>
                    <a:pt x="593855" y="591570"/>
                  </a:moveTo>
                  <a:cubicBezTo>
                    <a:pt x="587121" y="598583"/>
                    <a:pt x="577423" y="601820"/>
                    <a:pt x="567995" y="600741"/>
                  </a:cubicBezTo>
                  <a:cubicBezTo>
                    <a:pt x="558298" y="599662"/>
                    <a:pt x="549947" y="593998"/>
                    <a:pt x="544829" y="585636"/>
                  </a:cubicBezTo>
                  <a:lnTo>
                    <a:pt x="480987" y="478826"/>
                  </a:lnTo>
                  <a:cubicBezTo>
                    <a:pt x="469943" y="460215"/>
                    <a:pt x="467788" y="437558"/>
                    <a:pt x="475061" y="417329"/>
                  </a:cubicBezTo>
                  <a:cubicBezTo>
                    <a:pt x="482334" y="397100"/>
                    <a:pt x="498497" y="381186"/>
                    <a:pt x="518969" y="374173"/>
                  </a:cubicBezTo>
                  <a:lnTo>
                    <a:pt x="635339" y="333715"/>
                  </a:lnTo>
                  <a:cubicBezTo>
                    <a:pt x="644497" y="330748"/>
                    <a:pt x="654464" y="331827"/>
                    <a:pt x="662545" y="336952"/>
                  </a:cubicBezTo>
                  <a:cubicBezTo>
                    <a:pt x="670627" y="342076"/>
                    <a:pt x="675745" y="350707"/>
                    <a:pt x="676822" y="360148"/>
                  </a:cubicBezTo>
                  <a:cubicBezTo>
                    <a:pt x="677630" y="369049"/>
                    <a:pt x="678169" y="378219"/>
                    <a:pt x="678169" y="387390"/>
                  </a:cubicBezTo>
                  <a:cubicBezTo>
                    <a:pt x="678169" y="467228"/>
                    <a:pt x="645844" y="539244"/>
                    <a:pt x="593855" y="591570"/>
                  </a:cubicBezTo>
                  <a:close/>
                  <a:moveTo>
                    <a:pt x="387784" y="678151"/>
                  </a:moveTo>
                  <a:cubicBezTo>
                    <a:pt x="345492" y="678151"/>
                    <a:pt x="305625" y="668981"/>
                    <a:pt x="269529" y="652797"/>
                  </a:cubicBezTo>
                  <a:cubicBezTo>
                    <a:pt x="260909" y="648751"/>
                    <a:pt x="254444" y="641199"/>
                    <a:pt x="252020" y="631759"/>
                  </a:cubicBezTo>
                  <a:cubicBezTo>
                    <a:pt x="249865" y="622588"/>
                    <a:pt x="252020" y="612609"/>
                    <a:pt x="257946" y="605056"/>
                  </a:cubicBezTo>
                  <a:lnTo>
                    <a:pt x="331216" y="510653"/>
                  </a:lnTo>
                  <a:cubicBezTo>
                    <a:pt x="344684" y="493121"/>
                    <a:pt x="365695" y="482872"/>
                    <a:pt x="387784" y="482872"/>
                  </a:cubicBezTo>
                  <a:cubicBezTo>
                    <a:pt x="409873" y="482872"/>
                    <a:pt x="430615" y="493121"/>
                    <a:pt x="444353" y="510653"/>
                  </a:cubicBezTo>
                  <a:lnTo>
                    <a:pt x="517622" y="605056"/>
                  </a:lnTo>
                  <a:cubicBezTo>
                    <a:pt x="523548" y="612609"/>
                    <a:pt x="525434" y="622319"/>
                    <a:pt x="523279" y="631759"/>
                  </a:cubicBezTo>
                  <a:cubicBezTo>
                    <a:pt x="520855" y="640929"/>
                    <a:pt x="514390" y="648751"/>
                    <a:pt x="505770" y="652797"/>
                  </a:cubicBezTo>
                  <a:cubicBezTo>
                    <a:pt x="469674" y="668981"/>
                    <a:pt x="429806" y="678151"/>
                    <a:pt x="387784" y="678151"/>
                  </a:cubicBezTo>
                  <a:close/>
                  <a:moveTo>
                    <a:pt x="97399" y="387390"/>
                  </a:moveTo>
                  <a:cubicBezTo>
                    <a:pt x="97399" y="378219"/>
                    <a:pt x="97938" y="369049"/>
                    <a:pt x="98746" y="360148"/>
                  </a:cubicBezTo>
                  <a:cubicBezTo>
                    <a:pt x="99554" y="350707"/>
                    <a:pt x="104942" y="342076"/>
                    <a:pt x="113023" y="336952"/>
                  </a:cubicBezTo>
                  <a:cubicBezTo>
                    <a:pt x="120835" y="331827"/>
                    <a:pt x="130802" y="330748"/>
                    <a:pt x="139960" y="333715"/>
                  </a:cubicBezTo>
                  <a:lnTo>
                    <a:pt x="256330" y="374173"/>
                  </a:lnTo>
                  <a:cubicBezTo>
                    <a:pt x="276802" y="381186"/>
                    <a:pt x="292965" y="397100"/>
                    <a:pt x="300238" y="417329"/>
                  </a:cubicBezTo>
                  <a:cubicBezTo>
                    <a:pt x="307780" y="437558"/>
                    <a:pt x="305625" y="460215"/>
                    <a:pt x="294581" y="478826"/>
                  </a:cubicBezTo>
                  <a:lnTo>
                    <a:pt x="230470" y="585636"/>
                  </a:lnTo>
                  <a:cubicBezTo>
                    <a:pt x="225621" y="593998"/>
                    <a:pt x="217001" y="599662"/>
                    <a:pt x="207573" y="600741"/>
                  </a:cubicBezTo>
                  <a:cubicBezTo>
                    <a:pt x="197876" y="601820"/>
                    <a:pt x="188448" y="598583"/>
                    <a:pt x="181713" y="591570"/>
                  </a:cubicBezTo>
                  <a:cubicBezTo>
                    <a:pt x="129455" y="539244"/>
                    <a:pt x="97399" y="467228"/>
                    <a:pt x="97399" y="387390"/>
                  </a:cubicBezTo>
                  <a:close/>
                  <a:moveTo>
                    <a:pt x="335526" y="101753"/>
                  </a:moveTo>
                  <a:cubicBezTo>
                    <a:pt x="344954" y="99865"/>
                    <a:pt x="354651" y="102562"/>
                    <a:pt x="361924" y="109036"/>
                  </a:cubicBezTo>
                  <a:cubicBezTo>
                    <a:pt x="368928" y="115509"/>
                    <a:pt x="372699" y="124949"/>
                    <a:pt x="372160" y="134390"/>
                  </a:cubicBezTo>
                  <a:lnTo>
                    <a:pt x="363540" y="264396"/>
                  </a:lnTo>
                  <a:cubicBezTo>
                    <a:pt x="362194" y="285165"/>
                    <a:pt x="351957" y="304045"/>
                    <a:pt x="335526" y="316722"/>
                  </a:cubicBezTo>
                  <a:cubicBezTo>
                    <a:pt x="318824" y="329130"/>
                    <a:pt x="297813" y="333985"/>
                    <a:pt x="277610" y="329939"/>
                  </a:cubicBezTo>
                  <a:lnTo>
                    <a:pt x="149119" y="303236"/>
                  </a:lnTo>
                  <a:cubicBezTo>
                    <a:pt x="139691" y="301078"/>
                    <a:pt x="131610" y="294875"/>
                    <a:pt x="127300" y="286244"/>
                  </a:cubicBezTo>
                  <a:cubicBezTo>
                    <a:pt x="123259" y="277612"/>
                    <a:pt x="123259" y="267363"/>
                    <a:pt x="127569" y="258732"/>
                  </a:cubicBezTo>
                  <a:cubicBezTo>
                    <a:pt x="167436" y="177815"/>
                    <a:pt x="243939" y="118206"/>
                    <a:pt x="335526" y="101753"/>
                  </a:cubicBezTo>
                  <a:close/>
                  <a:moveTo>
                    <a:pt x="647999" y="258732"/>
                  </a:moveTo>
                  <a:cubicBezTo>
                    <a:pt x="652309" y="267363"/>
                    <a:pt x="652309" y="277612"/>
                    <a:pt x="647999" y="286244"/>
                  </a:cubicBezTo>
                  <a:cubicBezTo>
                    <a:pt x="643689" y="294875"/>
                    <a:pt x="635877" y="301078"/>
                    <a:pt x="626180" y="303236"/>
                  </a:cubicBezTo>
                  <a:lnTo>
                    <a:pt x="497958" y="329939"/>
                  </a:lnTo>
                  <a:cubicBezTo>
                    <a:pt x="477486" y="333985"/>
                    <a:pt x="456474" y="329130"/>
                    <a:pt x="440043" y="316722"/>
                  </a:cubicBezTo>
                  <a:cubicBezTo>
                    <a:pt x="423611" y="304045"/>
                    <a:pt x="413105" y="285165"/>
                    <a:pt x="411758" y="264396"/>
                  </a:cubicBezTo>
                  <a:lnTo>
                    <a:pt x="403138" y="134390"/>
                  </a:lnTo>
                  <a:cubicBezTo>
                    <a:pt x="402600" y="124949"/>
                    <a:pt x="406371" y="115509"/>
                    <a:pt x="413644" y="109036"/>
                  </a:cubicBezTo>
                  <a:cubicBezTo>
                    <a:pt x="420648" y="102562"/>
                    <a:pt x="430345" y="99865"/>
                    <a:pt x="440043" y="101753"/>
                  </a:cubicBezTo>
                  <a:cubicBezTo>
                    <a:pt x="531360" y="118206"/>
                    <a:pt x="607862" y="177815"/>
                    <a:pt x="647999" y="258732"/>
                  </a:cubicBezTo>
                  <a:close/>
                  <a:moveTo>
                    <a:pt x="756018" y="389008"/>
                  </a:moveTo>
                  <a:cubicBezTo>
                    <a:pt x="783494" y="384153"/>
                    <a:pt x="781070" y="343695"/>
                    <a:pt x="753055" y="342346"/>
                  </a:cubicBezTo>
                  <a:cubicBezTo>
                    <a:pt x="728542" y="340997"/>
                    <a:pt x="722077" y="307552"/>
                    <a:pt x="744435" y="297302"/>
                  </a:cubicBezTo>
                  <a:cubicBezTo>
                    <a:pt x="769756" y="285704"/>
                    <a:pt x="757365" y="247134"/>
                    <a:pt x="729889" y="252798"/>
                  </a:cubicBezTo>
                  <a:cubicBezTo>
                    <a:pt x="705915" y="257653"/>
                    <a:pt x="691368" y="226905"/>
                    <a:pt x="710494" y="211261"/>
                  </a:cubicBezTo>
                  <a:cubicBezTo>
                    <a:pt x="732313" y="193729"/>
                    <a:pt x="710763" y="159743"/>
                    <a:pt x="685442" y="171881"/>
                  </a:cubicBezTo>
                  <a:cubicBezTo>
                    <a:pt x="663353" y="182400"/>
                    <a:pt x="641804" y="156237"/>
                    <a:pt x="656350" y="136547"/>
                  </a:cubicBezTo>
                  <a:cubicBezTo>
                    <a:pt x="673051" y="114160"/>
                    <a:pt x="643689" y="86379"/>
                    <a:pt x="622139" y="104450"/>
                  </a:cubicBezTo>
                  <a:lnTo>
                    <a:pt x="622139" y="104450"/>
                  </a:lnTo>
                  <a:cubicBezTo>
                    <a:pt x="603553" y="120364"/>
                    <a:pt x="576076" y="100404"/>
                    <a:pt x="585235" y="77478"/>
                  </a:cubicBezTo>
                  <a:cubicBezTo>
                    <a:pt x="595741" y="51585"/>
                    <a:pt x="560453" y="32164"/>
                    <a:pt x="544290" y="55091"/>
                  </a:cubicBezTo>
                  <a:cubicBezTo>
                    <a:pt x="530013" y="75050"/>
                    <a:pt x="498497" y="62643"/>
                    <a:pt x="501729" y="38098"/>
                  </a:cubicBezTo>
                  <a:cubicBezTo>
                    <a:pt x="505500" y="10317"/>
                    <a:pt x="466441" y="337"/>
                    <a:pt x="456474" y="26500"/>
                  </a:cubicBezTo>
                  <a:cubicBezTo>
                    <a:pt x="447585" y="49427"/>
                    <a:pt x="413913" y="45111"/>
                    <a:pt x="410950" y="20836"/>
                  </a:cubicBezTo>
                  <a:cubicBezTo>
                    <a:pt x="407718" y="-6945"/>
                    <a:pt x="367581" y="-6945"/>
                    <a:pt x="364349" y="20836"/>
                  </a:cubicBezTo>
                  <a:cubicBezTo>
                    <a:pt x="361385" y="45111"/>
                    <a:pt x="327714" y="49427"/>
                    <a:pt x="318824" y="26500"/>
                  </a:cubicBezTo>
                  <a:cubicBezTo>
                    <a:pt x="308858" y="337"/>
                    <a:pt x="269798" y="10317"/>
                    <a:pt x="273570" y="38098"/>
                  </a:cubicBezTo>
                  <a:cubicBezTo>
                    <a:pt x="277071" y="62643"/>
                    <a:pt x="245285" y="75050"/>
                    <a:pt x="231009" y="55091"/>
                  </a:cubicBezTo>
                  <a:cubicBezTo>
                    <a:pt x="214846" y="32164"/>
                    <a:pt x="179558" y="51585"/>
                    <a:pt x="190064" y="77478"/>
                  </a:cubicBezTo>
                  <a:cubicBezTo>
                    <a:pt x="199492" y="100404"/>
                    <a:pt x="172016" y="120364"/>
                    <a:pt x="153160" y="104450"/>
                  </a:cubicBezTo>
                  <a:cubicBezTo>
                    <a:pt x="131879" y="86379"/>
                    <a:pt x="102517" y="114160"/>
                    <a:pt x="118949" y="136547"/>
                  </a:cubicBezTo>
                  <a:lnTo>
                    <a:pt x="118949" y="136547"/>
                  </a:lnTo>
                  <a:cubicBezTo>
                    <a:pt x="133765" y="156237"/>
                    <a:pt x="111945" y="182400"/>
                    <a:pt x="89857" y="171881"/>
                  </a:cubicBezTo>
                  <a:cubicBezTo>
                    <a:pt x="64805" y="159743"/>
                    <a:pt x="43255" y="193729"/>
                    <a:pt x="64805" y="211261"/>
                  </a:cubicBezTo>
                  <a:cubicBezTo>
                    <a:pt x="83930" y="226905"/>
                    <a:pt x="69384" y="257653"/>
                    <a:pt x="45410" y="252798"/>
                  </a:cubicBezTo>
                  <a:lnTo>
                    <a:pt x="45410" y="252798"/>
                  </a:lnTo>
                  <a:cubicBezTo>
                    <a:pt x="17934" y="247134"/>
                    <a:pt x="5543" y="285704"/>
                    <a:pt x="30864" y="297302"/>
                  </a:cubicBezTo>
                  <a:cubicBezTo>
                    <a:pt x="53222" y="307552"/>
                    <a:pt x="47026" y="340997"/>
                    <a:pt x="22244" y="342346"/>
                  </a:cubicBezTo>
                  <a:lnTo>
                    <a:pt x="22244" y="342346"/>
                  </a:lnTo>
                  <a:cubicBezTo>
                    <a:pt x="-5502" y="343695"/>
                    <a:pt x="-8195" y="384153"/>
                    <a:pt x="19281" y="389008"/>
                  </a:cubicBezTo>
                  <a:lnTo>
                    <a:pt x="19281" y="389008"/>
                  </a:lnTo>
                  <a:cubicBezTo>
                    <a:pt x="43524" y="393324"/>
                    <a:pt x="45679" y="427309"/>
                    <a:pt x="22244" y="434591"/>
                  </a:cubicBezTo>
                  <a:cubicBezTo>
                    <a:pt x="-4424" y="443222"/>
                    <a:pt x="3118" y="482872"/>
                    <a:pt x="31133" y="480714"/>
                  </a:cubicBezTo>
                  <a:cubicBezTo>
                    <a:pt x="55646" y="478826"/>
                    <a:pt x="66152" y="511193"/>
                    <a:pt x="45141" y="524139"/>
                  </a:cubicBezTo>
                  <a:cubicBezTo>
                    <a:pt x="21436" y="538974"/>
                    <a:pt x="38676" y="575656"/>
                    <a:pt x="65074" y="566756"/>
                  </a:cubicBezTo>
                  <a:cubicBezTo>
                    <a:pt x="88510" y="558934"/>
                    <a:pt x="106558" y="587524"/>
                    <a:pt x="89587" y="605326"/>
                  </a:cubicBezTo>
                  <a:cubicBezTo>
                    <a:pt x="70192" y="625555"/>
                    <a:pt x="96052" y="656573"/>
                    <a:pt x="119488" y="641469"/>
                  </a:cubicBezTo>
                  <a:cubicBezTo>
                    <a:pt x="139960" y="627983"/>
                    <a:pt x="164743" y="651179"/>
                    <a:pt x="152621" y="672757"/>
                  </a:cubicBezTo>
                  <a:cubicBezTo>
                    <a:pt x="139152" y="697032"/>
                    <a:pt x="171746" y="720767"/>
                    <a:pt x="190603" y="700269"/>
                  </a:cubicBezTo>
                  <a:cubicBezTo>
                    <a:pt x="207304" y="682197"/>
                    <a:pt x="236935" y="698380"/>
                    <a:pt x="230739" y="722386"/>
                  </a:cubicBezTo>
                  <a:cubicBezTo>
                    <a:pt x="223466" y="749358"/>
                    <a:pt x="260909" y="764193"/>
                    <a:pt x="274108" y="739648"/>
                  </a:cubicBezTo>
                  <a:cubicBezTo>
                    <a:pt x="285691" y="717801"/>
                    <a:pt x="318555" y="726432"/>
                    <a:pt x="318555" y="750976"/>
                  </a:cubicBezTo>
                  <a:cubicBezTo>
                    <a:pt x="318286" y="779028"/>
                    <a:pt x="358153" y="783883"/>
                    <a:pt x="364887" y="756910"/>
                  </a:cubicBezTo>
                  <a:cubicBezTo>
                    <a:pt x="370814" y="732905"/>
                    <a:pt x="404755" y="732905"/>
                    <a:pt x="410681" y="756910"/>
                  </a:cubicBezTo>
                  <a:cubicBezTo>
                    <a:pt x="417146" y="783883"/>
                    <a:pt x="457283" y="779028"/>
                    <a:pt x="457013" y="750976"/>
                  </a:cubicBezTo>
                  <a:cubicBezTo>
                    <a:pt x="456744" y="726432"/>
                    <a:pt x="489607" y="717801"/>
                    <a:pt x="501190" y="739648"/>
                  </a:cubicBezTo>
                  <a:cubicBezTo>
                    <a:pt x="514390" y="764193"/>
                    <a:pt x="551833" y="749358"/>
                    <a:pt x="544829" y="722386"/>
                  </a:cubicBezTo>
                  <a:cubicBezTo>
                    <a:pt x="538364" y="698380"/>
                    <a:pt x="568265" y="682197"/>
                    <a:pt x="584696" y="700269"/>
                  </a:cubicBezTo>
                  <a:cubicBezTo>
                    <a:pt x="603822" y="720767"/>
                    <a:pt x="636416" y="697032"/>
                    <a:pt x="622678" y="672757"/>
                  </a:cubicBezTo>
                  <a:cubicBezTo>
                    <a:pt x="610556" y="651179"/>
                    <a:pt x="635339" y="627983"/>
                    <a:pt x="656080" y="641469"/>
                  </a:cubicBezTo>
                  <a:cubicBezTo>
                    <a:pt x="679516" y="656573"/>
                    <a:pt x="705106" y="625555"/>
                    <a:pt x="685712" y="605326"/>
                  </a:cubicBezTo>
                  <a:lnTo>
                    <a:pt x="685712" y="605326"/>
                  </a:lnTo>
                  <a:cubicBezTo>
                    <a:pt x="668741" y="587524"/>
                    <a:pt x="687058" y="558934"/>
                    <a:pt x="710225" y="566756"/>
                  </a:cubicBezTo>
                  <a:cubicBezTo>
                    <a:pt x="736893" y="575656"/>
                    <a:pt x="753863" y="538974"/>
                    <a:pt x="730158" y="524139"/>
                  </a:cubicBezTo>
                  <a:cubicBezTo>
                    <a:pt x="709416" y="511193"/>
                    <a:pt x="719922" y="478826"/>
                    <a:pt x="744435" y="480714"/>
                  </a:cubicBezTo>
                  <a:cubicBezTo>
                    <a:pt x="772180" y="482872"/>
                    <a:pt x="779723" y="443222"/>
                    <a:pt x="753055" y="434591"/>
                  </a:cubicBezTo>
                  <a:cubicBezTo>
                    <a:pt x="729619" y="427309"/>
                    <a:pt x="731774" y="393324"/>
                    <a:pt x="756018" y="389008"/>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4" name="Freeform: Shape 73">
              <a:extLst>
                <a:ext uri="{FF2B5EF4-FFF2-40B4-BE49-F238E27FC236}">
                  <a16:creationId xmlns="" xmlns:a16="http://schemas.microsoft.com/office/drawing/2014/main" id="{647F9430-4638-419C-90D2-4B610C4B036B}"/>
                </a:ext>
              </a:extLst>
            </p:cNvPr>
            <p:cNvSpPr/>
            <p:nvPr/>
          </p:nvSpPr>
          <p:spPr>
            <a:xfrm>
              <a:off x="3802137" y="2487044"/>
              <a:ext cx="465747" cy="466351"/>
            </a:xfrm>
            <a:custGeom>
              <a:avLst/>
              <a:gdLst>
                <a:gd name="connsiteX0" fmla="*/ 233008 w 465747"/>
                <a:gd name="connsiteY0" fmla="*/ 43695 h 466351"/>
                <a:gd name="connsiteX1" fmla="*/ 43639 w 465747"/>
                <a:gd name="connsiteY1" fmla="*/ 233310 h 466351"/>
                <a:gd name="connsiteX2" fmla="*/ 233008 w 465747"/>
                <a:gd name="connsiteY2" fmla="*/ 422656 h 466351"/>
                <a:gd name="connsiteX3" fmla="*/ 422109 w 465747"/>
                <a:gd name="connsiteY3" fmla="*/ 233310 h 466351"/>
                <a:gd name="connsiteX4" fmla="*/ 233008 w 465747"/>
                <a:gd name="connsiteY4" fmla="*/ 43695 h 466351"/>
                <a:gd name="connsiteX5" fmla="*/ 233008 w 465747"/>
                <a:gd name="connsiteY5" fmla="*/ 466351 h 466351"/>
                <a:gd name="connsiteX6" fmla="*/ 0 w 465747"/>
                <a:gd name="connsiteY6" fmla="*/ 233310 h 466351"/>
                <a:gd name="connsiteX7" fmla="*/ 233008 w 465747"/>
                <a:gd name="connsiteY7" fmla="*/ 0 h 466351"/>
                <a:gd name="connsiteX8" fmla="*/ 465747 w 465747"/>
                <a:gd name="connsiteY8" fmla="*/ 233310 h 466351"/>
                <a:gd name="connsiteX9" fmla="*/ 233008 w 465747"/>
                <a:gd name="connsiteY9" fmla="*/ 466351 h 466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5747" h="466351">
                  <a:moveTo>
                    <a:pt x="233008" y="43695"/>
                  </a:moveTo>
                  <a:cubicBezTo>
                    <a:pt x="128491" y="43695"/>
                    <a:pt x="43639" y="128658"/>
                    <a:pt x="43639" y="233310"/>
                  </a:cubicBezTo>
                  <a:cubicBezTo>
                    <a:pt x="43639" y="337693"/>
                    <a:pt x="128491" y="422656"/>
                    <a:pt x="233008" y="422656"/>
                  </a:cubicBezTo>
                  <a:cubicBezTo>
                    <a:pt x="337256" y="422656"/>
                    <a:pt x="422109" y="337693"/>
                    <a:pt x="422109" y="233310"/>
                  </a:cubicBezTo>
                  <a:cubicBezTo>
                    <a:pt x="422109" y="128658"/>
                    <a:pt x="337256" y="43695"/>
                    <a:pt x="233008" y="43695"/>
                  </a:cubicBezTo>
                  <a:close/>
                  <a:moveTo>
                    <a:pt x="233008" y="466351"/>
                  </a:moveTo>
                  <a:cubicBezTo>
                    <a:pt x="104517" y="466351"/>
                    <a:pt x="0" y="361699"/>
                    <a:pt x="0" y="233310"/>
                  </a:cubicBezTo>
                  <a:cubicBezTo>
                    <a:pt x="0" y="104653"/>
                    <a:pt x="104517" y="0"/>
                    <a:pt x="233008" y="0"/>
                  </a:cubicBezTo>
                  <a:cubicBezTo>
                    <a:pt x="361230" y="0"/>
                    <a:pt x="465747" y="104653"/>
                    <a:pt x="465747" y="233310"/>
                  </a:cubicBezTo>
                  <a:cubicBezTo>
                    <a:pt x="465747" y="361699"/>
                    <a:pt x="361230" y="466351"/>
                    <a:pt x="233008" y="466351"/>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5" name="Freeform: Shape 74">
              <a:extLst>
                <a:ext uri="{FF2B5EF4-FFF2-40B4-BE49-F238E27FC236}">
                  <a16:creationId xmlns="" xmlns:a16="http://schemas.microsoft.com/office/drawing/2014/main" id="{E3C592CE-CAAB-4544-827D-FF47834EC0FB}"/>
                </a:ext>
              </a:extLst>
            </p:cNvPr>
            <p:cNvSpPr/>
            <p:nvPr/>
          </p:nvSpPr>
          <p:spPr>
            <a:xfrm>
              <a:off x="3535187" y="2333302"/>
              <a:ext cx="207418" cy="713148"/>
            </a:xfrm>
            <a:custGeom>
              <a:avLst/>
              <a:gdLst>
                <a:gd name="connsiteX0" fmla="*/ 120679 w 207417"/>
                <a:gd name="connsiteY0" fmla="*/ 713148 h 713147"/>
                <a:gd name="connsiteX1" fmla="*/ 0 w 207417"/>
                <a:gd name="connsiteY1" fmla="*/ 387053 h 713147"/>
                <a:gd name="connsiteX2" fmla="*/ 183174 w 207417"/>
                <a:gd name="connsiteY2" fmla="*/ 0 h 713147"/>
                <a:gd name="connsiteX3" fmla="*/ 207418 w 207417"/>
                <a:gd name="connsiteY3" fmla="*/ 29670 h 713147"/>
                <a:gd name="connsiteX4" fmla="*/ 38520 w 207417"/>
                <a:gd name="connsiteY4" fmla="*/ 387053 h 713147"/>
                <a:gd name="connsiteX5" fmla="*/ 149772 w 207417"/>
                <a:gd name="connsiteY5" fmla="*/ 688064 h 713147"/>
                <a:gd name="connsiteX6" fmla="*/ 120679 w 207417"/>
                <a:gd name="connsiteY6" fmla="*/ 713148 h 713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417" h="713147">
                  <a:moveTo>
                    <a:pt x="120679" y="713148"/>
                  </a:moveTo>
                  <a:cubicBezTo>
                    <a:pt x="42830" y="622521"/>
                    <a:pt x="0" y="506540"/>
                    <a:pt x="0" y="387053"/>
                  </a:cubicBezTo>
                  <a:cubicBezTo>
                    <a:pt x="0" y="236547"/>
                    <a:pt x="66805" y="95482"/>
                    <a:pt x="183174" y="0"/>
                  </a:cubicBezTo>
                  <a:lnTo>
                    <a:pt x="207418" y="29670"/>
                  </a:lnTo>
                  <a:cubicBezTo>
                    <a:pt x="99938" y="117869"/>
                    <a:pt x="38520" y="248145"/>
                    <a:pt x="38520" y="387053"/>
                  </a:cubicBezTo>
                  <a:cubicBezTo>
                    <a:pt x="38520" y="497369"/>
                    <a:pt x="78118" y="604449"/>
                    <a:pt x="149772" y="688064"/>
                  </a:cubicBezTo>
                  <a:lnTo>
                    <a:pt x="120679" y="713148"/>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6" name="Freeform: Shape 75">
              <a:extLst>
                <a:ext uri="{FF2B5EF4-FFF2-40B4-BE49-F238E27FC236}">
                  <a16:creationId xmlns="" xmlns:a16="http://schemas.microsoft.com/office/drawing/2014/main" id="{9542E4C5-977D-4333-B32B-6FBC88E28CAF}"/>
                </a:ext>
              </a:extLst>
            </p:cNvPr>
            <p:cNvSpPr/>
            <p:nvPr/>
          </p:nvSpPr>
          <p:spPr>
            <a:xfrm>
              <a:off x="4327415" y="2333302"/>
              <a:ext cx="207418" cy="713148"/>
            </a:xfrm>
            <a:custGeom>
              <a:avLst/>
              <a:gdLst>
                <a:gd name="connsiteX0" fmla="*/ 86738 w 207417"/>
                <a:gd name="connsiteY0" fmla="*/ 713148 h 713147"/>
                <a:gd name="connsiteX1" fmla="*/ 57646 w 207417"/>
                <a:gd name="connsiteY1" fmla="*/ 688064 h 713147"/>
                <a:gd name="connsiteX2" fmla="*/ 169167 w 207417"/>
                <a:gd name="connsiteY2" fmla="*/ 387053 h 713147"/>
                <a:gd name="connsiteX3" fmla="*/ 0 w 207417"/>
                <a:gd name="connsiteY3" fmla="*/ 29670 h 713147"/>
                <a:gd name="connsiteX4" fmla="*/ 24244 w 207417"/>
                <a:gd name="connsiteY4" fmla="*/ 0 h 713147"/>
                <a:gd name="connsiteX5" fmla="*/ 207418 w 207417"/>
                <a:gd name="connsiteY5" fmla="*/ 387053 h 713147"/>
                <a:gd name="connsiteX6" fmla="*/ 86738 w 207417"/>
                <a:gd name="connsiteY6" fmla="*/ 713148 h 713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417" h="713147">
                  <a:moveTo>
                    <a:pt x="86738" y="713148"/>
                  </a:moveTo>
                  <a:lnTo>
                    <a:pt x="57646" y="688064"/>
                  </a:lnTo>
                  <a:cubicBezTo>
                    <a:pt x="129569" y="604449"/>
                    <a:pt x="169167" y="497369"/>
                    <a:pt x="169167" y="387053"/>
                  </a:cubicBezTo>
                  <a:cubicBezTo>
                    <a:pt x="169167" y="248145"/>
                    <a:pt x="107480" y="117869"/>
                    <a:pt x="0" y="29670"/>
                  </a:cubicBezTo>
                  <a:lnTo>
                    <a:pt x="24244" y="0"/>
                  </a:lnTo>
                  <a:cubicBezTo>
                    <a:pt x="140882" y="95482"/>
                    <a:pt x="207418" y="236547"/>
                    <a:pt x="207418" y="387053"/>
                  </a:cubicBezTo>
                  <a:cubicBezTo>
                    <a:pt x="207418" y="506540"/>
                    <a:pt x="164587" y="622521"/>
                    <a:pt x="86738" y="713148"/>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7" name="Freeform: Shape 76">
              <a:extLst>
                <a:ext uri="{FF2B5EF4-FFF2-40B4-BE49-F238E27FC236}">
                  <a16:creationId xmlns="" xmlns:a16="http://schemas.microsoft.com/office/drawing/2014/main" id="{516A7316-16B7-4C20-A392-5B41D55F3E0D}"/>
                </a:ext>
              </a:extLst>
            </p:cNvPr>
            <p:cNvSpPr/>
            <p:nvPr/>
          </p:nvSpPr>
          <p:spPr>
            <a:xfrm>
              <a:off x="3852240" y="2209640"/>
              <a:ext cx="93473" cy="106001"/>
            </a:xfrm>
            <a:custGeom>
              <a:avLst/>
              <a:gdLst>
                <a:gd name="connsiteX0" fmla="*/ 3502 w 93472"/>
                <a:gd name="connsiteY0" fmla="*/ 25484 h 106001"/>
                <a:gd name="connsiteX1" fmla="*/ 11314 w 93472"/>
                <a:gd name="connsiteY1" fmla="*/ 23596 h 106001"/>
                <a:gd name="connsiteX2" fmla="*/ 29900 w 93472"/>
                <a:gd name="connsiteY2" fmla="*/ 88059 h 106001"/>
                <a:gd name="connsiteX3" fmla="*/ 27207 w 93472"/>
                <a:gd name="connsiteY3" fmla="*/ 93184 h 106001"/>
                <a:gd name="connsiteX4" fmla="*/ 22627 w 93472"/>
                <a:gd name="connsiteY4" fmla="*/ 94802 h 106001"/>
                <a:gd name="connsiteX5" fmla="*/ 25860 w 93472"/>
                <a:gd name="connsiteY5" fmla="*/ 106131 h 106001"/>
                <a:gd name="connsiteX6" fmla="*/ 64919 w 93472"/>
                <a:gd name="connsiteY6" fmla="*/ 94802 h 106001"/>
                <a:gd name="connsiteX7" fmla="*/ 89163 w 93472"/>
                <a:gd name="connsiteY7" fmla="*/ 79968 h 106001"/>
                <a:gd name="connsiteX8" fmla="*/ 92395 w 93472"/>
                <a:gd name="connsiteY8" fmla="*/ 57041 h 106001"/>
                <a:gd name="connsiteX9" fmla="*/ 83506 w 93472"/>
                <a:gd name="connsiteY9" fmla="*/ 43825 h 106001"/>
                <a:gd name="connsiteX10" fmla="*/ 68421 w 93472"/>
                <a:gd name="connsiteY10" fmla="*/ 40049 h 106001"/>
                <a:gd name="connsiteX11" fmla="*/ 75694 w 93472"/>
                <a:gd name="connsiteY11" fmla="*/ 16853 h 106001"/>
                <a:gd name="connsiteX12" fmla="*/ 39059 w 93472"/>
                <a:gd name="connsiteY12" fmla="*/ 2287 h 106001"/>
                <a:gd name="connsiteX13" fmla="*/ 0 w 93472"/>
                <a:gd name="connsiteY13" fmla="*/ 13616 h 106001"/>
                <a:gd name="connsiteX14" fmla="*/ 3502 w 93472"/>
                <a:gd name="connsiteY14" fmla="*/ 25484 h 106001"/>
                <a:gd name="connsiteX15" fmla="*/ 53067 w 93472"/>
                <a:gd name="connsiteY15" fmla="*/ 52726 h 106001"/>
                <a:gd name="connsiteX16" fmla="*/ 66805 w 93472"/>
                <a:gd name="connsiteY16" fmla="*/ 52456 h 106001"/>
                <a:gd name="connsiteX17" fmla="*/ 74347 w 93472"/>
                <a:gd name="connsiteY17" fmla="*/ 61896 h 106001"/>
                <a:gd name="connsiteX18" fmla="*/ 60609 w 93472"/>
                <a:gd name="connsiteY18" fmla="*/ 81856 h 106001"/>
                <a:gd name="connsiteX19" fmla="*/ 47679 w 93472"/>
                <a:gd name="connsiteY19" fmla="*/ 85632 h 106001"/>
                <a:gd name="connsiteX20" fmla="*/ 39329 w 93472"/>
                <a:gd name="connsiteY20" fmla="*/ 56772 h 106001"/>
                <a:gd name="connsiteX21" fmla="*/ 53067 w 93472"/>
                <a:gd name="connsiteY21" fmla="*/ 52726 h 106001"/>
                <a:gd name="connsiteX22" fmla="*/ 39598 w 93472"/>
                <a:gd name="connsiteY22" fmla="*/ 16043 h 106001"/>
                <a:gd name="connsiteX23" fmla="*/ 52259 w 93472"/>
                <a:gd name="connsiteY23" fmla="*/ 15234 h 106001"/>
                <a:gd name="connsiteX24" fmla="*/ 58723 w 93472"/>
                <a:gd name="connsiteY24" fmla="*/ 23056 h 106001"/>
                <a:gd name="connsiteX25" fmla="*/ 57646 w 93472"/>
                <a:gd name="connsiteY25" fmla="*/ 34115 h 106001"/>
                <a:gd name="connsiteX26" fmla="*/ 46063 w 93472"/>
                <a:gd name="connsiteY26" fmla="*/ 41397 h 106001"/>
                <a:gd name="connsiteX27" fmla="*/ 35827 w 93472"/>
                <a:gd name="connsiteY27" fmla="*/ 44364 h 106001"/>
                <a:gd name="connsiteX28" fmla="*/ 28554 w 93472"/>
                <a:gd name="connsiteY28" fmla="*/ 19280 h 106001"/>
                <a:gd name="connsiteX29" fmla="*/ 39598 w 93472"/>
                <a:gd name="connsiteY29" fmla="*/ 16043 h 10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3472" h="106001">
                  <a:moveTo>
                    <a:pt x="3502" y="25484"/>
                  </a:moveTo>
                  <a:lnTo>
                    <a:pt x="11314" y="23596"/>
                  </a:lnTo>
                  <a:lnTo>
                    <a:pt x="29900" y="88059"/>
                  </a:lnTo>
                  <a:cubicBezTo>
                    <a:pt x="30709" y="90487"/>
                    <a:pt x="29631" y="92105"/>
                    <a:pt x="27207" y="93184"/>
                  </a:cubicBezTo>
                  <a:lnTo>
                    <a:pt x="22627" y="94802"/>
                  </a:lnTo>
                  <a:lnTo>
                    <a:pt x="25860" y="106131"/>
                  </a:lnTo>
                  <a:lnTo>
                    <a:pt x="64919" y="94802"/>
                  </a:lnTo>
                  <a:cubicBezTo>
                    <a:pt x="76233" y="91566"/>
                    <a:pt x="84583" y="86441"/>
                    <a:pt x="89163" y="79968"/>
                  </a:cubicBezTo>
                  <a:cubicBezTo>
                    <a:pt x="93742" y="73764"/>
                    <a:pt x="94820" y="65942"/>
                    <a:pt x="92395" y="57041"/>
                  </a:cubicBezTo>
                  <a:cubicBezTo>
                    <a:pt x="90510" y="51107"/>
                    <a:pt x="87816" y="46792"/>
                    <a:pt x="83506" y="43825"/>
                  </a:cubicBezTo>
                  <a:cubicBezTo>
                    <a:pt x="79465" y="41128"/>
                    <a:pt x="74347" y="39779"/>
                    <a:pt x="68421" y="40049"/>
                  </a:cubicBezTo>
                  <a:cubicBezTo>
                    <a:pt x="75694" y="33036"/>
                    <a:pt x="78118" y="25214"/>
                    <a:pt x="75694" y="16853"/>
                  </a:cubicBezTo>
                  <a:cubicBezTo>
                    <a:pt x="71115" y="1478"/>
                    <a:pt x="58993" y="-3377"/>
                    <a:pt x="39059" y="2287"/>
                  </a:cubicBezTo>
                  <a:lnTo>
                    <a:pt x="0" y="13616"/>
                  </a:lnTo>
                  <a:lnTo>
                    <a:pt x="3502" y="25484"/>
                  </a:lnTo>
                  <a:close/>
                  <a:moveTo>
                    <a:pt x="53067" y="52726"/>
                  </a:moveTo>
                  <a:cubicBezTo>
                    <a:pt x="58454" y="51107"/>
                    <a:pt x="63303" y="51107"/>
                    <a:pt x="66805" y="52456"/>
                  </a:cubicBezTo>
                  <a:cubicBezTo>
                    <a:pt x="70576" y="54344"/>
                    <a:pt x="73000" y="57311"/>
                    <a:pt x="74347" y="61896"/>
                  </a:cubicBezTo>
                  <a:cubicBezTo>
                    <a:pt x="77310" y="71876"/>
                    <a:pt x="72731" y="78349"/>
                    <a:pt x="60609" y="81856"/>
                  </a:cubicBezTo>
                  <a:lnTo>
                    <a:pt x="47679" y="85632"/>
                  </a:lnTo>
                  <a:lnTo>
                    <a:pt x="39329" y="56772"/>
                  </a:lnTo>
                  <a:lnTo>
                    <a:pt x="53067" y="52726"/>
                  </a:lnTo>
                  <a:close/>
                  <a:moveTo>
                    <a:pt x="39598" y="16043"/>
                  </a:moveTo>
                  <a:cubicBezTo>
                    <a:pt x="44716" y="14425"/>
                    <a:pt x="49026" y="14155"/>
                    <a:pt x="52259" y="15234"/>
                  </a:cubicBezTo>
                  <a:cubicBezTo>
                    <a:pt x="55491" y="16313"/>
                    <a:pt x="57646" y="18741"/>
                    <a:pt x="58723" y="23056"/>
                  </a:cubicBezTo>
                  <a:cubicBezTo>
                    <a:pt x="60070" y="27372"/>
                    <a:pt x="59532" y="30878"/>
                    <a:pt x="57646" y="34115"/>
                  </a:cubicBezTo>
                  <a:cubicBezTo>
                    <a:pt x="55491" y="37351"/>
                    <a:pt x="51720" y="39779"/>
                    <a:pt x="46063" y="41397"/>
                  </a:cubicBezTo>
                  <a:lnTo>
                    <a:pt x="35827" y="44364"/>
                  </a:lnTo>
                  <a:lnTo>
                    <a:pt x="28554" y="19280"/>
                  </a:lnTo>
                  <a:lnTo>
                    <a:pt x="39598" y="16043"/>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8" name="Freeform: Shape 77">
              <a:extLst>
                <a:ext uri="{FF2B5EF4-FFF2-40B4-BE49-F238E27FC236}">
                  <a16:creationId xmlns="" xmlns:a16="http://schemas.microsoft.com/office/drawing/2014/main" id="{73EBB6DB-C54B-4C6A-A20A-530E127991BC}"/>
                </a:ext>
              </a:extLst>
            </p:cNvPr>
            <p:cNvSpPr/>
            <p:nvPr/>
          </p:nvSpPr>
          <p:spPr>
            <a:xfrm>
              <a:off x="3962953" y="2193046"/>
              <a:ext cx="43908" cy="99258"/>
            </a:xfrm>
            <a:custGeom>
              <a:avLst/>
              <a:gdLst>
                <a:gd name="connsiteX0" fmla="*/ 15624 w 43907"/>
                <a:gd name="connsiteY0" fmla="*/ 84963 h 99258"/>
                <a:gd name="connsiteX1" fmla="*/ 12661 w 43907"/>
                <a:gd name="connsiteY1" fmla="*/ 86581 h 99258"/>
                <a:gd name="connsiteX2" fmla="*/ 8081 w 43907"/>
                <a:gd name="connsiteY2" fmla="*/ 87660 h 99258"/>
                <a:gd name="connsiteX3" fmla="*/ 9159 w 43907"/>
                <a:gd name="connsiteY3" fmla="*/ 99258 h 99258"/>
                <a:gd name="connsiteX4" fmla="*/ 43908 w 43907"/>
                <a:gd name="connsiteY4" fmla="*/ 95482 h 99258"/>
                <a:gd name="connsiteX5" fmla="*/ 42561 w 43907"/>
                <a:gd name="connsiteY5" fmla="*/ 83344 h 99258"/>
                <a:gd name="connsiteX6" fmla="*/ 34480 w 43907"/>
                <a:gd name="connsiteY6" fmla="*/ 83884 h 99258"/>
                <a:gd name="connsiteX7" fmla="*/ 27476 w 43907"/>
                <a:gd name="connsiteY7" fmla="*/ 17532 h 99258"/>
                <a:gd name="connsiteX8" fmla="*/ 31247 w 43907"/>
                <a:gd name="connsiteY8" fmla="*/ 12677 h 99258"/>
                <a:gd name="connsiteX9" fmla="*/ 35827 w 43907"/>
                <a:gd name="connsiteY9" fmla="*/ 11598 h 99258"/>
                <a:gd name="connsiteX10" fmla="*/ 34480 w 43907"/>
                <a:gd name="connsiteY10" fmla="*/ 0 h 99258"/>
                <a:gd name="connsiteX11" fmla="*/ 0 w 43907"/>
                <a:gd name="connsiteY11" fmla="*/ 3776 h 99258"/>
                <a:gd name="connsiteX12" fmla="*/ 1077 w 43907"/>
                <a:gd name="connsiteY12" fmla="*/ 15914 h 99258"/>
                <a:gd name="connsiteX13" fmla="*/ 9428 w 43907"/>
                <a:gd name="connsiteY13" fmla="*/ 15374 h 99258"/>
                <a:gd name="connsiteX14" fmla="*/ 16432 w 43907"/>
                <a:gd name="connsiteY14" fmla="*/ 81456 h 99258"/>
                <a:gd name="connsiteX15" fmla="*/ 15624 w 43907"/>
                <a:gd name="connsiteY15" fmla="*/ 84963 h 99258"/>
                <a:gd name="connsiteX16" fmla="*/ 15624 w 43907"/>
                <a:gd name="connsiteY16" fmla="*/ 84963 h 99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907" h="99258">
                  <a:moveTo>
                    <a:pt x="15624" y="84963"/>
                  </a:moveTo>
                  <a:cubicBezTo>
                    <a:pt x="15085" y="85772"/>
                    <a:pt x="14007" y="86311"/>
                    <a:pt x="12661" y="86581"/>
                  </a:cubicBezTo>
                  <a:lnTo>
                    <a:pt x="8081" y="87660"/>
                  </a:lnTo>
                  <a:lnTo>
                    <a:pt x="9159" y="99258"/>
                  </a:lnTo>
                  <a:lnTo>
                    <a:pt x="43908" y="95482"/>
                  </a:lnTo>
                  <a:lnTo>
                    <a:pt x="42561" y="83344"/>
                  </a:lnTo>
                  <a:lnTo>
                    <a:pt x="34480" y="83884"/>
                  </a:lnTo>
                  <a:lnTo>
                    <a:pt x="27476" y="17532"/>
                  </a:lnTo>
                  <a:cubicBezTo>
                    <a:pt x="27207" y="14835"/>
                    <a:pt x="28554" y="13216"/>
                    <a:pt x="31247" y="12677"/>
                  </a:cubicBezTo>
                  <a:lnTo>
                    <a:pt x="35827" y="11598"/>
                  </a:lnTo>
                  <a:lnTo>
                    <a:pt x="34480" y="0"/>
                  </a:lnTo>
                  <a:lnTo>
                    <a:pt x="0" y="3776"/>
                  </a:lnTo>
                  <a:lnTo>
                    <a:pt x="1077" y="15914"/>
                  </a:lnTo>
                  <a:lnTo>
                    <a:pt x="9428" y="15374"/>
                  </a:lnTo>
                  <a:lnTo>
                    <a:pt x="16432" y="81456"/>
                  </a:lnTo>
                  <a:cubicBezTo>
                    <a:pt x="16432" y="83344"/>
                    <a:pt x="16432" y="84423"/>
                    <a:pt x="15624" y="84963"/>
                  </a:cubicBezTo>
                  <a:lnTo>
                    <a:pt x="15624" y="84963"/>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9" name="Freeform: Shape 78">
              <a:extLst>
                <a:ext uri="{FF2B5EF4-FFF2-40B4-BE49-F238E27FC236}">
                  <a16:creationId xmlns="" xmlns:a16="http://schemas.microsoft.com/office/drawing/2014/main" id="{B7C25F1F-B33A-4ECC-8FD2-91002FD568B0}"/>
                </a:ext>
              </a:extLst>
            </p:cNvPr>
            <p:cNvSpPr/>
            <p:nvPr/>
          </p:nvSpPr>
          <p:spPr>
            <a:xfrm>
              <a:off x="4026525" y="2190619"/>
              <a:ext cx="88085" cy="101686"/>
            </a:xfrm>
            <a:custGeom>
              <a:avLst/>
              <a:gdLst>
                <a:gd name="connsiteX0" fmla="*/ 8889 w 88085"/>
                <a:gd name="connsiteY0" fmla="*/ 82805 h 101685"/>
                <a:gd name="connsiteX1" fmla="*/ 5387 w 88085"/>
                <a:gd name="connsiteY1" fmla="*/ 83884 h 101685"/>
                <a:gd name="connsiteX2" fmla="*/ 808 w 88085"/>
                <a:gd name="connsiteY2" fmla="*/ 84154 h 101685"/>
                <a:gd name="connsiteX3" fmla="*/ 0 w 88085"/>
                <a:gd name="connsiteY3" fmla="*/ 95752 h 101685"/>
                <a:gd name="connsiteX4" fmla="*/ 34480 w 88085"/>
                <a:gd name="connsiteY4" fmla="*/ 98179 h 101685"/>
                <a:gd name="connsiteX5" fmla="*/ 35288 w 88085"/>
                <a:gd name="connsiteY5" fmla="*/ 86042 h 101685"/>
                <a:gd name="connsiteX6" fmla="*/ 27207 w 88085"/>
                <a:gd name="connsiteY6" fmla="*/ 84963 h 101685"/>
                <a:gd name="connsiteX7" fmla="*/ 28015 w 88085"/>
                <a:gd name="connsiteY7" fmla="*/ 71477 h 101685"/>
                <a:gd name="connsiteX8" fmla="*/ 41753 w 88085"/>
                <a:gd name="connsiteY8" fmla="*/ 57181 h 101685"/>
                <a:gd name="connsiteX9" fmla="*/ 54414 w 88085"/>
                <a:gd name="connsiteY9" fmla="*/ 82805 h 101685"/>
                <a:gd name="connsiteX10" fmla="*/ 54952 w 88085"/>
                <a:gd name="connsiteY10" fmla="*/ 85232 h 101685"/>
                <a:gd name="connsiteX11" fmla="*/ 51720 w 88085"/>
                <a:gd name="connsiteY11" fmla="*/ 87390 h 101685"/>
                <a:gd name="connsiteX12" fmla="*/ 47410 w 88085"/>
                <a:gd name="connsiteY12" fmla="*/ 87390 h 101685"/>
                <a:gd name="connsiteX13" fmla="*/ 46602 w 88085"/>
                <a:gd name="connsiteY13" fmla="*/ 98988 h 101685"/>
                <a:gd name="connsiteX14" fmla="*/ 83236 w 88085"/>
                <a:gd name="connsiteY14" fmla="*/ 101686 h 101685"/>
                <a:gd name="connsiteX15" fmla="*/ 84314 w 88085"/>
                <a:gd name="connsiteY15" fmla="*/ 89548 h 101685"/>
                <a:gd name="connsiteX16" fmla="*/ 76502 w 88085"/>
                <a:gd name="connsiteY16" fmla="*/ 88469 h 101685"/>
                <a:gd name="connsiteX17" fmla="*/ 54144 w 88085"/>
                <a:gd name="connsiteY17" fmla="*/ 44774 h 101685"/>
                <a:gd name="connsiteX18" fmla="*/ 76502 w 88085"/>
                <a:gd name="connsiteY18" fmla="*/ 21308 h 101685"/>
                <a:gd name="connsiteX19" fmla="*/ 82428 w 88085"/>
                <a:gd name="connsiteY19" fmla="*/ 17532 h 101685"/>
                <a:gd name="connsiteX20" fmla="*/ 87277 w 88085"/>
                <a:gd name="connsiteY20" fmla="*/ 17532 h 101685"/>
                <a:gd name="connsiteX21" fmla="*/ 88085 w 88085"/>
                <a:gd name="connsiteY21" fmla="*/ 5934 h 101685"/>
                <a:gd name="connsiteX22" fmla="*/ 54414 w 88085"/>
                <a:gd name="connsiteY22" fmla="*/ 3506 h 101685"/>
                <a:gd name="connsiteX23" fmla="*/ 53605 w 88085"/>
                <a:gd name="connsiteY23" fmla="*/ 15644 h 101685"/>
                <a:gd name="connsiteX24" fmla="*/ 61417 w 88085"/>
                <a:gd name="connsiteY24" fmla="*/ 16723 h 101685"/>
                <a:gd name="connsiteX25" fmla="*/ 29631 w 88085"/>
                <a:gd name="connsiteY25" fmla="*/ 50168 h 101685"/>
                <a:gd name="connsiteX26" fmla="*/ 31786 w 88085"/>
                <a:gd name="connsiteY26" fmla="*/ 18611 h 101685"/>
                <a:gd name="connsiteX27" fmla="*/ 36365 w 88085"/>
                <a:gd name="connsiteY27" fmla="*/ 14295 h 101685"/>
                <a:gd name="connsiteX28" fmla="*/ 41214 w 88085"/>
                <a:gd name="connsiteY28" fmla="*/ 14295 h 101685"/>
                <a:gd name="connsiteX29" fmla="*/ 42022 w 88085"/>
                <a:gd name="connsiteY29" fmla="*/ 2428 h 101685"/>
                <a:gd name="connsiteX30" fmla="*/ 7542 w 88085"/>
                <a:gd name="connsiteY30" fmla="*/ 0 h 101685"/>
                <a:gd name="connsiteX31" fmla="*/ 6734 w 88085"/>
                <a:gd name="connsiteY31" fmla="*/ 12138 h 101685"/>
                <a:gd name="connsiteX32" fmla="*/ 14816 w 88085"/>
                <a:gd name="connsiteY32" fmla="*/ 13216 h 101685"/>
                <a:gd name="connsiteX33" fmla="*/ 9967 w 88085"/>
                <a:gd name="connsiteY33" fmla="*/ 79568 h 101685"/>
                <a:gd name="connsiteX34" fmla="*/ 8889 w 88085"/>
                <a:gd name="connsiteY34" fmla="*/ 82805 h 101685"/>
                <a:gd name="connsiteX35" fmla="*/ 8889 w 88085"/>
                <a:gd name="connsiteY35" fmla="*/ 82805 h 101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8085" h="101685">
                  <a:moveTo>
                    <a:pt x="8889" y="82805"/>
                  </a:moveTo>
                  <a:cubicBezTo>
                    <a:pt x="8081" y="83614"/>
                    <a:pt x="7004" y="83884"/>
                    <a:pt x="5387" y="83884"/>
                  </a:cubicBezTo>
                  <a:lnTo>
                    <a:pt x="808" y="84154"/>
                  </a:lnTo>
                  <a:lnTo>
                    <a:pt x="0" y="95752"/>
                  </a:lnTo>
                  <a:lnTo>
                    <a:pt x="34480" y="98179"/>
                  </a:lnTo>
                  <a:lnTo>
                    <a:pt x="35288" y="86042"/>
                  </a:lnTo>
                  <a:lnTo>
                    <a:pt x="27207" y="84963"/>
                  </a:lnTo>
                  <a:lnTo>
                    <a:pt x="28015" y="71477"/>
                  </a:lnTo>
                  <a:lnTo>
                    <a:pt x="41753" y="57181"/>
                  </a:lnTo>
                  <a:lnTo>
                    <a:pt x="54414" y="82805"/>
                  </a:lnTo>
                  <a:cubicBezTo>
                    <a:pt x="54683" y="83884"/>
                    <a:pt x="54952" y="84693"/>
                    <a:pt x="54952" y="85232"/>
                  </a:cubicBezTo>
                  <a:cubicBezTo>
                    <a:pt x="54683" y="86581"/>
                    <a:pt x="53605" y="87390"/>
                    <a:pt x="51720" y="87390"/>
                  </a:cubicBezTo>
                  <a:lnTo>
                    <a:pt x="47410" y="87390"/>
                  </a:lnTo>
                  <a:lnTo>
                    <a:pt x="46602" y="98988"/>
                  </a:lnTo>
                  <a:lnTo>
                    <a:pt x="83236" y="101686"/>
                  </a:lnTo>
                  <a:lnTo>
                    <a:pt x="84314" y="89548"/>
                  </a:lnTo>
                  <a:lnTo>
                    <a:pt x="76502" y="88469"/>
                  </a:lnTo>
                  <a:lnTo>
                    <a:pt x="54144" y="44774"/>
                  </a:lnTo>
                  <a:lnTo>
                    <a:pt x="76502" y="21308"/>
                  </a:lnTo>
                  <a:cubicBezTo>
                    <a:pt x="78657" y="18881"/>
                    <a:pt x="80543" y="17532"/>
                    <a:pt x="82428" y="17532"/>
                  </a:cubicBezTo>
                  <a:lnTo>
                    <a:pt x="87277" y="17532"/>
                  </a:lnTo>
                  <a:lnTo>
                    <a:pt x="88085" y="5934"/>
                  </a:lnTo>
                  <a:lnTo>
                    <a:pt x="54414" y="3506"/>
                  </a:lnTo>
                  <a:lnTo>
                    <a:pt x="53605" y="15644"/>
                  </a:lnTo>
                  <a:lnTo>
                    <a:pt x="61417" y="16723"/>
                  </a:lnTo>
                  <a:lnTo>
                    <a:pt x="29631" y="50168"/>
                  </a:lnTo>
                  <a:lnTo>
                    <a:pt x="31786" y="18611"/>
                  </a:lnTo>
                  <a:cubicBezTo>
                    <a:pt x="32055" y="15914"/>
                    <a:pt x="33672" y="14295"/>
                    <a:pt x="36365" y="14295"/>
                  </a:cubicBezTo>
                  <a:lnTo>
                    <a:pt x="41214" y="14295"/>
                  </a:lnTo>
                  <a:lnTo>
                    <a:pt x="42022" y="2428"/>
                  </a:lnTo>
                  <a:lnTo>
                    <a:pt x="7542" y="0"/>
                  </a:lnTo>
                  <a:lnTo>
                    <a:pt x="6734" y="12138"/>
                  </a:lnTo>
                  <a:lnTo>
                    <a:pt x="14816" y="13216"/>
                  </a:lnTo>
                  <a:lnTo>
                    <a:pt x="9967" y="79568"/>
                  </a:lnTo>
                  <a:cubicBezTo>
                    <a:pt x="9967" y="81187"/>
                    <a:pt x="9428" y="82266"/>
                    <a:pt x="8889" y="82805"/>
                  </a:cubicBezTo>
                  <a:lnTo>
                    <a:pt x="8889" y="82805"/>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0" name="Freeform: Shape 79">
              <a:extLst>
                <a:ext uri="{FF2B5EF4-FFF2-40B4-BE49-F238E27FC236}">
                  <a16:creationId xmlns="" xmlns:a16="http://schemas.microsoft.com/office/drawing/2014/main" id="{4E37ED85-2411-4E69-BC8D-954ABB7592DC}"/>
                </a:ext>
              </a:extLst>
            </p:cNvPr>
            <p:cNvSpPr/>
            <p:nvPr/>
          </p:nvSpPr>
          <p:spPr>
            <a:xfrm>
              <a:off x="4125385" y="2204375"/>
              <a:ext cx="91318" cy="111396"/>
            </a:xfrm>
            <a:custGeom>
              <a:avLst/>
              <a:gdLst>
                <a:gd name="connsiteX0" fmla="*/ 73000 w 91317"/>
                <a:gd name="connsiteY0" fmla="*/ 86851 h 111395"/>
                <a:gd name="connsiteX1" fmla="*/ 59262 w 91317"/>
                <a:gd name="connsiteY1" fmla="*/ 81456 h 111395"/>
                <a:gd name="connsiteX2" fmla="*/ 57107 w 91317"/>
                <a:gd name="connsiteY2" fmla="*/ 88469 h 111395"/>
                <a:gd name="connsiteX3" fmla="*/ 55491 w 91317"/>
                <a:gd name="connsiteY3" fmla="*/ 91706 h 111395"/>
                <a:gd name="connsiteX4" fmla="*/ 51989 w 91317"/>
                <a:gd name="connsiteY4" fmla="*/ 91706 h 111395"/>
                <a:gd name="connsiteX5" fmla="*/ 29631 w 91317"/>
                <a:gd name="connsiteY5" fmla="*/ 85232 h 111395"/>
                <a:gd name="connsiteX6" fmla="*/ 37443 w 91317"/>
                <a:gd name="connsiteY6" fmla="*/ 59339 h 111395"/>
                <a:gd name="connsiteX7" fmla="*/ 69229 w 91317"/>
                <a:gd name="connsiteY7" fmla="*/ 68779 h 111395"/>
                <a:gd name="connsiteX8" fmla="*/ 73539 w 91317"/>
                <a:gd name="connsiteY8" fmla="*/ 54754 h 111395"/>
                <a:gd name="connsiteX9" fmla="*/ 41484 w 91317"/>
                <a:gd name="connsiteY9" fmla="*/ 45044 h 111395"/>
                <a:gd name="connsiteX10" fmla="*/ 48757 w 91317"/>
                <a:gd name="connsiteY10" fmla="*/ 21578 h 111395"/>
                <a:gd name="connsiteX11" fmla="*/ 69229 w 91317"/>
                <a:gd name="connsiteY11" fmla="*/ 27512 h 111395"/>
                <a:gd name="connsiteX12" fmla="*/ 72192 w 91317"/>
                <a:gd name="connsiteY12" fmla="*/ 29670 h 111395"/>
                <a:gd name="connsiteX13" fmla="*/ 71923 w 91317"/>
                <a:gd name="connsiteY13" fmla="*/ 33176 h 111395"/>
                <a:gd name="connsiteX14" fmla="*/ 70307 w 91317"/>
                <a:gd name="connsiteY14" fmla="*/ 38570 h 111395"/>
                <a:gd name="connsiteX15" fmla="*/ 84583 w 91317"/>
                <a:gd name="connsiteY15" fmla="*/ 41807 h 111395"/>
                <a:gd name="connsiteX16" fmla="*/ 91318 w 91317"/>
                <a:gd name="connsiteY16" fmla="*/ 18881 h 111395"/>
                <a:gd name="connsiteX17" fmla="*/ 28015 w 91317"/>
                <a:gd name="connsiteY17" fmla="*/ 0 h 111395"/>
                <a:gd name="connsiteX18" fmla="*/ 24513 w 91317"/>
                <a:gd name="connsiteY18" fmla="*/ 11868 h 111395"/>
                <a:gd name="connsiteX19" fmla="*/ 32325 w 91317"/>
                <a:gd name="connsiteY19" fmla="*/ 14565 h 111395"/>
                <a:gd name="connsiteX20" fmla="*/ 13199 w 91317"/>
                <a:gd name="connsiteY20" fmla="*/ 78759 h 111395"/>
                <a:gd name="connsiteX21" fmla="*/ 8081 w 91317"/>
                <a:gd name="connsiteY21" fmla="*/ 81456 h 111395"/>
                <a:gd name="connsiteX22" fmla="*/ 3502 w 91317"/>
                <a:gd name="connsiteY22" fmla="*/ 80647 h 111395"/>
                <a:gd name="connsiteX23" fmla="*/ 0 w 91317"/>
                <a:gd name="connsiteY23" fmla="*/ 91706 h 111395"/>
                <a:gd name="connsiteX24" fmla="*/ 65727 w 91317"/>
                <a:gd name="connsiteY24" fmla="*/ 111396 h 111395"/>
                <a:gd name="connsiteX25" fmla="*/ 73000 w 91317"/>
                <a:gd name="connsiteY25" fmla="*/ 86851 h 111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1317" h="111395">
                  <a:moveTo>
                    <a:pt x="73000" y="86851"/>
                  </a:moveTo>
                  <a:lnTo>
                    <a:pt x="59262" y="81456"/>
                  </a:lnTo>
                  <a:lnTo>
                    <a:pt x="57107" y="88469"/>
                  </a:lnTo>
                  <a:cubicBezTo>
                    <a:pt x="56568" y="90088"/>
                    <a:pt x="56030" y="91166"/>
                    <a:pt x="55491" y="91706"/>
                  </a:cubicBezTo>
                  <a:cubicBezTo>
                    <a:pt x="54952" y="92245"/>
                    <a:pt x="53605" y="92245"/>
                    <a:pt x="51989" y="91706"/>
                  </a:cubicBezTo>
                  <a:lnTo>
                    <a:pt x="29631" y="85232"/>
                  </a:lnTo>
                  <a:lnTo>
                    <a:pt x="37443" y="59339"/>
                  </a:lnTo>
                  <a:lnTo>
                    <a:pt x="69229" y="68779"/>
                  </a:lnTo>
                  <a:lnTo>
                    <a:pt x="73539" y="54754"/>
                  </a:lnTo>
                  <a:lnTo>
                    <a:pt x="41484" y="45044"/>
                  </a:lnTo>
                  <a:lnTo>
                    <a:pt x="48757" y="21578"/>
                  </a:lnTo>
                  <a:lnTo>
                    <a:pt x="69229" y="27512"/>
                  </a:lnTo>
                  <a:cubicBezTo>
                    <a:pt x="70845" y="28051"/>
                    <a:pt x="71923" y="28860"/>
                    <a:pt x="72192" y="29670"/>
                  </a:cubicBezTo>
                  <a:cubicBezTo>
                    <a:pt x="72462" y="30479"/>
                    <a:pt x="72192" y="31558"/>
                    <a:pt x="71923" y="33176"/>
                  </a:cubicBezTo>
                  <a:lnTo>
                    <a:pt x="70307" y="38570"/>
                  </a:lnTo>
                  <a:lnTo>
                    <a:pt x="84583" y="41807"/>
                  </a:lnTo>
                  <a:lnTo>
                    <a:pt x="91318" y="18881"/>
                  </a:lnTo>
                  <a:lnTo>
                    <a:pt x="28015" y="0"/>
                  </a:lnTo>
                  <a:lnTo>
                    <a:pt x="24513" y="11868"/>
                  </a:lnTo>
                  <a:lnTo>
                    <a:pt x="32325" y="14565"/>
                  </a:lnTo>
                  <a:lnTo>
                    <a:pt x="13199" y="78759"/>
                  </a:lnTo>
                  <a:cubicBezTo>
                    <a:pt x="12391" y="81187"/>
                    <a:pt x="10775" y="81996"/>
                    <a:pt x="8081" y="81456"/>
                  </a:cubicBezTo>
                  <a:lnTo>
                    <a:pt x="3502" y="80647"/>
                  </a:lnTo>
                  <a:lnTo>
                    <a:pt x="0" y="91706"/>
                  </a:lnTo>
                  <a:lnTo>
                    <a:pt x="65727" y="111396"/>
                  </a:lnTo>
                  <a:lnTo>
                    <a:pt x="73000" y="86851"/>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1" name="Freeform: Shape 80">
              <a:extLst>
                <a:ext uri="{FF2B5EF4-FFF2-40B4-BE49-F238E27FC236}">
                  <a16:creationId xmlns="" xmlns:a16="http://schemas.microsoft.com/office/drawing/2014/main" id="{381CA249-5887-4386-8C20-33AA137D99EF}"/>
                </a:ext>
              </a:extLst>
            </p:cNvPr>
            <p:cNvSpPr/>
            <p:nvPr/>
          </p:nvSpPr>
          <p:spPr>
            <a:xfrm>
              <a:off x="3753111" y="3074232"/>
              <a:ext cx="102362" cy="124073"/>
            </a:xfrm>
            <a:custGeom>
              <a:avLst/>
              <a:gdLst>
                <a:gd name="connsiteX0" fmla="*/ 31517 w 102362"/>
                <a:gd name="connsiteY0" fmla="*/ 101146 h 124072"/>
                <a:gd name="connsiteX1" fmla="*/ 37443 w 102362"/>
                <a:gd name="connsiteY1" fmla="*/ 90357 h 124072"/>
                <a:gd name="connsiteX2" fmla="*/ 29362 w 102362"/>
                <a:gd name="connsiteY2" fmla="*/ 85502 h 124072"/>
                <a:gd name="connsiteX3" fmla="*/ 41484 w 102362"/>
                <a:gd name="connsiteY3" fmla="*/ 63385 h 124072"/>
                <a:gd name="connsiteX4" fmla="*/ 52797 w 102362"/>
                <a:gd name="connsiteY4" fmla="*/ 69589 h 124072"/>
                <a:gd name="connsiteX5" fmla="*/ 57107 w 102362"/>
                <a:gd name="connsiteY5" fmla="*/ 73634 h 124072"/>
                <a:gd name="connsiteX6" fmla="*/ 57646 w 102362"/>
                <a:gd name="connsiteY6" fmla="*/ 79838 h 124072"/>
                <a:gd name="connsiteX7" fmla="*/ 56838 w 102362"/>
                <a:gd name="connsiteY7" fmla="*/ 95752 h 124072"/>
                <a:gd name="connsiteX8" fmla="*/ 56299 w 102362"/>
                <a:gd name="connsiteY8" fmla="*/ 97909 h 124072"/>
                <a:gd name="connsiteX9" fmla="*/ 52259 w 102362"/>
                <a:gd name="connsiteY9" fmla="*/ 98449 h 124072"/>
                <a:gd name="connsiteX10" fmla="*/ 48218 w 102362"/>
                <a:gd name="connsiteY10" fmla="*/ 96831 h 124072"/>
                <a:gd name="connsiteX11" fmla="*/ 42830 w 102362"/>
                <a:gd name="connsiteY11" fmla="*/ 107080 h 124072"/>
                <a:gd name="connsiteX12" fmla="*/ 74078 w 102362"/>
                <a:gd name="connsiteY12" fmla="*/ 124073 h 124072"/>
                <a:gd name="connsiteX13" fmla="*/ 80004 w 102362"/>
                <a:gd name="connsiteY13" fmla="*/ 113284 h 124072"/>
                <a:gd name="connsiteX14" fmla="*/ 72731 w 102362"/>
                <a:gd name="connsiteY14" fmla="*/ 109238 h 124072"/>
                <a:gd name="connsiteX15" fmla="*/ 74617 w 102362"/>
                <a:gd name="connsiteY15" fmla="*/ 84423 h 124072"/>
                <a:gd name="connsiteX16" fmla="*/ 71384 w 102362"/>
                <a:gd name="connsiteY16" fmla="*/ 72556 h 124072"/>
                <a:gd name="connsiteX17" fmla="*/ 86738 w 102362"/>
                <a:gd name="connsiteY17" fmla="*/ 70398 h 124072"/>
                <a:gd name="connsiteX18" fmla="*/ 98591 w 102362"/>
                <a:gd name="connsiteY18" fmla="*/ 58530 h 124072"/>
                <a:gd name="connsiteX19" fmla="*/ 100476 w 102362"/>
                <a:gd name="connsiteY19" fmla="*/ 36413 h 124072"/>
                <a:gd name="connsiteX20" fmla="*/ 80812 w 102362"/>
                <a:gd name="connsiteY20" fmla="*/ 18611 h 124072"/>
                <a:gd name="connsiteX21" fmla="*/ 46332 w 102362"/>
                <a:gd name="connsiteY21" fmla="*/ 0 h 124072"/>
                <a:gd name="connsiteX22" fmla="*/ 40406 w 102362"/>
                <a:gd name="connsiteY22" fmla="*/ 10789 h 124072"/>
                <a:gd name="connsiteX23" fmla="*/ 47410 w 102362"/>
                <a:gd name="connsiteY23" fmla="*/ 15104 h 124072"/>
                <a:gd name="connsiteX24" fmla="*/ 15624 w 102362"/>
                <a:gd name="connsiteY24" fmla="*/ 74174 h 124072"/>
                <a:gd name="connsiteX25" fmla="*/ 9967 w 102362"/>
                <a:gd name="connsiteY25" fmla="*/ 75792 h 124072"/>
                <a:gd name="connsiteX26" fmla="*/ 5657 w 102362"/>
                <a:gd name="connsiteY26" fmla="*/ 73904 h 124072"/>
                <a:gd name="connsiteX27" fmla="*/ 0 w 102362"/>
                <a:gd name="connsiteY27" fmla="*/ 84154 h 124072"/>
                <a:gd name="connsiteX28" fmla="*/ 31517 w 102362"/>
                <a:gd name="connsiteY28" fmla="*/ 101146 h 124072"/>
                <a:gd name="connsiteX29" fmla="*/ 62225 w 102362"/>
                <a:gd name="connsiteY29" fmla="*/ 24545 h 124072"/>
                <a:gd name="connsiteX30" fmla="*/ 71653 w 102362"/>
                <a:gd name="connsiteY30" fmla="*/ 29670 h 124072"/>
                <a:gd name="connsiteX31" fmla="*/ 83506 w 102362"/>
                <a:gd name="connsiteY31" fmla="*/ 39110 h 124072"/>
                <a:gd name="connsiteX32" fmla="*/ 82159 w 102362"/>
                <a:gd name="connsiteY32" fmla="*/ 51787 h 124072"/>
                <a:gd name="connsiteX33" fmla="*/ 58993 w 102362"/>
                <a:gd name="connsiteY33" fmla="*/ 57451 h 124072"/>
                <a:gd name="connsiteX34" fmla="*/ 47949 w 102362"/>
                <a:gd name="connsiteY34" fmla="*/ 51247 h 124072"/>
                <a:gd name="connsiteX35" fmla="*/ 62225 w 102362"/>
                <a:gd name="connsiteY35" fmla="*/ 24545 h 124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2362" h="124072">
                  <a:moveTo>
                    <a:pt x="31517" y="101146"/>
                  </a:moveTo>
                  <a:lnTo>
                    <a:pt x="37443" y="90357"/>
                  </a:lnTo>
                  <a:lnTo>
                    <a:pt x="29362" y="85502"/>
                  </a:lnTo>
                  <a:lnTo>
                    <a:pt x="41484" y="63385"/>
                  </a:lnTo>
                  <a:lnTo>
                    <a:pt x="52797" y="69589"/>
                  </a:lnTo>
                  <a:cubicBezTo>
                    <a:pt x="54952" y="70937"/>
                    <a:pt x="56568" y="72016"/>
                    <a:pt x="57107" y="73634"/>
                  </a:cubicBezTo>
                  <a:cubicBezTo>
                    <a:pt x="57915" y="75253"/>
                    <a:pt x="57915" y="77141"/>
                    <a:pt x="57646" y="79838"/>
                  </a:cubicBezTo>
                  <a:lnTo>
                    <a:pt x="56838" y="95752"/>
                  </a:lnTo>
                  <a:cubicBezTo>
                    <a:pt x="56838" y="96561"/>
                    <a:pt x="56568" y="97370"/>
                    <a:pt x="56299" y="97909"/>
                  </a:cubicBezTo>
                  <a:cubicBezTo>
                    <a:pt x="55760" y="98988"/>
                    <a:pt x="54144" y="99258"/>
                    <a:pt x="52259" y="98449"/>
                  </a:cubicBezTo>
                  <a:lnTo>
                    <a:pt x="48218" y="96831"/>
                  </a:lnTo>
                  <a:lnTo>
                    <a:pt x="42830" y="107080"/>
                  </a:lnTo>
                  <a:lnTo>
                    <a:pt x="74078" y="124073"/>
                  </a:lnTo>
                  <a:lnTo>
                    <a:pt x="80004" y="113284"/>
                  </a:lnTo>
                  <a:lnTo>
                    <a:pt x="72731" y="109238"/>
                  </a:lnTo>
                  <a:lnTo>
                    <a:pt x="74617" y="84423"/>
                  </a:lnTo>
                  <a:cubicBezTo>
                    <a:pt x="74886" y="79299"/>
                    <a:pt x="73808" y="75522"/>
                    <a:pt x="71384" y="72556"/>
                  </a:cubicBezTo>
                  <a:cubicBezTo>
                    <a:pt x="76502" y="73365"/>
                    <a:pt x="81620" y="72286"/>
                    <a:pt x="86738" y="70398"/>
                  </a:cubicBezTo>
                  <a:cubicBezTo>
                    <a:pt x="91587" y="68240"/>
                    <a:pt x="95628" y="64194"/>
                    <a:pt x="98591" y="58530"/>
                  </a:cubicBezTo>
                  <a:cubicBezTo>
                    <a:pt x="103170" y="50168"/>
                    <a:pt x="103709" y="42886"/>
                    <a:pt x="100476" y="36413"/>
                  </a:cubicBezTo>
                  <a:cubicBezTo>
                    <a:pt x="97244" y="29939"/>
                    <a:pt x="90779" y="24005"/>
                    <a:pt x="80812" y="18611"/>
                  </a:cubicBezTo>
                  <a:lnTo>
                    <a:pt x="46332" y="0"/>
                  </a:lnTo>
                  <a:lnTo>
                    <a:pt x="40406" y="10789"/>
                  </a:lnTo>
                  <a:lnTo>
                    <a:pt x="47410" y="15104"/>
                  </a:lnTo>
                  <a:lnTo>
                    <a:pt x="15624" y="74174"/>
                  </a:lnTo>
                  <a:cubicBezTo>
                    <a:pt x="14546" y="76332"/>
                    <a:pt x="12661" y="76871"/>
                    <a:pt x="9967" y="75792"/>
                  </a:cubicBezTo>
                  <a:lnTo>
                    <a:pt x="5657" y="73904"/>
                  </a:lnTo>
                  <a:lnTo>
                    <a:pt x="0" y="84154"/>
                  </a:lnTo>
                  <a:lnTo>
                    <a:pt x="31517" y="101146"/>
                  </a:lnTo>
                  <a:close/>
                  <a:moveTo>
                    <a:pt x="62225" y="24545"/>
                  </a:moveTo>
                  <a:lnTo>
                    <a:pt x="71653" y="29670"/>
                  </a:lnTo>
                  <a:cubicBezTo>
                    <a:pt x="77580" y="32906"/>
                    <a:pt x="81620" y="36143"/>
                    <a:pt x="83506" y="39110"/>
                  </a:cubicBezTo>
                  <a:cubicBezTo>
                    <a:pt x="85391" y="42347"/>
                    <a:pt x="84853" y="46392"/>
                    <a:pt x="82159" y="51787"/>
                  </a:cubicBezTo>
                  <a:cubicBezTo>
                    <a:pt x="77041" y="60957"/>
                    <a:pt x="69229" y="62845"/>
                    <a:pt x="58993" y="57451"/>
                  </a:cubicBezTo>
                  <a:lnTo>
                    <a:pt x="47949" y="51247"/>
                  </a:lnTo>
                  <a:lnTo>
                    <a:pt x="62225" y="24545"/>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2" name="Freeform: Shape 81">
              <a:extLst>
                <a:ext uri="{FF2B5EF4-FFF2-40B4-BE49-F238E27FC236}">
                  <a16:creationId xmlns="" xmlns:a16="http://schemas.microsoft.com/office/drawing/2014/main" id="{CC0672F3-909C-4BCB-A3A4-74EAA5580C49}"/>
                </a:ext>
              </a:extLst>
            </p:cNvPr>
            <p:cNvSpPr/>
            <p:nvPr/>
          </p:nvSpPr>
          <p:spPr>
            <a:xfrm>
              <a:off x="3858974" y="3118196"/>
              <a:ext cx="90510" cy="110856"/>
            </a:xfrm>
            <a:custGeom>
              <a:avLst/>
              <a:gdLst>
                <a:gd name="connsiteX0" fmla="*/ 72731 w 90509"/>
                <a:gd name="connsiteY0" fmla="*/ 86311 h 110856"/>
                <a:gd name="connsiteX1" fmla="*/ 58993 w 90509"/>
                <a:gd name="connsiteY1" fmla="*/ 81187 h 110856"/>
                <a:gd name="connsiteX2" fmla="*/ 57107 w 90509"/>
                <a:gd name="connsiteY2" fmla="*/ 88199 h 110856"/>
                <a:gd name="connsiteX3" fmla="*/ 55222 w 90509"/>
                <a:gd name="connsiteY3" fmla="*/ 91166 h 110856"/>
                <a:gd name="connsiteX4" fmla="*/ 51720 w 90509"/>
                <a:gd name="connsiteY4" fmla="*/ 91436 h 110856"/>
                <a:gd name="connsiteX5" fmla="*/ 29631 w 90509"/>
                <a:gd name="connsiteY5" fmla="*/ 84963 h 110856"/>
                <a:gd name="connsiteX6" fmla="*/ 36904 w 90509"/>
                <a:gd name="connsiteY6" fmla="*/ 59069 h 110856"/>
                <a:gd name="connsiteX7" fmla="*/ 68960 w 90509"/>
                <a:gd name="connsiteY7" fmla="*/ 68240 h 110856"/>
                <a:gd name="connsiteX8" fmla="*/ 73000 w 90509"/>
                <a:gd name="connsiteY8" fmla="*/ 54214 h 110856"/>
                <a:gd name="connsiteX9" fmla="*/ 40945 w 90509"/>
                <a:gd name="connsiteY9" fmla="*/ 45044 h 110856"/>
                <a:gd name="connsiteX10" fmla="*/ 47679 w 90509"/>
                <a:gd name="connsiteY10" fmla="*/ 21308 h 110856"/>
                <a:gd name="connsiteX11" fmla="*/ 68152 w 90509"/>
                <a:gd name="connsiteY11" fmla="*/ 26972 h 110856"/>
                <a:gd name="connsiteX12" fmla="*/ 71384 w 90509"/>
                <a:gd name="connsiteY12" fmla="*/ 29130 h 110856"/>
                <a:gd name="connsiteX13" fmla="*/ 71115 w 90509"/>
                <a:gd name="connsiteY13" fmla="*/ 32636 h 110856"/>
                <a:gd name="connsiteX14" fmla="*/ 69498 w 90509"/>
                <a:gd name="connsiteY14" fmla="*/ 38031 h 110856"/>
                <a:gd name="connsiteX15" fmla="*/ 83775 w 90509"/>
                <a:gd name="connsiteY15" fmla="*/ 41268 h 110856"/>
                <a:gd name="connsiteX16" fmla="*/ 90510 w 90509"/>
                <a:gd name="connsiteY16" fmla="*/ 18071 h 110856"/>
                <a:gd name="connsiteX17" fmla="*/ 26937 w 90509"/>
                <a:gd name="connsiteY17" fmla="*/ 0 h 110856"/>
                <a:gd name="connsiteX18" fmla="*/ 23705 w 90509"/>
                <a:gd name="connsiteY18" fmla="*/ 11868 h 110856"/>
                <a:gd name="connsiteX19" fmla="*/ 31517 w 90509"/>
                <a:gd name="connsiteY19" fmla="*/ 14565 h 110856"/>
                <a:gd name="connsiteX20" fmla="*/ 12930 w 90509"/>
                <a:gd name="connsiteY20" fmla="*/ 79029 h 110856"/>
                <a:gd name="connsiteX21" fmla="*/ 7812 w 90509"/>
                <a:gd name="connsiteY21" fmla="*/ 81726 h 110856"/>
                <a:gd name="connsiteX22" fmla="*/ 3232 w 90509"/>
                <a:gd name="connsiteY22" fmla="*/ 80917 h 110856"/>
                <a:gd name="connsiteX23" fmla="*/ 0 w 90509"/>
                <a:gd name="connsiteY23" fmla="*/ 91976 h 110856"/>
                <a:gd name="connsiteX24" fmla="*/ 65727 w 90509"/>
                <a:gd name="connsiteY24" fmla="*/ 110856 h 110856"/>
                <a:gd name="connsiteX25" fmla="*/ 72731 w 90509"/>
                <a:gd name="connsiteY25" fmla="*/ 86311 h 11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0509" h="110856">
                  <a:moveTo>
                    <a:pt x="72731" y="86311"/>
                  </a:moveTo>
                  <a:lnTo>
                    <a:pt x="58993" y="81187"/>
                  </a:lnTo>
                  <a:lnTo>
                    <a:pt x="57107" y="88199"/>
                  </a:lnTo>
                  <a:cubicBezTo>
                    <a:pt x="56568" y="89548"/>
                    <a:pt x="56030" y="90627"/>
                    <a:pt x="55222" y="91166"/>
                  </a:cubicBezTo>
                  <a:cubicBezTo>
                    <a:pt x="54683" y="91706"/>
                    <a:pt x="53605" y="91976"/>
                    <a:pt x="51720" y="91436"/>
                  </a:cubicBezTo>
                  <a:lnTo>
                    <a:pt x="29631" y="84963"/>
                  </a:lnTo>
                  <a:lnTo>
                    <a:pt x="36904" y="59069"/>
                  </a:lnTo>
                  <a:lnTo>
                    <a:pt x="68960" y="68240"/>
                  </a:lnTo>
                  <a:lnTo>
                    <a:pt x="73000" y="54214"/>
                  </a:lnTo>
                  <a:lnTo>
                    <a:pt x="40945" y="45044"/>
                  </a:lnTo>
                  <a:lnTo>
                    <a:pt x="47679" y="21308"/>
                  </a:lnTo>
                  <a:lnTo>
                    <a:pt x="68152" y="26972"/>
                  </a:lnTo>
                  <a:cubicBezTo>
                    <a:pt x="70037" y="27512"/>
                    <a:pt x="71115" y="28321"/>
                    <a:pt x="71384" y="29130"/>
                  </a:cubicBezTo>
                  <a:cubicBezTo>
                    <a:pt x="71653" y="29939"/>
                    <a:pt x="71384" y="31018"/>
                    <a:pt x="71115" y="32636"/>
                  </a:cubicBezTo>
                  <a:lnTo>
                    <a:pt x="69498" y="38031"/>
                  </a:lnTo>
                  <a:lnTo>
                    <a:pt x="83775" y="41268"/>
                  </a:lnTo>
                  <a:lnTo>
                    <a:pt x="90510" y="18071"/>
                  </a:lnTo>
                  <a:lnTo>
                    <a:pt x="26937" y="0"/>
                  </a:lnTo>
                  <a:lnTo>
                    <a:pt x="23705" y="11868"/>
                  </a:lnTo>
                  <a:lnTo>
                    <a:pt x="31517" y="14565"/>
                  </a:lnTo>
                  <a:lnTo>
                    <a:pt x="12930" y="79029"/>
                  </a:lnTo>
                  <a:cubicBezTo>
                    <a:pt x="12391" y="81456"/>
                    <a:pt x="10506" y="82266"/>
                    <a:pt x="7812" y="81726"/>
                  </a:cubicBezTo>
                  <a:lnTo>
                    <a:pt x="3232" y="80917"/>
                  </a:lnTo>
                  <a:lnTo>
                    <a:pt x="0" y="91976"/>
                  </a:lnTo>
                  <a:lnTo>
                    <a:pt x="65727" y="110856"/>
                  </a:lnTo>
                  <a:lnTo>
                    <a:pt x="72731" y="86311"/>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3" name="Freeform: Shape 82">
              <a:extLst>
                <a:ext uri="{FF2B5EF4-FFF2-40B4-BE49-F238E27FC236}">
                  <a16:creationId xmlns="" xmlns:a16="http://schemas.microsoft.com/office/drawing/2014/main" id="{9BC507D7-0ED9-420A-BCBF-D7BDD7706373}"/>
                </a:ext>
              </a:extLst>
            </p:cNvPr>
            <p:cNvSpPr/>
            <p:nvPr/>
          </p:nvSpPr>
          <p:spPr>
            <a:xfrm>
              <a:off x="3961337" y="3140314"/>
              <a:ext cx="80543" cy="98449"/>
            </a:xfrm>
            <a:custGeom>
              <a:avLst/>
              <a:gdLst>
                <a:gd name="connsiteX0" fmla="*/ 40406 w 80542"/>
                <a:gd name="connsiteY0" fmla="*/ 98449 h 98448"/>
                <a:gd name="connsiteX1" fmla="*/ 41214 w 80542"/>
                <a:gd name="connsiteY1" fmla="*/ 86042 h 98448"/>
                <a:gd name="connsiteX2" fmla="*/ 27476 w 80542"/>
                <a:gd name="connsiteY2" fmla="*/ 84693 h 98448"/>
                <a:gd name="connsiteX3" fmla="*/ 28823 w 80542"/>
                <a:gd name="connsiteY3" fmla="*/ 63924 h 98448"/>
                <a:gd name="connsiteX4" fmla="*/ 40945 w 80542"/>
                <a:gd name="connsiteY4" fmla="*/ 64734 h 98448"/>
                <a:gd name="connsiteX5" fmla="*/ 68690 w 80542"/>
                <a:gd name="connsiteY5" fmla="*/ 57990 h 98448"/>
                <a:gd name="connsiteX6" fmla="*/ 80543 w 80542"/>
                <a:gd name="connsiteY6" fmla="*/ 35334 h 98448"/>
                <a:gd name="connsiteX7" fmla="*/ 73000 w 80542"/>
                <a:gd name="connsiteY7" fmla="*/ 11868 h 98448"/>
                <a:gd name="connsiteX8" fmla="*/ 48487 w 80542"/>
                <a:gd name="connsiteY8" fmla="*/ 2697 h 98448"/>
                <a:gd name="connsiteX9" fmla="*/ 7273 w 80542"/>
                <a:gd name="connsiteY9" fmla="*/ 0 h 98448"/>
                <a:gd name="connsiteX10" fmla="*/ 6465 w 80542"/>
                <a:gd name="connsiteY10" fmla="*/ 12138 h 98448"/>
                <a:gd name="connsiteX11" fmla="*/ 14546 w 80542"/>
                <a:gd name="connsiteY11" fmla="*/ 13216 h 98448"/>
                <a:gd name="connsiteX12" fmla="*/ 10236 w 80542"/>
                <a:gd name="connsiteY12" fmla="*/ 80108 h 98448"/>
                <a:gd name="connsiteX13" fmla="*/ 5657 w 80542"/>
                <a:gd name="connsiteY13" fmla="*/ 83884 h 98448"/>
                <a:gd name="connsiteX14" fmla="*/ 808 w 80542"/>
                <a:gd name="connsiteY14" fmla="*/ 83884 h 98448"/>
                <a:gd name="connsiteX15" fmla="*/ 0 w 80542"/>
                <a:gd name="connsiteY15" fmla="*/ 95752 h 98448"/>
                <a:gd name="connsiteX16" fmla="*/ 40406 w 80542"/>
                <a:gd name="connsiteY16" fmla="*/ 98449 h 98448"/>
                <a:gd name="connsiteX17" fmla="*/ 32055 w 80542"/>
                <a:gd name="connsiteY17" fmla="*/ 15644 h 98448"/>
                <a:gd name="connsiteX18" fmla="*/ 40945 w 80542"/>
                <a:gd name="connsiteY18" fmla="*/ 16183 h 98448"/>
                <a:gd name="connsiteX19" fmla="*/ 57915 w 80542"/>
                <a:gd name="connsiteY19" fmla="*/ 20769 h 98448"/>
                <a:gd name="connsiteX20" fmla="*/ 62225 w 80542"/>
                <a:gd name="connsiteY20" fmla="*/ 34794 h 98448"/>
                <a:gd name="connsiteX21" fmla="*/ 40137 w 80542"/>
                <a:gd name="connsiteY21" fmla="*/ 50708 h 98448"/>
                <a:gd name="connsiteX22" fmla="*/ 29900 w 80542"/>
                <a:gd name="connsiteY22" fmla="*/ 49899 h 98448"/>
                <a:gd name="connsiteX23" fmla="*/ 32055 w 80542"/>
                <a:gd name="connsiteY23" fmla="*/ 15644 h 98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0542" h="98448">
                  <a:moveTo>
                    <a:pt x="40406" y="98449"/>
                  </a:moveTo>
                  <a:lnTo>
                    <a:pt x="41214" y="86042"/>
                  </a:lnTo>
                  <a:lnTo>
                    <a:pt x="27476" y="84693"/>
                  </a:lnTo>
                  <a:lnTo>
                    <a:pt x="28823" y="63924"/>
                  </a:lnTo>
                  <a:lnTo>
                    <a:pt x="40945" y="64734"/>
                  </a:lnTo>
                  <a:cubicBezTo>
                    <a:pt x="52259" y="65543"/>
                    <a:pt x="61417" y="63115"/>
                    <a:pt x="68690" y="57990"/>
                  </a:cubicBezTo>
                  <a:cubicBezTo>
                    <a:pt x="75963" y="52866"/>
                    <a:pt x="79735" y="45313"/>
                    <a:pt x="80543" y="35334"/>
                  </a:cubicBezTo>
                  <a:cubicBezTo>
                    <a:pt x="81082" y="25084"/>
                    <a:pt x="78657" y="17262"/>
                    <a:pt x="73000" y="11868"/>
                  </a:cubicBezTo>
                  <a:cubicBezTo>
                    <a:pt x="67343" y="6473"/>
                    <a:pt x="59262" y="3506"/>
                    <a:pt x="48487" y="2697"/>
                  </a:cubicBezTo>
                  <a:lnTo>
                    <a:pt x="7273" y="0"/>
                  </a:lnTo>
                  <a:lnTo>
                    <a:pt x="6465" y="12138"/>
                  </a:lnTo>
                  <a:lnTo>
                    <a:pt x="14546" y="13216"/>
                  </a:lnTo>
                  <a:lnTo>
                    <a:pt x="10236" y="80108"/>
                  </a:lnTo>
                  <a:cubicBezTo>
                    <a:pt x="9967" y="82535"/>
                    <a:pt x="8351" y="83884"/>
                    <a:pt x="5657" y="83884"/>
                  </a:cubicBezTo>
                  <a:lnTo>
                    <a:pt x="808" y="83884"/>
                  </a:lnTo>
                  <a:lnTo>
                    <a:pt x="0" y="95752"/>
                  </a:lnTo>
                  <a:lnTo>
                    <a:pt x="40406" y="98449"/>
                  </a:lnTo>
                  <a:close/>
                  <a:moveTo>
                    <a:pt x="32055" y="15644"/>
                  </a:moveTo>
                  <a:lnTo>
                    <a:pt x="40945" y="16183"/>
                  </a:lnTo>
                  <a:cubicBezTo>
                    <a:pt x="48757" y="16723"/>
                    <a:pt x="54414" y="18341"/>
                    <a:pt x="57915" y="20769"/>
                  </a:cubicBezTo>
                  <a:cubicBezTo>
                    <a:pt x="61417" y="23196"/>
                    <a:pt x="62764" y="28051"/>
                    <a:pt x="62225" y="34794"/>
                  </a:cubicBezTo>
                  <a:cubicBezTo>
                    <a:pt x="61417" y="46392"/>
                    <a:pt x="54144" y="51517"/>
                    <a:pt x="40137" y="50708"/>
                  </a:cubicBezTo>
                  <a:lnTo>
                    <a:pt x="29900" y="49899"/>
                  </a:lnTo>
                  <a:lnTo>
                    <a:pt x="32055" y="1564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4" name="Freeform: Shape 83">
              <a:extLst>
                <a:ext uri="{FF2B5EF4-FFF2-40B4-BE49-F238E27FC236}">
                  <a16:creationId xmlns="" xmlns:a16="http://schemas.microsoft.com/office/drawing/2014/main" id="{17CCC067-2E61-48B7-8A90-15A93800310E}"/>
                </a:ext>
              </a:extLst>
            </p:cNvPr>
            <p:cNvSpPr/>
            <p:nvPr/>
          </p:nvSpPr>
          <p:spPr>
            <a:xfrm>
              <a:off x="4055887" y="3138695"/>
              <a:ext cx="94550" cy="102764"/>
            </a:xfrm>
            <a:custGeom>
              <a:avLst/>
              <a:gdLst>
                <a:gd name="connsiteX0" fmla="*/ 4579 w 94550"/>
                <a:gd name="connsiteY0" fmla="*/ 90088 h 102764"/>
                <a:gd name="connsiteX1" fmla="*/ 0 w 94550"/>
                <a:gd name="connsiteY1" fmla="*/ 91166 h 102764"/>
                <a:gd name="connsiteX2" fmla="*/ 1616 w 94550"/>
                <a:gd name="connsiteY2" fmla="*/ 102764 h 102764"/>
                <a:gd name="connsiteX3" fmla="*/ 34480 w 94550"/>
                <a:gd name="connsiteY3" fmla="*/ 98179 h 102764"/>
                <a:gd name="connsiteX4" fmla="*/ 32864 w 94550"/>
                <a:gd name="connsiteY4" fmla="*/ 86042 h 102764"/>
                <a:gd name="connsiteX5" fmla="*/ 24244 w 94550"/>
                <a:gd name="connsiteY5" fmla="*/ 86851 h 102764"/>
                <a:gd name="connsiteX6" fmla="*/ 26937 w 94550"/>
                <a:gd name="connsiteY6" fmla="*/ 73634 h 102764"/>
                <a:gd name="connsiteX7" fmla="*/ 60340 w 94550"/>
                <a:gd name="connsiteY7" fmla="*/ 69319 h 102764"/>
                <a:gd name="connsiteX8" fmla="*/ 64380 w 94550"/>
                <a:gd name="connsiteY8" fmla="*/ 77680 h 102764"/>
                <a:gd name="connsiteX9" fmla="*/ 64650 w 94550"/>
                <a:gd name="connsiteY9" fmla="*/ 80917 h 102764"/>
                <a:gd name="connsiteX10" fmla="*/ 61687 w 94550"/>
                <a:gd name="connsiteY10" fmla="*/ 82535 h 102764"/>
                <a:gd name="connsiteX11" fmla="*/ 56299 w 94550"/>
                <a:gd name="connsiteY11" fmla="*/ 83614 h 102764"/>
                <a:gd name="connsiteX12" fmla="*/ 57915 w 94550"/>
                <a:gd name="connsiteY12" fmla="*/ 95212 h 102764"/>
                <a:gd name="connsiteX13" fmla="*/ 94550 w 94550"/>
                <a:gd name="connsiteY13" fmla="*/ 90357 h 102764"/>
                <a:gd name="connsiteX14" fmla="*/ 92934 w 94550"/>
                <a:gd name="connsiteY14" fmla="*/ 78220 h 102764"/>
                <a:gd name="connsiteX15" fmla="*/ 84853 w 94550"/>
                <a:gd name="connsiteY15" fmla="*/ 78759 h 102764"/>
                <a:gd name="connsiteX16" fmla="*/ 84583 w 94550"/>
                <a:gd name="connsiteY16" fmla="*/ 78759 h 102764"/>
                <a:gd name="connsiteX17" fmla="*/ 44716 w 94550"/>
                <a:gd name="connsiteY17" fmla="*/ 0 h 102764"/>
                <a:gd name="connsiteX18" fmla="*/ 11852 w 94550"/>
                <a:gd name="connsiteY18" fmla="*/ 4585 h 102764"/>
                <a:gd name="connsiteX19" fmla="*/ 13469 w 94550"/>
                <a:gd name="connsiteY19" fmla="*/ 16183 h 102764"/>
                <a:gd name="connsiteX20" fmla="*/ 22627 w 94550"/>
                <a:gd name="connsiteY20" fmla="*/ 15644 h 102764"/>
                <a:gd name="connsiteX21" fmla="*/ 8351 w 94550"/>
                <a:gd name="connsiteY21" fmla="*/ 85502 h 102764"/>
                <a:gd name="connsiteX22" fmla="*/ 4579 w 94550"/>
                <a:gd name="connsiteY22" fmla="*/ 90088 h 102764"/>
                <a:gd name="connsiteX23" fmla="*/ 4579 w 94550"/>
                <a:gd name="connsiteY23" fmla="*/ 90088 h 102764"/>
                <a:gd name="connsiteX24" fmla="*/ 36904 w 94550"/>
                <a:gd name="connsiteY24" fmla="*/ 17532 h 102764"/>
                <a:gd name="connsiteX25" fmla="*/ 55222 w 94550"/>
                <a:gd name="connsiteY25" fmla="*/ 56642 h 102764"/>
                <a:gd name="connsiteX26" fmla="*/ 28554 w 94550"/>
                <a:gd name="connsiteY26" fmla="*/ 60148 h 102764"/>
                <a:gd name="connsiteX27" fmla="*/ 36365 w 94550"/>
                <a:gd name="connsiteY27" fmla="*/ 17532 h 102764"/>
                <a:gd name="connsiteX28" fmla="*/ 36904 w 94550"/>
                <a:gd name="connsiteY28" fmla="*/ 17532 h 102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550" h="102764">
                  <a:moveTo>
                    <a:pt x="4579" y="90088"/>
                  </a:moveTo>
                  <a:lnTo>
                    <a:pt x="0" y="91166"/>
                  </a:lnTo>
                  <a:lnTo>
                    <a:pt x="1616" y="102764"/>
                  </a:lnTo>
                  <a:lnTo>
                    <a:pt x="34480" y="98179"/>
                  </a:lnTo>
                  <a:lnTo>
                    <a:pt x="32864" y="86042"/>
                  </a:lnTo>
                  <a:lnTo>
                    <a:pt x="24244" y="86851"/>
                  </a:lnTo>
                  <a:lnTo>
                    <a:pt x="26937" y="73634"/>
                  </a:lnTo>
                  <a:lnTo>
                    <a:pt x="60340" y="69319"/>
                  </a:lnTo>
                  <a:lnTo>
                    <a:pt x="64380" y="77680"/>
                  </a:lnTo>
                  <a:cubicBezTo>
                    <a:pt x="65188" y="79299"/>
                    <a:pt x="65188" y="80108"/>
                    <a:pt x="64650" y="80917"/>
                  </a:cubicBezTo>
                  <a:cubicBezTo>
                    <a:pt x="64380" y="81456"/>
                    <a:pt x="63303" y="81996"/>
                    <a:pt x="61687" y="82535"/>
                  </a:cubicBezTo>
                  <a:lnTo>
                    <a:pt x="56299" y="83614"/>
                  </a:lnTo>
                  <a:lnTo>
                    <a:pt x="57915" y="95212"/>
                  </a:lnTo>
                  <a:lnTo>
                    <a:pt x="94550" y="90357"/>
                  </a:lnTo>
                  <a:lnTo>
                    <a:pt x="92934" y="78220"/>
                  </a:lnTo>
                  <a:lnTo>
                    <a:pt x="84853" y="78759"/>
                  </a:lnTo>
                  <a:lnTo>
                    <a:pt x="84583" y="78759"/>
                  </a:lnTo>
                  <a:lnTo>
                    <a:pt x="44716" y="0"/>
                  </a:lnTo>
                  <a:lnTo>
                    <a:pt x="11852" y="4585"/>
                  </a:lnTo>
                  <a:lnTo>
                    <a:pt x="13469" y="16183"/>
                  </a:lnTo>
                  <a:lnTo>
                    <a:pt x="22627" y="15644"/>
                  </a:lnTo>
                  <a:lnTo>
                    <a:pt x="8351" y="85502"/>
                  </a:lnTo>
                  <a:cubicBezTo>
                    <a:pt x="7812" y="87930"/>
                    <a:pt x="6465" y="89548"/>
                    <a:pt x="4579" y="90088"/>
                  </a:cubicBezTo>
                  <a:lnTo>
                    <a:pt x="4579" y="90088"/>
                  </a:lnTo>
                  <a:close/>
                  <a:moveTo>
                    <a:pt x="36904" y="17532"/>
                  </a:moveTo>
                  <a:lnTo>
                    <a:pt x="55222" y="56642"/>
                  </a:lnTo>
                  <a:lnTo>
                    <a:pt x="28554" y="60148"/>
                  </a:lnTo>
                  <a:lnTo>
                    <a:pt x="36365" y="17532"/>
                  </a:lnTo>
                  <a:lnTo>
                    <a:pt x="36904" y="1753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5" name="Freeform: Shape 84">
              <a:extLst>
                <a:ext uri="{FF2B5EF4-FFF2-40B4-BE49-F238E27FC236}">
                  <a16:creationId xmlns="" xmlns:a16="http://schemas.microsoft.com/office/drawing/2014/main" id="{0593A0EF-8B3E-46BB-AB05-08A5B77834B3}"/>
                </a:ext>
              </a:extLst>
            </p:cNvPr>
            <p:cNvSpPr/>
            <p:nvPr/>
          </p:nvSpPr>
          <p:spPr>
            <a:xfrm>
              <a:off x="4150706" y="3117118"/>
              <a:ext cx="62225" cy="102495"/>
            </a:xfrm>
            <a:custGeom>
              <a:avLst/>
              <a:gdLst>
                <a:gd name="connsiteX0" fmla="*/ 32594 w 62225"/>
                <a:gd name="connsiteY0" fmla="*/ 87121 h 102494"/>
                <a:gd name="connsiteX1" fmla="*/ 29900 w 62225"/>
                <a:gd name="connsiteY1" fmla="*/ 89548 h 102494"/>
                <a:gd name="connsiteX2" fmla="*/ 25591 w 62225"/>
                <a:gd name="connsiteY2" fmla="*/ 91436 h 102494"/>
                <a:gd name="connsiteX3" fmla="*/ 29092 w 62225"/>
                <a:gd name="connsiteY3" fmla="*/ 102495 h 102494"/>
                <a:gd name="connsiteX4" fmla="*/ 62225 w 62225"/>
                <a:gd name="connsiteY4" fmla="*/ 91436 h 102494"/>
                <a:gd name="connsiteX5" fmla="*/ 58454 w 62225"/>
                <a:gd name="connsiteY5" fmla="*/ 79838 h 102494"/>
                <a:gd name="connsiteX6" fmla="*/ 50642 w 62225"/>
                <a:gd name="connsiteY6" fmla="*/ 81996 h 102494"/>
                <a:gd name="connsiteX7" fmla="*/ 29900 w 62225"/>
                <a:gd name="connsiteY7" fmla="*/ 18881 h 102494"/>
                <a:gd name="connsiteX8" fmla="*/ 32325 w 62225"/>
                <a:gd name="connsiteY8" fmla="*/ 13216 h 102494"/>
                <a:gd name="connsiteX9" fmla="*/ 36904 w 62225"/>
                <a:gd name="connsiteY9" fmla="*/ 11328 h 102494"/>
                <a:gd name="connsiteX10" fmla="*/ 33133 w 62225"/>
                <a:gd name="connsiteY10" fmla="*/ 0 h 102494"/>
                <a:gd name="connsiteX11" fmla="*/ 0 w 62225"/>
                <a:gd name="connsiteY11" fmla="*/ 11059 h 102494"/>
                <a:gd name="connsiteX12" fmla="*/ 3771 w 62225"/>
                <a:gd name="connsiteY12" fmla="*/ 22657 h 102494"/>
                <a:gd name="connsiteX13" fmla="*/ 11852 w 62225"/>
                <a:gd name="connsiteY13" fmla="*/ 20499 h 102494"/>
                <a:gd name="connsiteX14" fmla="*/ 32325 w 62225"/>
                <a:gd name="connsiteY14" fmla="*/ 83614 h 102494"/>
                <a:gd name="connsiteX15" fmla="*/ 32594 w 62225"/>
                <a:gd name="connsiteY15" fmla="*/ 87121 h 102494"/>
                <a:gd name="connsiteX16" fmla="*/ 32594 w 62225"/>
                <a:gd name="connsiteY16" fmla="*/ 87121 h 102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225" h="102494">
                  <a:moveTo>
                    <a:pt x="32594" y="87121"/>
                  </a:moveTo>
                  <a:cubicBezTo>
                    <a:pt x="32055" y="88199"/>
                    <a:pt x="31247" y="88739"/>
                    <a:pt x="29900" y="89548"/>
                  </a:cubicBezTo>
                  <a:lnTo>
                    <a:pt x="25591" y="91436"/>
                  </a:lnTo>
                  <a:lnTo>
                    <a:pt x="29092" y="102495"/>
                  </a:lnTo>
                  <a:lnTo>
                    <a:pt x="62225" y="91436"/>
                  </a:lnTo>
                  <a:lnTo>
                    <a:pt x="58454" y="79838"/>
                  </a:lnTo>
                  <a:lnTo>
                    <a:pt x="50642" y="81996"/>
                  </a:lnTo>
                  <a:lnTo>
                    <a:pt x="29900" y="18881"/>
                  </a:lnTo>
                  <a:cubicBezTo>
                    <a:pt x="29092" y="16183"/>
                    <a:pt x="29900" y="14295"/>
                    <a:pt x="32325" y="13216"/>
                  </a:cubicBezTo>
                  <a:lnTo>
                    <a:pt x="36904" y="11328"/>
                  </a:lnTo>
                  <a:lnTo>
                    <a:pt x="33133" y="0"/>
                  </a:lnTo>
                  <a:lnTo>
                    <a:pt x="0" y="11059"/>
                  </a:lnTo>
                  <a:lnTo>
                    <a:pt x="3771" y="22657"/>
                  </a:lnTo>
                  <a:lnTo>
                    <a:pt x="11852" y="20499"/>
                  </a:lnTo>
                  <a:lnTo>
                    <a:pt x="32325" y="83614"/>
                  </a:lnTo>
                  <a:cubicBezTo>
                    <a:pt x="32864" y="85232"/>
                    <a:pt x="33133" y="86311"/>
                    <a:pt x="32594" y="87121"/>
                  </a:cubicBezTo>
                  <a:lnTo>
                    <a:pt x="32594" y="87121"/>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6" name="Freeform: Shape 85">
              <a:extLst>
                <a:ext uri="{FF2B5EF4-FFF2-40B4-BE49-F238E27FC236}">
                  <a16:creationId xmlns="" xmlns:a16="http://schemas.microsoft.com/office/drawing/2014/main" id="{5ECDCD5E-8CD8-4C31-A460-40FBEF5DAA7B}"/>
                </a:ext>
              </a:extLst>
            </p:cNvPr>
            <p:cNvSpPr/>
            <p:nvPr/>
          </p:nvSpPr>
          <p:spPr>
            <a:xfrm>
              <a:off x="4200540" y="3086486"/>
              <a:ext cx="119063" cy="110317"/>
            </a:xfrm>
            <a:custGeom>
              <a:avLst/>
              <a:gdLst>
                <a:gd name="connsiteX0" fmla="*/ 76502 w 119063"/>
                <a:gd name="connsiteY0" fmla="*/ 93477 h 110316"/>
                <a:gd name="connsiteX1" fmla="*/ 70576 w 119063"/>
                <a:gd name="connsiteY1" fmla="*/ 82688 h 110316"/>
                <a:gd name="connsiteX2" fmla="*/ 62225 w 119063"/>
                <a:gd name="connsiteY2" fmla="*/ 86734 h 110316"/>
                <a:gd name="connsiteX3" fmla="*/ 50373 w 119063"/>
                <a:gd name="connsiteY3" fmla="*/ 64617 h 110316"/>
                <a:gd name="connsiteX4" fmla="*/ 61956 w 119063"/>
                <a:gd name="connsiteY4" fmla="*/ 58413 h 110316"/>
                <a:gd name="connsiteX5" fmla="*/ 67613 w 119063"/>
                <a:gd name="connsiteY5" fmla="*/ 57064 h 110316"/>
                <a:gd name="connsiteX6" fmla="*/ 73000 w 119063"/>
                <a:gd name="connsiteY6" fmla="*/ 59762 h 110316"/>
                <a:gd name="connsiteX7" fmla="*/ 85930 w 119063"/>
                <a:gd name="connsiteY7" fmla="*/ 69472 h 110316"/>
                <a:gd name="connsiteX8" fmla="*/ 87277 w 119063"/>
                <a:gd name="connsiteY8" fmla="*/ 70820 h 110316"/>
                <a:gd name="connsiteX9" fmla="*/ 85661 w 119063"/>
                <a:gd name="connsiteY9" fmla="*/ 74596 h 110316"/>
                <a:gd name="connsiteX10" fmla="*/ 82159 w 119063"/>
                <a:gd name="connsiteY10" fmla="*/ 77024 h 110316"/>
                <a:gd name="connsiteX11" fmla="*/ 87816 w 119063"/>
                <a:gd name="connsiteY11" fmla="*/ 87273 h 110316"/>
                <a:gd name="connsiteX12" fmla="*/ 119063 w 119063"/>
                <a:gd name="connsiteY12" fmla="*/ 70551 h 110316"/>
                <a:gd name="connsiteX13" fmla="*/ 113137 w 119063"/>
                <a:gd name="connsiteY13" fmla="*/ 59762 h 110316"/>
                <a:gd name="connsiteX14" fmla="*/ 105864 w 119063"/>
                <a:gd name="connsiteY14" fmla="*/ 63268 h 110316"/>
                <a:gd name="connsiteX15" fmla="*/ 85930 w 119063"/>
                <a:gd name="connsiteY15" fmla="*/ 48163 h 110316"/>
                <a:gd name="connsiteX16" fmla="*/ 74617 w 119063"/>
                <a:gd name="connsiteY16" fmla="*/ 44387 h 110316"/>
                <a:gd name="connsiteX17" fmla="*/ 80812 w 119063"/>
                <a:gd name="connsiteY17" fmla="*/ 30362 h 110316"/>
                <a:gd name="connsiteX18" fmla="*/ 77580 w 119063"/>
                <a:gd name="connsiteY18" fmla="*/ 13909 h 110316"/>
                <a:gd name="connsiteX19" fmla="*/ 60070 w 119063"/>
                <a:gd name="connsiteY19" fmla="*/ 153 h 110316"/>
                <a:gd name="connsiteX20" fmla="*/ 34749 w 119063"/>
                <a:gd name="connsiteY20" fmla="*/ 6896 h 110316"/>
                <a:gd name="connsiteX21" fmla="*/ 0 w 119063"/>
                <a:gd name="connsiteY21" fmla="*/ 25776 h 110316"/>
                <a:gd name="connsiteX22" fmla="*/ 5926 w 119063"/>
                <a:gd name="connsiteY22" fmla="*/ 36565 h 110316"/>
                <a:gd name="connsiteX23" fmla="*/ 13199 w 119063"/>
                <a:gd name="connsiteY23" fmla="*/ 33059 h 110316"/>
                <a:gd name="connsiteX24" fmla="*/ 45255 w 119063"/>
                <a:gd name="connsiteY24" fmla="*/ 92128 h 110316"/>
                <a:gd name="connsiteX25" fmla="*/ 43369 w 119063"/>
                <a:gd name="connsiteY25" fmla="*/ 97523 h 110316"/>
                <a:gd name="connsiteX26" fmla="*/ 39329 w 119063"/>
                <a:gd name="connsiteY26" fmla="*/ 100220 h 110316"/>
                <a:gd name="connsiteX27" fmla="*/ 44985 w 119063"/>
                <a:gd name="connsiteY27" fmla="*/ 110470 h 110316"/>
                <a:gd name="connsiteX28" fmla="*/ 76502 w 119063"/>
                <a:gd name="connsiteY28" fmla="*/ 93477 h 110316"/>
                <a:gd name="connsiteX29" fmla="*/ 29362 w 119063"/>
                <a:gd name="connsiteY29" fmla="*/ 25776 h 110316"/>
                <a:gd name="connsiteX30" fmla="*/ 38520 w 119063"/>
                <a:gd name="connsiteY30" fmla="*/ 20652 h 110316"/>
                <a:gd name="connsiteX31" fmla="*/ 53336 w 119063"/>
                <a:gd name="connsiteY31" fmla="*/ 15797 h 110316"/>
                <a:gd name="connsiteX32" fmla="*/ 63033 w 119063"/>
                <a:gd name="connsiteY32" fmla="*/ 24158 h 110316"/>
                <a:gd name="connsiteX33" fmla="*/ 54952 w 119063"/>
                <a:gd name="connsiteY33" fmla="*/ 46545 h 110316"/>
                <a:gd name="connsiteX34" fmla="*/ 43908 w 119063"/>
                <a:gd name="connsiteY34" fmla="*/ 52479 h 110316"/>
                <a:gd name="connsiteX35" fmla="*/ 29362 w 119063"/>
                <a:gd name="connsiteY35" fmla="*/ 25776 h 11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9063" h="110316">
                  <a:moveTo>
                    <a:pt x="76502" y="93477"/>
                  </a:moveTo>
                  <a:lnTo>
                    <a:pt x="70576" y="82688"/>
                  </a:lnTo>
                  <a:lnTo>
                    <a:pt x="62225" y="86734"/>
                  </a:lnTo>
                  <a:lnTo>
                    <a:pt x="50373" y="64617"/>
                  </a:lnTo>
                  <a:lnTo>
                    <a:pt x="61956" y="58413"/>
                  </a:lnTo>
                  <a:cubicBezTo>
                    <a:pt x="64111" y="57064"/>
                    <a:pt x="65997" y="56795"/>
                    <a:pt x="67613" y="57064"/>
                  </a:cubicBezTo>
                  <a:cubicBezTo>
                    <a:pt x="69229" y="57334"/>
                    <a:pt x="70845" y="58143"/>
                    <a:pt x="73000" y="59762"/>
                  </a:cubicBezTo>
                  <a:lnTo>
                    <a:pt x="85930" y="69472"/>
                  </a:lnTo>
                  <a:cubicBezTo>
                    <a:pt x="86469" y="69741"/>
                    <a:pt x="87008" y="70281"/>
                    <a:pt x="87277" y="70820"/>
                  </a:cubicBezTo>
                  <a:cubicBezTo>
                    <a:pt x="88085" y="72169"/>
                    <a:pt x="87277" y="73517"/>
                    <a:pt x="85661" y="74596"/>
                  </a:cubicBezTo>
                  <a:lnTo>
                    <a:pt x="82159" y="77024"/>
                  </a:lnTo>
                  <a:lnTo>
                    <a:pt x="87816" y="87273"/>
                  </a:lnTo>
                  <a:lnTo>
                    <a:pt x="119063" y="70551"/>
                  </a:lnTo>
                  <a:lnTo>
                    <a:pt x="113137" y="59762"/>
                  </a:lnTo>
                  <a:lnTo>
                    <a:pt x="105864" y="63268"/>
                  </a:lnTo>
                  <a:lnTo>
                    <a:pt x="85930" y="48163"/>
                  </a:lnTo>
                  <a:cubicBezTo>
                    <a:pt x="81890" y="45197"/>
                    <a:pt x="78118" y="43848"/>
                    <a:pt x="74617" y="44387"/>
                  </a:cubicBezTo>
                  <a:cubicBezTo>
                    <a:pt x="77849" y="40611"/>
                    <a:pt x="80004" y="35756"/>
                    <a:pt x="80812" y="30362"/>
                  </a:cubicBezTo>
                  <a:cubicBezTo>
                    <a:pt x="81890" y="25237"/>
                    <a:pt x="80812" y="19573"/>
                    <a:pt x="77580" y="13909"/>
                  </a:cubicBezTo>
                  <a:cubicBezTo>
                    <a:pt x="73270" y="5547"/>
                    <a:pt x="67343" y="962"/>
                    <a:pt x="60070" y="153"/>
                  </a:cubicBezTo>
                  <a:cubicBezTo>
                    <a:pt x="53067" y="-656"/>
                    <a:pt x="44447" y="1771"/>
                    <a:pt x="34749" y="6896"/>
                  </a:cubicBezTo>
                  <a:lnTo>
                    <a:pt x="0" y="25776"/>
                  </a:lnTo>
                  <a:lnTo>
                    <a:pt x="5926" y="36565"/>
                  </a:lnTo>
                  <a:lnTo>
                    <a:pt x="13199" y="33059"/>
                  </a:lnTo>
                  <a:lnTo>
                    <a:pt x="45255" y="92128"/>
                  </a:lnTo>
                  <a:cubicBezTo>
                    <a:pt x="46332" y="94286"/>
                    <a:pt x="45524" y="95904"/>
                    <a:pt x="43369" y="97523"/>
                  </a:cubicBezTo>
                  <a:lnTo>
                    <a:pt x="39329" y="100220"/>
                  </a:lnTo>
                  <a:lnTo>
                    <a:pt x="44985" y="110470"/>
                  </a:lnTo>
                  <a:lnTo>
                    <a:pt x="76502" y="93477"/>
                  </a:lnTo>
                  <a:close/>
                  <a:moveTo>
                    <a:pt x="29362" y="25776"/>
                  </a:moveTo>
                  <a:lnTo>
                    <a:pt x="38520" y="20652"/>
                  </a:lnTo>
                  <a:cubicBezTo>
                    <a:pt x="44716" y="17415"/>
                    <a:pt x="49565" y="15797"/>
                    <a:pt x="53336" y="15797"/>
                  </a:cubicBezTo>
                  <a:cubicBezTo>
                    <a:pt x="56838" y="16066"/>
                    <a:pt x="60070" y="18764"/>
                    <a:pt x="63033" y="24158"/>
                  </a:cubicBezTo>
                  <a:cubicBezTo>
                    <a:pt x="67882" y="33329"/>
                    <a:pt x="65188" y="40881"/>
                    <a:pt x="54952" y="46545"/>
                  </a:cubicBezTo>
                  <a:lnTo>
                    <a:pt x="43908" y="52479"/>
                  </a:lnTo>
                  <a:lnTo>
                    <a:pt x="29362" y="2577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7" name="Freeform: Shape 86">
              <a:extLst>
                <a:ext uri="{FF2B5EF4-FFF2-40B4-BE49-F238E27FC236}">
                  <a16:creationId xmlns="" xmlns:a16="http://schemas.microsoft.com/office/drawing/2014/main" id="{16FB2B84-4FD7-4634-8D9E-431706D26976}"/>
                </a:ext>
              </a:extLst>
            </p:cNvPr>
            <p:cNvSpPr/>
            <p:nvPr/>
          </p:nvSpPr>
          <p:spPr>
            <a:xfrm>
              <a:off x="3993661" y="2684482"/>
              <a:ext cx="82698" cy="71746"/>
            </a:xfrm>
            <a:custGeom>
              <a:avLst/>
              <a:gdLst>
                <a:gd name="connsiteX0" fmla="*/ 20742 w 82697"/>
                <a:gd name="connsiteY0" fmla="*/ 71746 h 71746"/>
                <a:gd name="connsiteX1" fmla="*/ 0 w 82697"/>
                <a:gd name="connsiteY1" fmla="*/ 35873 h 71746"/>
                <a:gd name="connsiteX2" fmla="*/ 20742 w 82697"/>
                <a:gd name="connsiteY2" fmla="*/ 0 h 71746"/>
                <a:gd name="connsiteX3" fmla="*/ 61956 w 82697"/>
                <a:gd name="connsiteY3" fmla="*/ 0 h 71746"/>
                <a:gd name="connsiteX4" fmla="*/ 82698 w 82697"/>
                <a:gd name="connsiteY4" fmla="*/ 35873 h 71746"/>
                <a:gd name="connsiteX5" fmla="*/ 61956 w 82697"/>
                <a:gd name="connsiteY5" fmla="*/ 71746 h 71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697" h="71746">
                  <a:moveTo>
                    <a:pt x="20742" y="71746"/>
                  </a:moveTo>
                  <a:lnTo>
                    <a:pt x="0" y="35873"/>
                  </a:lnTo>
                  <a:lnTo>
                    <a:pt x="20742" y="0"/>
                  </a:lnTo>
                  <a:lnTo>
                    <a:pt x="61956" y="0"/>
                  </a:lnTo>
                  <a:lnTo>
                    <a:pt x="82698" y="35873"/>
                  </a:lnTo>
                  <a:lnTo>
                    <a:pt x="61956" y="7174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grpSp>
        <p:nvGrpSpPr>
          <p:cNvPr id="326" name="Group 325">
            <a:extLst>
              <a:ext uri="{FF2B5EF4-FFF2-40B4-BE49-F238E27FC236}">
                <a16:creationId xmlns="" xmlns:a16="http://schemas.microsoft.com/office/drawing/2014/main" id="{55B22429-56AD-4B30-A841-8774C9299D0C}"/>
              </a:ext>
            </a:extLst>
          </p:cNvPr>
          <p:cNvGrpSpPr/>
          <p:nvPr/>
        </p:nvGrpSpPr>
        <p:grpSpPr>
          <a:xfrm>
            <a:off x="5370130" y="4883457"/>
            <a:ext cx="1454421" cy="1149513"/>
            <a:chOff x="4955595" y="3608283"/>
            <a:chExt cx="1121403" cy="886310"/>
          </a:xfrm>
          <a:solidFill>
            <a:schemeClr val="tx1"/>
          </a:solidFill>
        </p:grpSpPr>
        <p:sp>
          <p:nvSpPr>
            <p:cNvPr id="88" name="Freeform: Shape 87">
              <a:extLst>
                <a:ext uri="{FF2B5EF4-FFF2-40B4-BE49-F238E27FC236}">
                  <a16:creationId xmlns="" xmlns:a16="http://schemas.microsoft.com/office/drawing/2014/main" id="{4D813944-8411-45F0-834F-4313EF2CC605}"/>
                </a:ext>
              </a:extLst>
            </p:cNvPr>
            <p:cNvSpPr/>
            <p:nvPr/>
          </p:nvSpPr>
          <p:spPr>
            <a:xfrm>
              <a:off x="4955595" y="4112665"/>
              <a:ext cx="176979" cy="183142"/>
            </a:xfrm>
            <a:custGeom>
              <a:avLst/>
              <a:gdLst>
                <a:gd name="connsiteX0" fmla="*/ 0 w 176978"/>
                <a:gd name="connsiteY0" fmla="*/ 38570 h 183141"/>
                <a:gd name="connsiteX1" fmla="*/ 14007 w 176978"/>
                <a:gd name="connsiteY1" fmla="*/ 38570 h 183141"/>
                <a:gd name="connsiteX2" fmla="*/ 14007 w 176978"/>
                <a:gd name="connsiteY2" fmla="*/ 144572 h 183141"/>
                <a:gd name="connsiteX3" fmla="*/ 0 w 176978"/>
                <a:gd name="connsiteY3" fmla="*/ 144572 h 183141"/>
                <a:gd name="connsiteX4" fmla="*/ 0 w 176978"/>
                <a:gd name="connsiteY4" fmla="*/ 183142 h 183141"/>
                <a:gd name="connsiteX5" fmla="*/ 110174 w 176978"/>
                <a:gd name="connsiteY5" fmla="*/ 183142 h 183141"/>
                <a:gd name="connsiteX6" fmla="*/ 135764 w 176978"/>
                <a:gd name="connsiteY6" fmla="*/ 180445 h 183141"/>
                <a:gd name="connsiteX7" fmla="*/ 157045 w 176978"/>
                <a:gd name="connsiteY7" fmla="*/ 172623 h 183141"/>
                <a:gd name="connsiteX8" fmla="*/ 171591 w 176978"/>
                <a:gd name="connsiteY8" fmla="*/ 157788 h 183141"/>
                <a:gd name="connsiteX9" fmla="*/ 176979 w 176978"/>
                <a:gd name="connsiteY9" fmla="*/ 135671 h 183141"/>
                <a:gd name="connsiteX10" fmla="*/ 172399 w 176978"/>
                <a:gd name="connsiteY10" fmla="*/ 114093 h 183141"/>
                <a:gd name="connsiteX11" fmla="*/ 160547 w 176978"/>
                <a:gd name="connsiteY11" fmla="*/ 101416 h 183141"/>
                <a:gd name="connsiteX12" fmla="*/ 146270 w 176978"/>
                <a:gd name="connsiteY12" fmla="*/ 95212 h 183141"/>
                <a:gd name="connsiteX13" fmla="*/ 133609 w 176978"/>
                <a:gd name="connsiteY13" fmla="*/ 93054 h 183141"/>
                <a:gd name="connsiteX14" fmla="*/ 133609 w 176978"/>
                <a:gd name="connsiteY14" fmla="*/ 90627 h 183141"/>
                <a:gd name="connsiteX15" fmla="*/ 145192 w 176978"/>
                <a:gd name="connsiteY15" fmla="*/ 86851 h 183141"/>
                <a:gd name="connsiteX16" fmla="*/ 157853 w 176978"/>
                <a:gd name="connsiteY16" fmla="*/ 78759 h 183141"/>
                <a:gd name="connsiteX17" fmla="*/ 168359 w 176978"/>
                <a:gd name="connsiteY17" fmla="*/ 65812 h 183141"/>
                <a:gd name="connsiteX18" fmla="*/ 172399 w 176978"/>
                <a:gd name="connsiteY18" fmla="*/ 46392 h 183141"/>
                <a:gd name="connsiteX19" fmla="*/ 155698 w 176978"/>
                <a:gd name="connsiteY19" fmla="*/ 11868 h 183141"/>
                <a:gd name="connsiteX20" fmla="*/ 110174 w 176978"/>
                <a:gd name="connsiteY20" fmla="*/ 0 h 183141"/>
                <a:gd name="connsiteX21" fmla="*/ 0 w 176978"/>
                <a:gd name="connsiteY21" fmla="*/ 0 h 183141"/>
                <a:gd name="connsiteX22" fmla="*/ 0 w 176978"/>
                <a:gd name="connsiteY22" fmla="*/ 38570 h 183141"/>
                <a:gd name="connsiteX23" fmla="*/ 80004 w 176978"/>
                <a:gd name="connsiteY23" fmla="*/ 77141 h 183141"/>
                <a:gd name="connsiteX24" fmla="*/ 80004 w 176978"/>
                <a:gd name="connsiteY24" fmla="*/ 38570 h 183141"/>
                <a:gd name="connsiteX25" fmla="*/ 92665 w 176978"/>
                <a:gd name="connsiteY25" fmla="*/ 38570 h 183141"/>
                <a:gd name="connsiteX26" fmla="*/ 102901 w 176978"/>
                <a:gd name="connsiteY26" fmla="*/ 42077 h 183141"/>
                <a:gd name="connsiteX27" fmla="*/ 106133 w 176978"/>
                <a:gd name="connsiteY27" fmla="*/ 53675 h 183141"/>
                <a:gd name="connsiteX28" fmla="*/ 106133 w 176978"/>
                <a:gd name="connsiteY28" fmla="*/ 62036 h 183141"/>
                <a:gd name="connsiteX29" fmla="*/ 102901 w 176978"/>
                <a:gd name="connsiteY29" fmla="*/ 73634 h 183141"/>
                <a:gd name="connsiteX30" fmla="*/ 92665 w 176978"/>
                <a:gd name="connsiteY30" fmla="*/ 77141 h 183141"/>
                <a:gd name="connsiteX31" fmla="*/ 80004 w 176978"/>
                <a:gd name="connsiteY31" fmla="*/ 77141 h 183141"/>
                <a:gd name="connsiteX32" fmla="*/ 80004 w 176978"/>
                <a:gd name="connsiteY32" fmla="*/ 144572 h 183141"/>
                <a:gd name="connsiteX33" fmla="*/ 80004 w 176978"/>
                <a:gd name="connsiteY33" fmla="*/ 104113 h 183141"/>
                <a:gd name="connsiteX34" fmla="*/ 94281 w 176978"/>
                <a:gd name="connsiteY34" fmla="*/ 104113 h 183141"/>
                <a:gd name="connsiteX35" fmla="*/ 104517 w 176978"/>
                <a:gd name="connsiteY35" fmla="*/ 107620 h 183141"/>
                <a:gd name="connsiteX36" fmla="*/ 107750 w 176978"/>
                <a:gd name="connsiteY36" fmla="*/ 119218 h 183141"/>
                <a:gd name="connsiteX37" fmla="*/ 107750 w 176978"/>
                <a:gd name="connsiteY37" fmla="*/ 129467 h 183141"/>
                <a:gd name="connsiteX38" fmla="*/ 104517 w 176978"/>
                <a:gd name="connsiteY38" fmla="*/ 141065 h 183141"/>
                <a:gd name="connsiteX39" fmla="*/ 94281 w 176978"/>
                <a:gd name="connsiteY39" fmla="*/ 144572 h 183141"/>
                <a:gd name="connsiteX40" fmla="*/ 80004 w 176978"/>
                <a:gd name="connsiteY40" fmla="*/ 144572 h 18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6978" h="183141">
                  <a:moveTo>
                    <a:pt x="0" y="38570"/>
                  </a:moveTo>
                  <a:lnTo>
                    <a:pt x="14007" y="38570"/>
                  </a:lnTo>
                  <a:lnTo>
                    <a:pt x="14007" y="144572"/>
                  </a:lnTo>
                  <a:lnTo>
                    <a:pt x="0" y="144572"/>
                  </a:lnTo>
                  <a:lnTo>
                    <a:pt x="0" y="183142"/>
                  </a:lnTo>
                  <a:lnTo>
                    <a:pt x="110174" y="183142"/>
                  </a:lnTo>
                  <a:cubicBezTo>
                    <a:pt x="119063" y="183142"/>
                    <a:pt x="127683" y="182333"/>
                    <a:pt x="135764" y="180445"/>
                  </a:cubicBezTo>
                  <a:cubicBezTo>
                    <a:pt x="143846" y="178826"/>
                    <a:pt x="150849" y="176399"/>
                    <a:pt x="157045" y="172623"/>
                  </a:cubicBezTo>
                  <a:cubicBezTo>
                    <a:pt x="163241" y="168847"/>
                    <a:pt x="168089" y="163992"/>
                    <a:pt x="171591" y="157788"/>
                  </a:cubicBezTo>
                  <a:cubicBezTo>
                    <a:pt x="175093" y="151854"/>
                    <a:pt x="176979" y="144302"/>
                    <a:pt x="176979" y="135671"/>
                  </a:cubicBezTo>
                  <a:cubicBezTo>
                    <a:pt x="176979" y="126770"/>
                    <a:pt x="175362" y="119487"/>
                    <a:pt x="172399" y="114093"/>
                  </a:cubicBezTo>
                  <a:cubicBezTo>
                    <a:pt x="168897" y="108698"/>
                    <a:pt x="165126" y="104653"/>
                    <a:pt x="160547" y="101416"/>
                  </a:cubicBezTo>
                  <a:cubicBezTo>
                    <a:pt x="155967" y="98449"/>
                    <a:pt x="151119" y="96291"/>
                    <a:pt x="146270" y="95212"/>
                  </a:cubicBezTo>
                  <a:cubicBezTo>
                    <a:pt x="141152" y="93864"/>
                    <a:pt x="137111" y="93324"/>
                    <a:pt x="133609" y="93054"/>
                  </a:cubicBezTo>
                  <a:lnTo>
                    <a:pt x="133609" y="90627"/>
                  </a:lnTo>
                  <a:cubicBezTo>
                    <a:pt x="136842" y="89818"/>
                    <a:pt x="140882" y="88739"/>
                    <a:pt x="145192" y="86851"/>
                  </a:cubicBezTo>
                  <a:cubicBezTo>
                    <a:pt x="149772" y="84963"/>
                    <a:pt x="154082" y="82535"/>
                    <a:pt x="157853" y="78759"/>
                  </a:cubicBezTo>
                  <a:cubicBezTo>
                    <a:pt x="161894" y="75253"/>
                    <a:pt x="165395" y="71207"/>
                    <a:pt x="168359" y="65812"/>
                  </a:cubicBezTo>
                  <a:cubicBezTo>
                    <a:pt x="171052" y="60148"/>
                    <a:pt x="172399" y="53945"/>
                    <a:pt x="172399" y="46392"/>
                  </a:cubicBezTo>
                  <a:cubicBezTo>
                    <a:pt x="172399" y="31018"/>
                    <a:pt x="167012" y="19420"/>
                    <a:pt x="155698" y="11868"/>
                  </a:cubicBezTo>
                  <a:cubicBezTo>
                    <a:pt x="144654" y="4046"/>
                    <a:pt x="129569" y="0"/>
                    <a:pt x="110174" y="0"/>
                  </a:cubicBezTo>
                  <a:lnTo>
                    <a:pt x="0" y="0"/>
                  </a:lnTo>
                  <a:lnTo>
                    <a:pt x="0" y="38570"/>
                  </a:lnTo>
                  <a:close/>
                  <a:moveTo>
                    <a:pt x="80004" y="77141"/>
                  </a:moveTo>
                  <a:lnTo>
                    <a:pt x="80004" y="38570"/>
                  </a:lnTo>
                  <a:lnTo>
                    <a:pt x="92665" y="38570"/>
                  </a:lnTo>
                  <a:cubicBezTo>
                    <a:pt x="96975" y="38570"/>
                    <a:pt x="100476" y="39919"/>
                    <a:pt x="102901" y="42077"/>
                  </a:cubicBezTo>
                  <a:cubicBezTo>
                    <a:pt x="105056" y="44504"/>
                    <a:pt x="106133" y="48280"/>
                    <a:pt x="106133" y="53675"/>
                  </a:cubicBezTo>
                  <a:lnTo>
                    <a:pt x="106133" y="62036"/>
                  </a:lnTo>
                  <a:cubicBezTo>
                    <a:pt x="106133" y="67700"/>
                    <a:pt x="105056" y="71477"/>
                    <a:pt x="102901" y="73634"/>
                  </a:cubicBezTo>
                  <a:cubicBezTo>
                    <a:pt x="100476" y="76062"/>
                    <a:pt x="96975" y="77141"/>
                    <a:pt x="92665" y="77141"/>
                  </a:cubicBezTo>
                  <a:lnTo>
                    <a:pt x="80004" y="77141"/>
                  </a:lnTo>
                  <a:close/>
                  <a:moveTo>
                    <a:pt x="80004" y="144572"/>
                  </a:moveTo>
                  <a:lnTo>
                    <a:pt x="80004" y="104113"/>
                  </a:lnTo>
                  <a:lnTo>
                    <a:pt x="94281" y="104113"/>
                  </a:lnTo>
                  <a:cubicBezTo>
                    <a:pt x="98591" y="104113"/>
                    <a:pt x="102093" y="105192"/>
                    <a:pt x="104517" y="107620"/>
                  </a:cubicBezTo>
                  <a:cubicBezTo>
                    <a:pt x="106672" y="110047"/>
                    <a:pt x="107750" y="113823"/>
                    <a:pt x="107750" y="119218"/>
                  </a:cubicBezTo>
                  <a:lnTo>
                    <a:pt x="107750" y="129467"/>
                  </a:lnTo>
                  <a:cubicBezTo>
                    <a:pt x="107750" y="134862"/>
                    <a:pt x="106672" y="138638"/>
                    <a:pt x="104517" y="141065"/>
                  </a:cubicBezTo>
                  <a:cubicBezTo>
                    <a:pt x="102362" y="143493"/>
                    <a:pt x="98591" y="144572"/>
                    <a:pt x="94281" y="144572"/>
                  </a:cubicBezTo>
                  <a:lnTo>
                    <a:pt x="80004" y="14457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9" name="Freeform: Shape 88">
              <a:extLst>
                <a:ext uri="{FF2B5EF4-FFF2-40B4-BE49-F238E27FC236}">
                  <a16:creationId xmlns="" xmlns:a16="http://schemas.microsoft.com/office/drawing/2014/main" id="{5F605C31-BDAB-4939-A039-89B72AC08A8E}"/>
                </a:ext>
              </a:extLst>
            </p:cNvPr>
            <p:cNvSpPr/>
            <p:nvPr/>
          </p:nvSpPr>
          <p:spPr>
            <a:xfrm>
              <a:off x="5142002" y="4112665"/>
              <a:ext cx="94011" cy="183142"/>
            </a:xfrm>
            <a:custGeom>
              <a:avLst/>
              <a:gdLst>
                <a:gd name="connsiteX0" fmla="*/ 0 w 94011"/>
                <a:gd name="connsiteY0" fmla="*/ 38570 h 183141"/>
                <a:gd name="connsiteX1" fmla="*/ 14007 w 94011"/>
                <a:gd name="connsiteY1" fmla="*/ 38570 h 183141"/>
                <a:gd name="connsiteX2" fmla="*/ 14007 w 94011"/>
                <a:gd name="connsiteY2" fmla="*/ 144572 h 183141"/>
                <a:gd name="connsiteX3" fmla="*/ 0 w 94011"/>
                <a:gd name="connsiteY3" fmla="*/ 144572 h 183141"/>
                <a:gd name="connsiteX4" fmla="*/ 0 w 94011"/>
                <a:gd name="connsiteY4" fmla="*/ 183142 h 183141"/>
                <a:gd name="connsiteX5" fmla="*/ 94011 w 94011"/>
                <a:gd name="connsiteY5" fmla="*/ 183142 h 183141"/>
                <a:gd name="connsiteX6" fmla="*/ 94011 w 94011"/>
                <a:gd name="connsiteY6" fmla="*/ 144572 h 183141"/>
                <a:gd name="connsiteX7" fmla="*/ 80004 w 94011"/>
                <a:gd name="connsiteY7" fmla="*/ 144572 h 183141"/>
                <a:gd name="connsiteX8" fmla="*/ 80004 w 94011"/>
                <a:gd name="connsiteY8" fmla="*/ 38570 h 183141"/>
                <a:gd name="connsiteX9" fmla="*/ 94011 w 94011"/>
                <a:gd name="connsiteY9" fmla="*/ 38570 h 183141"/>
                <a:gd name="connsiteX10" fmla="*/ 94011 w 94011"/>
                <a:gd name="connsiteY10" fmla="*/ 0 h 183141"/>
                <a:gd name="connsiteX11" fmla="*/ 0 w 94011"/>
                <a:gd name="connsiteY11" fmla="*/ 0 h 18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011" h="183141">
                  <a:moveTo>
                    <a:pt x="0" y="38570"/>
                  </a:moveTo>
                  <a:lnTo>
                    <a:pt x="14007" y="38570"/>
                  </a:lnTo>
                  <a:lnTo>
                    <a:pt x="14007" y="144572"/>
                  </a:lnTo>
                  <a:lnTo>
                    <a:pt x="0" y="144572"/>
                  </a:lnTo>
                  <a:lnTo>
                    <a:pt x="0" y="183142"/>
                  </a:lnTo>
                  <a:lnTo>
                    <a:pt x="94011" y="183142"/>
                  </a:lnTo>
                  <a:lnTo>
                    <a:pt x="94011" y="144572"/>
                  </a:lnTo>
                  <a:lnTo>
                    <a:pt x="80004" y="144572"/>
                  </a:lnTo>
                  <a:lnTo>
                    <a:pt x="80004" y="38570"/>
                  </a:lnTo>
                  <a:lnTo>
                    <a:pt x="94011" y="38570"/>
                  </a:lnTo>
                  <a:lnTo>
                    <a:pt x="94011" y="0"/>
                  </a:ln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0" name="Freeform: Shape 89">
              <a:extLst>
                <a:ext uri="{FF2B5EF4-FFF2-40B4-BE49-F238E27FC236}">
                  <a16:creationId xmlns="" xmlns:a16="http://schemas.microsoft.com/office/drawing/2014/main" id="{241C12F3-FB63-4E01-80BB-E05BC893F0A8}"/>
                </a:ext>
              </a:extLst>
            </p:cNvPr>
            <p:cNvSpPr/>
            <p:nvPr/>
          </p:nvSpPr>
          <p:spPr>
            <a:xfrm>
              <a:off x="5241131" y="4109429"/>
              <a:ext cx="162432" cy="189615"/>
            </a:xfrm>
            <a:custGeom>
              <a:avLst/>
              <a:gdLst>
                <a:gd name="connsiteX0" fmla="*/ 105864 w 162432"/>
                <a:gd name="connsiteY0" fmla="*/ 130276 h 189615"/>
                <a:gd name="connsiteX1" fmla="*/ 101823 w 162432"/>
                <a:gd name="connsiteY1" fmla="*/ 143493 h 189615"/>
                <a:gd name="connsiteX2" fmla="*/ 89971 w 162432"/>
                <a:gd name="connsiteY2" fmla="*/ 147808 h 189615"/>
                <a:gd name="connsiteX3" fmla="*/ 77849 w 162432"/>
                <a:gd name="connsiteY3" fmla="*/ 143493 h 189615"/>
                <a:gd name="connsiteX4" fmla="*/ 73808 w 162432"/>
                <a:gd name="connsiteY4" fmla="*/ 130276 h 189615"/>
                <a:gd name="connsiteX5" fmla="*/ 73808 w 162432"/>
                <a:gd name="connsiteY5" fmla="*/ 59339 h 189615"/>
                <a:gd name="connsiteX6" fmla="*/ 77849 w 162432"/>
                <a:gd name="connsiteY6" fmla="*/ 45853 h 189615"/>
                <a:gd name="connsiteX7" fmla="*/ 89971 w 162432"/>
                <a:gd name="connsiteY7" fmla="*/ 41807 h 189615"/>
                <a:gd name="connsiteX8" fmla="*/ 101823 w 162432"/>
                <a:gd name="connsiteY8" fmla="*/ 45853 h 189615"/>
                <a:gd name="connsiteX9" fmla="*/ 105864 w 162432"/>
                <a:gd name="connsiteY9" fmla="*/ 59339 h 189615"/>
                <a:gd name="connsiteX10" fmla="*/ 105864 w 162432"/>
                <a:gd name="connsiteY10" fmla="*/ 76332 h 189615"/>
                <a:gd name="connsiteX11" fmla="*/ 162432 w 162432"/>
                <a:gd name="connsiteY11" fmla="*/ 76332 h 189615"/>
                <a:gd name="connsiteX12" fmla="*/ 162432 w 162432"/>
                <a:gd name="connsiteY12" fmla="*/ 17262 h 189615"/>
                <a:gd name="connsiteX13" fmla="*/ 150580 w 162432"/>
                <a:gd name="connsiteY13" fmla="*/ 11328 h 189615"/>
                <a:gd name="connsiteX14" fmla="*/ 134956 w 162432"/>
                <a:gd name="connsiteY14" fmla="*/ 5664 h 189615"/>
                <a:gd name="connsiteX15" fmla="*/ 115023 w 162432"/>
                <a:gd name="connsiteY15" fmla="*/ 1618 h 189615"/>
                <a:gd name="connsiteX16" fmla="*/ 89971 w 162432"/>
                <a:gd name="connsiteY16" fmla="*/ 0 h 189615"/>
                <a:gd name="connsiteX17" fmla="*/ 52797 w 162432"/>
                <a:gd name="connsiteY17" fmla="*/ 5125 h 189615"/>
                <a:gd name="connsiteX18" fmla="*/ 24513 w 162432"/>
                <a:gd name="connsiteY18" fmla="*/ 21578 h 189615"/>
                <a:gd name="connsiteX19" fmla="*/ 6465 w 162432"/>
                <a:gd name="connsiteY19" fmla="*/ 50978 h 189615"/>
                <a:gd name="connsiteX20" fmla="*/ 0 w 162432"/>
                <a:gd name="connsiteY20" fmla="*/ 94943 h 189615"/>
                <a:gd name="connsiteX21" fmla="*/ 6465 w 162432"/>
                <a:gd name="connsiteY21" fmla="*/ 138638 h 189615"/>
                <a:gd name="connsiteX22" fmla="*/ 24513 w 162432"/>
                <a:gd name="connsiteY22" fmla="*/ 168037 h 189615"/>
                <a:gd name="connsiteX23" fmla="*/ 53067 w 162432"/>
                <a:gd name="connsiteY23" fmla="*/ 184491 h 189615"/>
                <a:gd name="connsiteX24" fmla="*/ 90240 w 162432"/>
                <a:gd name="connsiteY24" fmla="*/ 189615 h 189615"/>
                <a:gd name="connsiteX25" fmla="*/ 115561 w 162432"/>
                <a:gd name="connsiteY25" fmla="*/ 187997 h 189615"/>
                <a:gd name="connsiteX26" fmla="*/ 135495 w 162432"/>
                <a:gd name="connsiteY26" fmla="*/ 183681 h 189615"/>
                <a:gd name="connsiteX27" fmla="*/ 151119 w 162432"/>
                <a:gd name="connsiteY27" fmla="*/ 178287 h 189615"/>
                <a:gd name="connsiteX28" fmla="*/ 162432 w 162432"/>
                <a:gd name="connsiteY28" fmla="*/ 172353 h 189615"/>
                <a:gd name="connsiteX29" fmla="*/ 162432 w 162432"/>
                <a:gd name="connsiteY29" fmla="*/ 111396 h 189615"/>
                <a:gd name="connsiteX30" fmla="*/ 105864 w 162432"/>
                <a:gd name="connsiteY30" fmla="*/ 111396 h 189615"/>
                <a:gd name="connsiteX31" fmla="*/ 105864 w 162432"/>
                <a:gd name="connsiteY31" fmla="*/ 130276 h 189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62432" h="189615">
                  <a:moveTo>
                    <a:pt x="105864" y="130276"/>
                  </a:moveTo>
                  <a:cubicBezTo>
                    <a:pt x="105864" y="136480"/>
                    <a:pt x="104517" y="141065"/>
                    <a:pt x="101823" y="143493"/>
                  </a:cubicBezTo>
                  <a:cubicBezTo>
                    <a:pt x="99399" y="146460"/>
                    <a:pt x="95358" y="147808"/>
                    <a:pt x="89971" y="147808"/>
                  </a:cubicBezTo>
                  <a:cubicBezTo>
                    <a:pt x="84583" y="147808"/>
                    <a:pt x="80543" y="146460"/>
                    <a:pt x="77849" y="143493"/>
                  </a:cubicBezTo>
                  <a:cubicBezTo>
                    <a:pt x="75425" y="141065"/>
                    <a:pt x="73808" y="136480"/>
                    <a:pt x="73808" y="130276"/>
                  </a:cubicBezTo>
                  <a:lnTo>
                    <a:pt x="73808" y="59339"/>
                  </a:lnTo>
                  <a:cubicBezTo>
                    <a:pt x="73808" y="53135"/>
                    <a:pt x="75425" y="48550"/>
                    <a:pt x="77849" y="45853"/>
                  </a:cubicBezTo>
                  <a:cubicBezTo>
                    <a:pt x="80543" y="43156"/>
                    <a:pt x="84583" y="41807"/>
                    <a:pt x="89971" y="41807"/>
                  </a:cubicBezTo>
                  <a:cubicBezTo>
                    <a:pt x="95358" y="41807"/>
                    <a:pt x="99399" y="43156"/>
                    <a:pt x="101823" y="45853"/>
                  </a:cubicBezTo>
                  <a:cubicBezTo>
                    <a:pt x="104517" y="48550"/>
                    <a:pt x="105864" y="53135"/>
                    <a:pt x="105864" y="59339"/>
                  </a:cubicBezTo>
                  <a:lnTo>
                    <a:pt x="105864" y="76332"/>
                  </a:lnTo>
                  <a:lnTo>
                    <a:pt x="162432" y="76332"/>
                  </a:lnTo>
                  <a:lnTo>
                    <a:pt x="162432" y="17262"/>
                  </a:lnTo>
                  <a:cubicBezTo>
                    <a:pt x="158661" y="15374"/>
                    <a:pt x="154890" y="13486"/>
                    <a:pt x="150580" y="11328"/>
                  </a:cubicBezTo>
                  <a:cubicBezTo>
                    <a:pt x="146001" y="9171"/>
                    <a:pt x="140882" y="7283"/>
                    <a:pt x="134956" y="5664"/>
                  </a:cubicBezTo>
                  <a:cubicBezTo>
                    <a:pt x="129030" y="4046"/>
                    <a:pt x="122296" y="2697"/>
                    <a:pt x="115023" y="1618"/>
                  </a:cubicBezTo>
                  <a:cubicBezTo>
                    <a:pt x="107750" y="539"/>
                    <a:pt x="99399" y="0"/>
                    <a:pt x="89971" y="0"/>
                  </a:cubicBezTo>
                  <a:cubicBezTo>
                    <a:pt x="76233" y="0"/>
                    <a:pt x="63842" y="1618"/>
                    <a:pt x="52797" y="5125"/>
                  </a:cubicBezTo>
                  <a:cubicBezTo>
                    <a:pt x="41753" y="8631"/>
                    <a:pt x="32325" y="14026"/>
                    <a:pt x="24513" y="21578"/>
                  </a:cubicBezTo>
                  <a:cubicBezTo>
                    <a:pt x="16701" y="29130"/>
                    <a:pt x="10775" y="39110"/>
                    <a:pt x="6465" y="50978"/>
                  </a:cubicBezTo>
                  <a:cubicBezTo>
                    <a:pt x="2155" y="63115"/>
                    <a:pt x="0" y="77680"/>
                    <a:pt x="0" y="94943"/>
                  </a:cubicBezTo>
                  <a:cubicBezTo>
                    <a:pt x="0" y="111935"/>
                    <a:pt x="2155" y="126500"/>
                    <a:pt x="6465" y="138638"/>
                  </a:cubicBezTo>
                  <a:cubicBezTo>
                    <a:pt x="10775" y="150505"/>
                    <a:pt x="16701" y="160485"/>
                    <a:pt x="24513" y="168037"/>
                  </a:cubicBezTo>
                  <a:cubicBezTo>
                    <a:pt x="32325" y="175590"/>
                    <a:pt x="42022" y="180984"/>
                    <a:pt x="53067" y="184491"/>
                  </a:cubicBezTo>
                  <a:cubicBezTo>
                    <a:pt x="64111" y="187997"/>
                    <a:pt x="76502" y="189615"/>
                    <a:pt x="90240" y="189615"/>
                  </a:cubicBezTo>
                  <a:cubicBezTo>
                    <a:pt x="99399" y="189615"/>
                    <a:pt x="108019" y="189346"/>
                    <a:pt x="115561" y="187997"/>
                  </a:cubicBezTo>
                  <a:cubicBezTo>
                    <a:pt x="122834" y="186918"/>
                    <a:pt x="129569" y="185569"/>
                    <a:pt x="135495" y="183681"/>
                  </a:cubicBezTo>
                  <a:cubicBezTo>
                    <a:pt x="141421" y="182063"/>
                    <a:pt x="146539" y="180175"/>
                    <a:pt x="151119" y="178287"/>
                  </a:cubicBezTo>
                  <a:cubicBezTo>
                    <a:pt x="155429" y="176129"/>
                    <a:pt x="159200" y="174241"/>
                    <a:pt x="162432" y="172353"/>
                  </a:cubicBezTo>
                  <a:lnTo>
                    <a:pt x="162432" y="111396"/>
                  </a:lnTo>
                  <a:lnTo>
                    <a:pt x="105864" y="111396"/>
                  </a:lnTo>
                  <a:lnTo>
                    <a:pt x="105864" y="13027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1" name="Freeform: Shape 90">
              <a:extLst>
                <a:ext uri="{FF2B5EF4-FFF2-40B4-BE49-F238E27FC236}">
                  <a16:creationId xmlns="" xmlns:a16="http://schemas.microsoft.com/office/drawing/2014/main" id="{5262EE9A-B6F4-45CD-9650-3041D45248CC}"/>
                </a:ext>
              </a:extLst>
            </p:cNvPr>
            <p:cNvSpPr/>
            <p:nvPr/>
          </p:nvSpPr>
          <p:spPr>
            <a:xfrm>
              <a:off x="5413261" y="4112665"/>
              <a:ext cx="174824" cy="183142"/>
            </a:xfrm>
            <a:custGeom>
              <a:avLst/>
              <a:gdLst>
                <a:gd name="connsiteX0" fmla="*/ 89971 w 174823"/>
                <a:gd name="connsiteY0" fmla="*/ 0 h 183141"/>
                <a:gd name="connsiteX1" fmla="*/ 0 w 174823"/>
                <a:gd name="connsiteY1" fmla="*/ 0 h 183141"/>
                <a:gd name="connsiteX2" fmla="*/ 0 w 174823"/>
                <a:gd name="connsiteY2" fmla="*/ 38570 h 183141"/>
                <a:gd name="connsiteX3" fmla="*/ 8620 w 174823"/>
                <a:gd name="connsiteY3" fmla="*/ 38570 h 183141"/>
                <a:gd name="connsiteX4" fmla="*/ 55222 w 174823"/>
                <a:gd name="connsiteY4" fmla="*/ 120027 h 183141"/>
                <a:gd name="connsiteX5" fmla="*/ 55222 w 174823"/>
                <a:gd name="connsiteY5" fmla="*/ 144572 h 183141"/>
                <a:gd name="connsiteX6" fmla="*/ 41214 w 174823"/>
                <a:gd name="connsiteY6" fmla="*/ 144572 h 183141"/>
                <a:gd name="connsiteX7" fmla="*/ 41214 w 174823"/>
                <a:gd name="connsiteY7" fmla="*/ 183142 h 183141"/>
                <a:gd name="connsiteX8" fmla="*/ 135226 w 174823"/>
                <a:gd name="connsiteY8" fmla="*/ 183142 h 183141"/>
                <a:gd name="connsiteX9" fmla="*/ 135226 w 174823"/>
                <a:gd name="connsiteY9" fmla="*/ 144572 h 183141"/>
                <a:gd name="connsiteX10" fmla="*/ 121218 w 174823"/>
                <a:gd name="connsiteY10" fmla="*/ 144572 h 183141"/>
                <a:gd name="connsiteX11" fmla="*/ 121218 w 174823"/>
                <a:gd name="connsiteY11" fmla="*/ 120027 h 183141"/>
                <a:gd name="connsiteX12" fmla="*/ 166473 w 174823"/>
                <a:gd name="connsiteY12" fmla="*/ 38570 h 183141"/>
                <a:gd name="connsiteX13" fmla="*/ 174824 w 174823"/>
                <a:gd name="connsiteY13" fmla="*/ 38570 h 183141"/>
                <a:gd name="connsiteX14" fmla="*/ 174824 w 174823"/>
                <a:gd name="connsiteY14" fmla="*/ 0 h 183141"/>
                <a:gd name="connsiteX15" fmla="*/ 103709 w 174823"/>
                <a:gd name="connsiteY15" fmla="*/ 0 h 183141"/>
                <a:gd name="connsiteX16" fmla="*/ 103709 w 174823"/>
                <a:gd name="connsiteY16" fmla="*/ 38570 h 183141"/>
                <a:gd name="connsiteX17" fmla="*/ 112059 w 174823"/>
                <a:gd name="connsiteY17" fmla="*/ 38570 h 183141"/>
                <a:gd name="connsiteX18" fmla="*/ 98052 w 174823"/>
                <a:gd name="connsiteY18" fmla="*/ 79838 h 183141"/>
                <a:gd name="connsiteX19" fmla="*/ 95628 w 174823"/>
                <a:gd name="connsiteY19" fmla="*/ 79838 h 183141"/>
                <a:gd name="connsiteX20" fmla="*/ 81890 w 174823"/>
                <a:gd name="connsiteY20" fmla="*/ 38570 h 183141"/>
                <a:gd name="connsiteX21" fmla="*/ 89971 w 174823"/>
                <a:gd name="connsiteY21" fmla="*/ 38570 h 18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4823" h="183141">
                  <a:moveTo>
                    <a:pt x="89971" y="0"/>
                  </a:moveTo>
                  <a:lnTo>
                    <a:pt x="0" y="0"/>
                  </a:lnTo>
                  <a:lnTo>
                    <a:pt x="0" y="38570"/>
                  </a:lnTo>
                  <a:lnTo>
                    <a:pt x="8620" y="38570"/>
                  </a:lnTo>
                  <a:lnTo>
                    <a:pt x="55222" y="120027"/>
                  </a:lnTo>
                  <a:lnTo>
                    <a:pt x="55222" y="144572"/>
                  </a:lnTo>
                  <a:lnTo>
                    <a:pt x="41214" y="144572"/>
                  </a:lnTo>
                  <a:lnTo>
                    <a:pt x="41214" y="183142"/>
                  </a:lnTo>
                  <a:lnTo>
                    <a:pt x="135226" y="183142"/>
                  </a:lnTo>
                  <a:lnTo>
                    <a:pt x="135226" y="144572"/>
                  </a:lnTo>
                  <a:lnTo>
                    <a:pt x="121218" y="144572"/>
                  </a:lnTo>
                  <a:lnTo>
                    <a:pt x="121218" y="120027"/>
                  </a:lnTo>
                  <a:lnTo>
                    <a:pt x="166473" y="38570"/>
                  </a:lnTo>
                  <a:lnTo>
                    <a:pt x="174824" y="38570"/>
                  </a:lnTo>
                  <a:lnTo>
                    <a:pt x="174824" y="0"/>
                  </a:lnTo>
                  <a:lnTo>
                    <a:pt x="103709" y="0"/>
                  </a:lnTo>
                  <a:lnTo>
                    <a:pt x="103709" y="38570"/>
                  </a:lnTo>
                  <a:lnTo>
                    <a:pt x="112059" y="38570"/>
                  </a:lnTo>
                  <a:lnTo>
                    <a:pt x="98052" y="79838"/>
                  </a:lnTo>
                  <a:lnTo>
                    <a:pt x="95628" y="79838"/>
                  </a:lnTo>
                  <a:lnTo>
                    <a:pt x="81890" y="38570"/>
                  </a:lnTo>
                  <a:lnTo>
                    <a:pt x="89971" y="3857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2" name="Freeform: Shape 91">
              <a:extLst>
                <a:ext uri="{FF2B5EF4-FFF2-40B4-BE49-F238E27FC236}">
                  <a16:creationId xmlns="" xmlns:a16="http://schemas.microsoft.com/office/drawing/2014/main" id="{EE0964A9-09C7-4064-9CF2-9EF0FF8D0874}"/>
                </a:ext>
              </a:extLst>
            </p:cNvPr>
            <p:cNvSpPr/>
            <p:nvPr/>
          </p:nvSpPr>
          <p:spPr>
            <a:xfrm>
              <a:off x="5582697" y="4109429"/>
              <a:ext cx="162432" cy="189615"/>
            </a:xfrm>
            <a:custGeom>
              <a:avLst/>
              <a:gdLst>
                <a:gd name="connsiteX0" fmla="*/ 105864 w 162432"/>
                <a:gd name="connsiteY0" fmla="*/ 130276 h 189615"/>
                <a:gd name="connsiteX1" fmla="*/ 101823 w 162432"/>
                <a:gd name="connsiteY1" fmla="*/ 143493 h 189615"/>
                <a:gd name="connsiteX2" fmla="*/ 89971 w 162432"/>
                <a:gd name="connsiteY2" fmla="*/ 147808 h 189615"/>
                <a:gd name="connsiteX3" fmla="*/ 77849 w 162432"/>
                <a:gd name="connsiteY3" fmla="*/ 143493 h 189615"/>
                <a:gd name="connsiteX4" fmla="*/ 74078 w 162432"/>
                <a:gd name="connsiteY4" fmla="*/ 130276 h 189615"/>
                <a:gd name="connsiteX5" fmla="*/ 74078 w 162432"/>
                <a:gd name="connsiteY5" fmla="*/ 59339 h 189615"/>
                <a:gd name="connsiteX6" fmla="*/ 77849 w 162432"/>
                <a:gd name="connsiteY6" fmla="*/ 45853 h 189615"/>
                <a:gd name="connsiteX7" fmla="*/ 89971 w 162432"/>
                <a:gd name="connsiteY7" fmla="*/ 41807 h 189615"/>
                <a:gd name="connsiteX8" fmla="*/ 101823 w 162432"/>
                <a:gd name="connsiteY8" fmla="*/ 45853 h 189615"/>
                <a:gd name="connsiteX9" fmla="*/ 105864 w 162432"/>
                <a:gd name="connsiteY9" fmla="*/ 59339 h 189615"/>
                <a:gd name="connsiteX10" fmla="*/ 105864 w 162432"/>
                <a:gd name="connsiteY10" fmla="*/ 76332 h 189615"/>
                <a:gd name="connsiteX11" fmla="*/ 162432 w 162432"/>
                <a:gd name="connsiteY11" fmla="*/ 76332 h 189615"/>
                <a:gd name="connsiteX12" fmla="*/ 162432 w 162432"/>
                <a:gd name="connsiteY12" fmla="*/ 17262 h 189615"/>
                <a:gd name="connsiteX13" fmla="*/ 150580 w 162432"/>
                <a:gd name="connsiteY13" fmla="*/ 11328 h 189615"/>
                <a:gd name="connsiteX14" fmla="*/ 134956 w 162432"/>
                <a:gd name="connsiteY14" fmla="*/ 5664 h 189615"/>
                <a:gd name="connsiteX15" fmla="*/ 115023 w 162432"/>
                <a:gd name="connsiteY15" fmla="*/ 1618 h 189615"/>
                <a:gd name="connsiteX16" fmla="*/ 89971 w 162432"/>
                <a:gd name="connsiteY16" fmla="*/ 0 h 189615"/>
                <a:gd name="connsiteX17" fmla="*/ 52797 w 162432"/>
                <a:gd name="connsiteY17" fmla="*/ 5125 h 189615"/>
                <a:gd name="connsiteX18" fmla="*/ 24513 w 162432"/>
                <a:gd name="connsiteY18" fmla="*/ 21578 h 189615"/>
                <a:gd name="connsiteX19" fmla="*/ 6465 w 162432"/>
                <a:gd name="connsiteY19" fmla="*/ 50978 h 189615"/>
                <a:gd name="connsiteX20" fmla="*/ 0 w 162432"/>
                <a:gd name="connsiteY20" fmla="*/ 94943 h 189615"/>
                <a:gd name="connsiteX21" fmla="*/ 6465 w 162432"/>
                <a:gd name="connsiteY21" fmla="*/ 138638 h 189615"/>
                <a:gd name="connsiteX22" fmla="*/ 24513 w 162432"/>
                <a:gd name="connsiteY22" fmla="*/ 168037 h 189615"/>
                <a:gd name="connsiteX23" fmla="*/ 53067 w 162432"/>
                <a:gd name="connsiteY23" fmla="*/ 184491 h 189615"/>
                <a:gd name="connsiteX24" fmla="*/ 90510 w 162432"/>
                <a:gd name="connsiteY24" fmla="*/ 189615 h 189615"/>
                <a:gd name="connsiteX25" fmla="*/ 115561 w 162432"/>
                <a:gd name="connsiteY25" fmla="*/ 187997 h 189615"/>
                <a:gd name="connsiteX26" fmla="*/ 135495 w 162432"/>
                <a:gd name="connsiteY26" fmla="*/ 183681 h 189615"/>
                <a:gd name="connsiteX27" fmla="*/ 151119 w 162432"/>
                <a:gd name="connsiteY27" fmla="*/ 178287 h 189615"/>
                <a:gd name="connsiteX28" fmla="*/ 162432 w 162432"/>
                <a:gd name="connsiteY28" fmla="*/ 172353 h 189615"/>
                <a:gd name="connsiteX29" fmla="*/ 162432 w 162432"/>
                <a:gd name="connsiteY29" fmla="*/ 111396 h 189615"/>
                <a:gd name="connsiteX30" fmla="*/ 105864 w 162432"/>
                <a:gd name="connsiteY30" fmla="*/ 111396 h 189615"/>
                <a:gd name="connsiteX31" fmla="*/ 105864 w 162432"/>
                <a:gd name="connsiteY31" fmla="*/ 130276 h 189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62432" h="189615">
                  <a:moveTo>
                    <a:pt x="105864" y="130276"/>
                  </a:moveTo>
                  <a:cubicBezTo>
                    <a:pt x="105864" y="136480"/>
                    <a:pt x="104517" y="141065"/>
                    <a:pt x="101823" y="143493"/>
                  </a:cubicBezTo>
                  <a:cubicBezTo>
                    <a:pt x="99399" y="146460"/>
                    <a:pt x="95358" y="147808"/>
                    <a:pt x="89971" y="147808"/>
                  </a:cubicBezTo>
                  <a:cubicBezTo>
                    <a:pt x="84583" y="147808"/>
                    <a:pt x="80543" y="146460"/>
                    <a:pt x="77849" y="143493"/>
                  </a:cubicBezTo>
                  <a:cubicBezTo>
                    <a:pt x="75425" y="141065"/>
                    <a:pt x="74078" y="136480"/>
                    <a:pt x="74078" y="130276"/>
                  </a:cubicBezTo>
                  <a:lnTo>
                    <a:pt x="74078" y="59339"/>
                  </a:lnTo>
                  <a:cubicBezTo>
                    <a:pt x="74078" y="53135"/>
                    <a:pt x="75425" y="48550"/>
                    <a:pt x="77849" y="45853"/>
                  </a:cubicBezTo>
                  <a:cubicBezTo>
                    <a:pt x="80543" y="43156"/>
                    <a:pt x="84583" y="41807"/>
                    <a:pt x="89971" y="41807"/>
                  </a:cubicBezTo>
                  <a:cubicBezTo>
                    <a:pt x="95358" y="41807"/>
                    <a:pt x="99399" y="43156"/>
                    <a:pt x="101823" y="45853"/>
                  </a:cubicBezTo>
                  <a:cubicBezTo>
                    <a:pt x="104517" y="48550"/>
                    <a:pt x="105864" y="53135"/>
                    <a:pt x="105864" y="59339"/>
                  </a:cubicBezTo>
                  <a:lnTo>
                    <a:pt x="105864" y="76332"/>
                  </a:lnTo>
                  <a:lnTo>
                    <a:pt x="162432" y="76332"/>
                  </a:lnTo>
                  <a:lnTo>
                    <a:pt x="162432" y="17262"/>
                  </a:lnTo>
                  <a:cubicBezTo>
                    <a:pt x="158931" y="15374"/>
                    <a:pt x="155159" y="13486"/>
                    <a:pt x="150580" y="11328"/>
                  </a:cubicBezTo>
                  <a:cubicBezTo>
                    <a:pt x="146270" y="9171"/>
                    <a:pt x="140882" y="7283"/>
                    <a:pt x="134956" y="5664"/>
                  </a:cubicBezTo>
                  <a:cubicBezTo>
                    <a:pt x="129299" y="4046"/>
                    <a:pt x="122296" y="2697"/>
                    <a:pt x="115023" y="1618"/>
                  </a:cubicBezTo>
                  <a:cubicBezTo>
                    <a:pt x="107750" y="539"/>
                    <a:pt x="99399" y="0"/>
                    <a:pt x="89971" y="0"/>
                  </a:cubicBezTo>
                  <a:cubicBezTo>
                    <a:pt x="76233" y="0"/>
                    <a:pt x="63842" y="1618"/>
                    <a:pt x="52797" y="5125"/>
                  </a:cubicBezTo>
                  <a:cubicBezTo>
                    <a:pt x="41753" y="8631"/>
                    <a:pt x="32325" y="14026"/>
                    <a:pt x="24513" y="21578"/>
                  </a:cubicBezTo>
                  <a:cubicBezTo>
                    <a:pt x="16701" y="29130"/>
                    <a:pt x="10775" y="39110"/>
                    <a:pt x="6465" y="50978"/>
                  </a:cubicBezTo>
                  <a:cubicBezTo>
                    <a:pt x="2155" y="63115"/>
                    <a:pt x="0" y="77680"/>
                    <a:pt x="0" y="94943"/>
                  </a:cubicBezTo>
                  <a:cubicBezTo>
                    <a:pt x="0" y="111935"/>
                    <a:pt x="2155" y="126500"/>
                    <a:pt x="6465" y="138638"/>
                  </a:cubicBezTo>
                  <a:cubicBezTo>
                    <a:pt x="10775" y="150505"/>
                    <a:pt x="16701" y="160485"/>
                    <a:pt x="24513" y="168037"/>
                  </a:cubicBezTo>
                  <a:cubicBezTo>
                    <a:pt x="32325" y="175590"/>
                    <a:pt x="42022" y="180984"/>
                    <a:pt x="53067" y="184491"/>
                  </a:cubicBezTo>
                  <a:cubicBezTo>
                    <a:pt x="64111" y="187997"/>
                    <a:pt x="76502" y="189615"/>
                    <a:pt x="90510" y="189615"/>
                  </a:cubicBezTo>
                  <a:cubicBezTo>
                    <a:pt x="99668" y="189615"/>
                    <a:pt x="108019" y="189346"/>
                    <a:pt x="115561" y="187997"/>
                  </a:cubicBezTo>
                  <a:cubicBezTo>
                    <a:pt x="122834" y="186918"/>
                    <a:pt x="129569" y="185569"/>
                    <a:pt x="135495" y="183681"/>
                  </a:cubicBezTo>
                  <a:cubicBezTo>
                    <a:pt x="141421" y="182063"/>
                    <a:pt x="146539" y="180175"/>
                    <a:pt x="151119" y="178287"/>
                  </a:cubicBezTo>
                  <a:cubicBezTo>
                    <a:pt x="155429" y="176129"/>
                    <a:pt x="159200" y="174241"/>
                    <a:pt x="162432" y="172353"/>
                  </a:cubicBezTo>
                  <a:lnTo>
                    <a:pt x="162432" y="111396"/>
                  </a:lnTo>
                  <a:lnTo>
                    <a:pt x="105864" y="111396"/>
                  </a:lnTo>
                  <a:lnTo>
                    <a:pt x="105864" y="13027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3" name="Freeform: Shape 92">
              <a:extLst>
                <a:ext uri="{FF2B5EF4-FFF2-40B4-BE49-F238E27FC236}">
                  <a16:creationId xmlns="" xmlns:a16="http://schemas.microsoft.com/office/drawing/2014/main" id="{EDA1F219-F8F5-41E9-8691-D5AD03A486B1}"/>
                </a:ext>
              </a:extLst>
            </p:cNvPr>
            <p:cNvSpPr/>
            <p:nvPr/>
          </p:nvSpPr>
          <p:spPr>
            <a:xfrm>
              <a:off x="5758329" y="4112665"/>
              <a:ext cx="147886" cy="183142"/>
            </a:xfrm>
            <a:custGeom>
              <a:avLst/>
              <a:gdLst>
                <a:gd name="connsiteX0" fmla="*/ 0 w 147886"/>
                <a:gd name="connsiteY0" fmla="*/ 38570 h 183141"/>
                <a:gd name="connsiteX1" fmla="*/ 14007 w 147886"/>
                <a:gd name="connsiteY1" fmla="*/ 38570 h 183141"/>
                <a:gd name="connsiteX2" fmla="*/ 14007 w 147886"/>
                <a:gd name="connsiteY2" fmla="*/ 144572 h 183141"/>
                <a:gd name="connsiteX3" fmla="*/ 0 w 147886"/>
                <a:gd name="connsiteY3" fmla="*/ 144572 h 183141"/>
                <a:gd name="connsiteX4" fmla="*/ 0 w 147886"/>
                <a:gd name="connsiteY4" fmla="*/ 183142 h 183141"/>
                <a:gd name="connsiteX5" fmla="*/ 147886 w 147886"/>
                <a:gd name="connsiteY5" fmla="*/ 183142 h 183141"/>
                <a:gd name="connsiteX6" fmla="*/ 147886 w 147886"/>
                <a:gd name="connsiteY6" fmla="*/ 122994 h 183141"/>
                <a:gd name="connsiteX7" fmla="*/ 101015 w 147886"/>
                <a:gd name="connsiteY7" fmla="*/ 122994 h 183141"/>
                <a:gd name="connsiteX8" fmla="*/ 101015 w 147886"/>
                <a:gd name="connsiteY8" fmla="*/ 144572 h 183141"/>
                <a:gd name="connsiteX9" fmla="*/ 79735 w 147886"/>
                <a:gd name="connsiteY9" fmla="*/ 144572 h 183141"/>
                <a:gd name="connsiteX10" fmla="*/ 79735 w 147886"/>
                <a:gd name="connsiteY10" fmla="*/ 38570 h 183141"/>
                <a:gd name="connsiteX11" fmla="*/ 101554 w 147886"/>
                <a:gd name="connsiteY11" fmla="*/ 38570 h 183141"/>
                <a:gd name="connsiteX12" fmla="*/ 101554 w 147886"/>
                <a:gd name="connsiteY12" fmla="*/ 0 h 183141"/>
                <a:gd name="connsiteX13" fmla="*/ 0 w 147886"/>
                <a:gd name="connsiteY13" fmla="*/ 0 h 18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7886" h="183141">
                  <a:moveTo>
                    <a:pt x="0" y="38570"/>
                  </a:moveTo>
                  <a:lnTo>
                    <a:pt x="14007" y="38570"/>
                  </a:lnTo>
                  <a:lnTo>
                    <a:pt x="14007" y="144572"/>
                  </a:lnTo>
                  <a:lnTo>
                    <a:pt x="0" y="144572"/>
                  </a:lnTo>
                  <a:lnTo>
                    <a:pt x="0" y="183142"/>
                  </a:lnTo>
                  <a:lnTo>
                    <a:pt x="147886" y="183142"/>
                  </a:lnTo>
                  <a:lnTo>
                    <a:pt x="147886" y="122994"/>
                  </a:lnTo>
                  <a:lnTo>
                    <a:pt x="101015" y="122994"/>
                  </a:lnTo>
                  <a:lnTo>
                    <a:pt x="101015" y="144572"/>
                  </a:lnTo>
                  <a:lnTo>
                    <a:pt x="79735" y="144572"/>
                  </a:lnTo>
                  <a:lnTo>
                    <a:pt x="79735" y="38570"/>
                  </a:lnTo>
                  <a:lnTo>
                    <a:pt x="101554" y="38570"/>
                  </a:lnTo>
                  <a:lnTo>
                    <a:pt x="101554" y="0"/>
                  </a:ln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4" name="Freeform: Shape 93">
              <a:extLst>
                <a:ext uri="{FF2B5EF4-FFF2-40B4-BE49-F238E27FC236}">
                  <a16:creationId xmlns="" xmlns:a16="http://schemas.microsoft.com/office/drawing/2014/main" id="{9CAE0150-87FC-4D85-B2A6-48A30D57BA4F}"/>
                </a:ext>
              </a:extLst>
            </p:cNvPr>
            <p:cNvSpPr/>
            <p:nvPr/>
          </p:nvSpPr>
          <p:spPr>
            <a:xfrm>
              <a:off x="5915912" y="4112665"/>
              <a:ext cx="161086" cy="183142"/>
            </a:xfrm>
            <a:custGeom>
              <a:avLst/>
              <a:gdLst>
                <a:gd name="connsiteX0" fmla="*/ 108558 w 161085"/>
                <a:gd name="connsiteY0" fmla="*/ 71207 h 183141"/>
                <a:gd name="connsiteX1" fmla="*/ 161086 w 161085"/>
                <a:gd name="connsiteY1" fmla="*/ 71207 h 183141"/>
                <a:gd name="connsiteX2" fmla="*/ 161086 w 161085"/>
                <a:gd name="connsiteY2" fmla="*/ 0 h 183141"/>
                <a:gd name="connsiteX3" fmla="*/ 0 w 161085"/>
                <a:gd name="connsiteY3" fmla="*/ 0 h 183141"/>
                <a:gd name="connsiteX4" fmla="*/ 0 w 161085"/>
                <a:gd name="connsiteY4" fmla="*/ 38570 h 183141"/>
                <a:gd name="connsiteX5" fmla="*/ 14277 w 161085"/>
                <a:gd name="connsiteY5" fmla="*/ 38570 h 183141"/>
                <a:gd name="connsiteX6" fmla="*/ 14277 w 161085"/>
                <a:gd name="connsiteY6" fmla="*/ 144572 h 183141"/>
                <a:gd name="connsiteX7" fmla="*/ 0 w 161085"/>
                <a:gd name="connsiteY7" fmla="*/ 144572 h 183141"/>
                <a:gd name="connsiteX8" fmla="*/ 0 w 161085"/>
                <a:gd name="connsiteY8" fmla="*/ 183142 h 183141"/>
                <a:gd name="connsiteX9" fmla="*/ 161086 w 161085"/>
                <a:gd name="connsiteY9" fmla="*/ 183142 h 183141"/>
                <a:gd name="connsiteX10" fmla="*/ 161086 w 161085"/>
                <a:gd name="connsiteY10" fmla="*/ 107350 h 183141"/>
                <a:gd name="connsiteX11" fmla="*/ 108558 w 161085"/>
                <a:gd name="connsiteY11" fmla="*/ 107350 h 183141"/>
                <a:gd name="connsiteX12" fmla="*/ 108558 w 161085"/>
                <a:gd name="connsiteY12" fmla="*/ 144572 h 183141"/>
                <a:gd name="connsiteX13" fmla="*/ 80004 w 161085"/>
                <a:gd name="connsiteY13" fmla="*/ 144572 h 183141"/>
                <a:gd name="connsiteX14" fmla="*/ 80004 w 161085"/>
                <a:gd name="connsiteY14" fmla="*/ 102764 h 183141"/>
                <a:gd name="connsiteX15" fmla="*/ 100746 w 161085"/>
                <a:gd name="connsiteY15" fmla="*/ 102764 h 183141"/>
                <a:gd name="connsiteX16" fmla="*/ 100746 w 161085"/>
                <a:gd name="connsiteY16" fmla="*/ 75792 h 183141"/>
                <a:gd name="connsiteX17" fmla="*/ 80004 w 161085"/>
                <a:gd name="connsiteY17" fmla="*/ 75792 h 183141"/>
                <a:gd name="connsiteX18" fmla="*/ 80004 w 161085"/>
                <a:gd name="connsiteY18" fmla="*/ 38570 h 183141"/>
                <a:gd name="connsiteX19" fmla="*/ 108558 w 161085"/>
                <a:gd name="connsiteY19" fmla="*/ 38570 h 18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1085" h="183141">
                  <a:moveTo>
                    <a:pt x="108558" y="71207"/>
                  </a:moveTo>
                  <a:lnTo>
                    <a:pt x="161086" y="71207"/>
                  </a:lnTo>
                  <a:lnTo>
                    <a:pt x="161086" y="0"/>
                  </a:lnTo>
                  <a:lnTo>
                    <a:pt x="0" y="0"/>
                  </a:lnTo>
                  <a:lnTo>
                    <a:pt x="0" y="38570"/>
                  </a:lnTo>
                  <a:lnTo>
                    <a:pt x="14277" y="38570"/>
                  </a:lnTo>
                  <a:lnTo>
                    <a:pt x="14277" y="144572"/>
                  </a:lnTo>
                  <a:lnTo>
                    <a:pt x="0" y="144572"/>
                  </a:lnTo>
                  <a:lnTo>
                    <a:pt x="0" y="183142"/>
                  </a:lnTo>
                  <a:lnTo>
                    <a:pt x="161086" y="183142"/>
                  </a:lnTo>
                  <a:lnTo>
                    <a:pt x="161086" y="107350"/>
                  </a:lnTo>
                  <a:lnTo>
                    <a:pt x="108558" y="107350"/>
                  </a:lnTo>
                  <a:lnTo>
                    <a:pt x="108558" y="144572"/>
                  </a:lnTo>
                  <a:lnTo>
                    <a:pt x="80004" y="144572"/>
                  </a:lnTo>
                  <a:lnTo>
                    <a:pt x="80004" y="102764"/>
                  </a:lnTo>
                  <a:lnTo>
                    <a:pt x="100746" y="102764"/>
                  </a:lnTo>
                  <a:lnTo>
                    <a:pt x="100746" y="75792"/>
                  </a:lnTo>
                  <a:lnTo>
                    <a:pt x="80004" y="75792"/>
                  </a:lnTo>
                  <a:lnTo>
                    <a:pt x="80004" y="38570"/>
                  </a:lnTo>
                  <a:lnTo>
                    <a:pt x="108558" y="3857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5" name="Freeform: Shape 94">
              <a:extLst>
                <a:ext uri="{FF2B5EF4-FFF2-40B4-BE49-F238E27FC236}">
                  <a16:creationId xmlns="" xmlns:a16="http://schemas.microsoft.com/office/drawing/2014/main" id="{8C0FF29A-A777-4059-9652-EE7D75C581D9}"/>
                </a:ext>
              </a:extLst>
            </p:cNvPr>
            <p:cNvSpPr/>
            <p:nvPr/>
          </p:nvSpPr>
          <p:spPr>
            <a:xfrm>
              <a:off x="5484645" y="3638762"/>
              <a:ext cx="7004" cy="378691"/>
            </a:xfrm>
            <a:custGeom>
              <a:avLst/>
              <a:gdLst>
                <a:gd name="connsiteX0" fmla="*/ 7004 w 7003"/>
                <a:gd name="connsiteY0" fmla="*/ 378691 h 378691"/>
                <a:gd name="connsiteX1" fmla="*/ 0 w 7003"/>
                <a:gd name="connsiteY1" fmla="*/ 378691 h 378691"/>
                <a:gd name="connsiteX2" fmla="*/ 0 w 7003"/>
                <a:gd name="connsiteY2" fmla="*/ 0 h 378691"/>
                <a:gd name="connsiteX3" fmla="*/ 7004 w 7003"/>
                <a:gd name="connsiteY3" fmla="*/ 0 h 378691"/>
              </a:gdLst>
              <a:ahLst/>
              <a:cxnLst>
                <a:cxn ang="0">
                  <a:pos x="connsiteX0" y="connsiteY0"/>
                </a:cxn>
                <a:cxn ang="0">
                  <a:pos x="connsiteX1" y="connsiteY1"/>
                </a:cxn>
                <a:cxn ang="0">
                  <a:pos x="connsiteX2" y="connsiteY2"/>
                </a:cxn>
                <a:cxn ang="0">
                  <a:pos x="connsiteX3" y="connsiteY3"/>
                </a:cxn>
              </a:cxnLst>
              <a:rect l="l" t="t" r="r" b="b"/>
              <a:pathLst>
                <a:path w="7003" h="378691">
                  <a:moveTo>
                    <a:pt x="7004" y="378691"/>
                  </a:moveTo>
                  <a:lnTo>
                    <a:pt x="0" y="378691"/>
                  </a:lnTo>
                  <a:lnTo>
                    <a:pt x="0" y="0"/>
                  </a:lnTo>
                  <a:lnTo>
                    <a:pt x="7004"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6" name="Freeform: Shape 95">
              <a:extLst>
                <a:ext uri="{FF2B5EF4-FFF2-40B4-BE49-F238E27FC236}">
                  <a16:creationId xmlns="" xmlns:a16="http://schemas.microsoft.com/office/drawing/2014/main" id="{647E1A47-FA69-4344-A4A2-65CE049253C5}"/>
                </a:ext>
              </a:extLst>
            </p:cNvPr>
            <p:cNvSpPr/>
            <p:nvPr/>
          </p:nvSpPr>
          <p:spPr>
            <a:xfrm>
              <a:off x="5532863" y="3638762"/>
              <a:ext cx="7004" cy="378691"/>
            </a:xfrm>
            <a:custGeom>
              <a:avLst/>
              <a:gdLst>
                <a:gd name="connsiteX0" fmla="*/ 7004 w 7003"/>
                <a:gd name="connsiteY0" fmla="*/ 378691 h 378691"/>
                <a:gd name="connsiteX1" fmla="*/ 0 w 7003"/>
                <a:gd name="connsiteY1" fmla="*/ 378691 h 378691"/>
                <a:gd name="connsiteX2" fmla="*/ 0 w 7003"/>
                <a:gd name="connsiteY2" fmla="*/ 0 h 378691"/>
                <a:gd name="connsiteX3" fmla="*/ 7004 w 7003"/>
                <a:gd name="connsiteY3" fmla="*/ 0 h 378691"/>
              </a:gdLst>
              <a:ahLst/>
              <a:cxnLst>
                <a:cxn ang="0">
                  <a:pos x="connsiteX0" y="connsiteY0"/>
                </a:cxn>
                <a:cxn ang="0">
                  <a:pos x="connsiteX1" y="connsiteY1"/>
                </a:cxn>
                <a:cxn ang="0">
                  <a:pos x="connsiteX2" y="connsiteY2"/>
                </a:cxn>
                <a:cxn ang="0">
                  <a:pos x="connsiteX3" y="connsiteY3"/>
                </a:cxn>
              </a:cxnLst>
              <a:rect l="l" t="t" r="r" b="b"/>
              <a:pathLst>
                <a:path w="7003" h="378691">
                  <a:moveTo>
                    <a:pt x="7004" y="378691"/>
                  </a:moveTo>
                  <a:lnTo>
                    <a:pt x="0" y="378691"/>
                  </a:lnTo>
                  <a:lnTo>
                    <a:pt x="0" y="0"/>
                  </a:lnTo>
                  <a:lnTo>
                    <a:pt x="7004"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7" name="Freeform: Shape 96">
              <a:extLst>
                <a:ext uri="{FF2B5EF4-FFF2-40B4-BE49-F238E27FC236}">
                  <a16:creationId xmlns="" xmlns:a16="http://schemas.microsoft.com/office/drawing/2014/main" id="{F68E1851-F970-413A-AB3A-A14500A0D2BD}"/>
                </a:ext>
              </a:extLst>
            </p:cNvPr>
            <p:cNvSpPr/>
            <p:nvPr/>
          </p:nvSpPr>
          <p:spPr>
            <a:xfrm>
              <a:off x="5343491" y="3668807"/>
              <a:ext cx="136034" cy="362508"/>
            </a:xfrm>
            <a:custGeom>
              <a:avLst/>
              <a:gdLst>
                <a:gd name="connsiteX0" fmla="*/ 132803 w 136033"/>
                <a:gd name="connsiteY0" fmla="*/ 362672 h 362507"/>
                <a:gd name="connsiteX1" fmla="*/ 129571 w 136033"/>
                <a:gd name="connsiteY1" fmla="*/ 360514 h 362507"/>
                <a:gd name="connsiteX2" fmla="*/ 271 w 136033"/>
                <a:gd name="connsiteY2" fmla="*/ 4749 h 362507"/>
                <a:gd name="connsiteX3" fmla="*/ 2426 w 136033"/>
                <a:gd name="connsiteY3" fmla="*/ 164 h 362507"/>
                <a:gd name="connsiteX4" fmla="*/ 6736 w 136033"/>
                <a:gd name="connsiteY4" fmla="*/ 2322 h 362507"/>
                <a:gd name="connsiteX5" fmla="*/ 136036 w 136033"/>
                <a:gd name="connsiteY5" fmla="*/ 358087 h 362507"/>
                <a:gd name="connsiteX6" fmla="*/ 133881 w 136033"/>
                <a:gd name="connsiteY6" fmla="*/ 362402 h 362507"/>
                <a:gd name="connsiteX7" fmla="*/ 132803 w 136033"/>
                <a:gd name="connsiteY7" fmla="*/ 362672 h 362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6033" h="362507">
                  <a:moveTo>
                    <a:pt x="132803" y="362672"/>
                  </a:moveTo>
                  <a:cubicBezTo>
                    <a:pt x="131456" y="362672"/>
                    <a:pt x="130110" y="361863"/>
                    <a:pt x="129571" y="360514"/>
                  </a:cubicBezTo>
                  <a:lnTo>
                    <a:pt x="271" y="4749"/>
                  </a:lnTo>
                  <a:cubicBezTo>
                    <a:pt x="-537" y="2861"/>
                    <a:pt x="541" y="973"/>
                    <a:pt x="2426" y="164"/>
                  </a:cubicBezTo>
                  <a:cubicBezTo>
                    <a:pt x="4043" y="-375"/>
                    <a:pt x="6198" y="434"/>
                    <a:pt x="6736" y="2322"/>
                  </a:cubicBezTo>
                  <a:lnTo>
                    <a:pt x="136036" y="358087"/>
                  </a:lnTo>
                  <a:cubicBezTo>
                    <a:pt x="136575" y="359975"/>
                    <a:pt x="135766" y="361863"/>
                    <a:pt x="133881" y="362402"/>
                  </a:cubicBezTo>
                  <a:cubicBezTo>
                    <a:pt x="133611" y="362672"/>
                    <a:pt x="133073" y="362672"/>
                    <a:pt x="132803" y="362672"/>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8" name="Freeform: Shape 97">
              <a:extLst>
                <a:ext uri="{FF2B5EF4-FFF2-40B4-BE49-F238E27FC236}">
                  <a16:creationId xmlns="" xmlns:a16="http://schemas.microsoft.com/office/drawing/2014/main" id="{5AF09504-4381-483C-9EA0-7CBAC45A27E0}"/>
                </a:ext>
              </a:extLst>
            </p:cNvPr>
            <p:cNvSpPr/>
            <p:nvPr/>
          </p:nvSpPr>
          <p:spPr>
            <a:xfrm>
              <a:off x="5389017" y="3654676"/>
              <a:ext cx="136034" cy="357923"/>
            </a:xfrm>
            <a:custGeom>
              <a:avLst/>
              <a:gdLst>
                <a:gd name="connsiteX0" fmla="*/ 129299 w 136033"/>
                <a:gd name="connsiteY0" fmla="*/ 357923 h 357922"/>
                <a:gd name="connsiteX1" fmla="*/ 0 w 136033"/>
                <a:gd name="connsiteY1" fmla="*/ 2158 h 357922"/>
                <a:gd name="connsiteX2" fmla="*/ 6734 w 136033"/>
                <a:gd name="connsiteY2" fmla="*/ 0 h 357922"/>
                <a:gd name="connsiteX3" fmla="*/ 136034 w 136033"/>
                <a:gd name="connsiteY3" fmla="*/ 355495 h 357922"/>
              </a:gdLst>
              <a:ahLst/>
              <a:cxnLst>
                <a:cxn ang="0">
                  <a:pos x="connsiteX0" y="connsiteY0"/>
                </a:cxn>
                <a:cxn ang="0">
                  <a:pos x="connsiteX1" y="connsiteY1"/>
                </a:cxn>
                <a:cxn ang="0">
                  <a:pos x="connsiteX2" y="connsiteY2"/>
                </a:cxn>
                <a:cxn ang="0">
                  <a:pos x="connsiteX3" y="connsiteY3"/>
                </a:cxn>
              </a:cxnLst>
              <a:rect l="l" t="t" r="r" b="b"/>
              <a:pathLst>
                <a:path w="136033" h="357922">
                  <a:moveTo>
                    <a:pt x="129299" y="357923"/>
                  </a:moveTo>
                  <a:lnTo>
                    <a:pt x="0" y="2158"/>
                  </a:lnTo>
                  <a:lnTo>
                    <a:pt x="6734" y="0"/>
                  </a:lnTo>
                  <a:lnTo>
                    <a:pt x="136034" y="355495"/>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99" name="Freeform: Shape 98">
              <a:extLst>
                <a:ext uri="{FF2B5EF4-FFF2-40B4-BE49-F238E27FC236}">
                  <a16:creationId xmlns="" xmlns:a16="http://schemas.microsoft.com/office/drawing/2014/main" id="{4A8653E7-9694-475A-A78D-57D06274B86B}"/>
                </a:ext>
              </a:extLst>
            </p:cNvPr>
            <p:cNvSpPr/>
            <p:nvPr/>
          </p:nvSpPr>
          <p:spPr>
            <a:xfrm>
              <a:off x="5223083" y="3749888"/>
              <a:ext cx="248363" cy="294268"/>
            </a:xfrm>
            <a:custGeom>
              <a:avLst/>
              <a:gdLst>
                <a:gd name="connsiteX0" fmla="*/ 242975 w 248362"/>
                <a:gd name="connsiteY0" fmla="*/ 294268 h 294267"/>
                <a:gd name="connsiteX1" fmla="*/ 0 w 248362"/>
                <a:gd name="connsiteY1" fmla="*/ 4316 h 294267"/>
                <a:gd name="connsiteX2" fmla="*/ 5387 w 248362"/>
                <a:gd name="connsiteY2" fmla="*/ 0 h 294267"/>
                <a:gd name="connsiteX3" fmla="*/ 248363 w 248362"/>
                <a:gd name="connsiteY3" fmla="*/ 289952 h 294267"/>
              </a:gdLst>
              <a:ahLst/>
              <a:cxnLst>
                <a:cxn ang="0">
                  <a:pos x="connsiteX0" y="connsiteY0"/>
                </a:cxn>
                <a:cxn ang="0">
                  <a:pos x="connsiteX1" y="connsiteY1"/>
                </a:cxn>
                <a:cxn ang="0">
                  <a:pos x="connsiteX2" y="connsiteY2"/>
                </a:cxn>
                <a:cxn ang="0">
                  <a:pos x="connsiteX3" y="connsiteY3"/>
                </a:cxn>
              </a:cxnLst>
              <a:rect l="l" t="t" r="r" b="b"/>
              <a:pathLst>
                <a:path w="248362" h="294267">
                  <a:moveTo>
                    <a:pt x="242975" y="294268"/>
                  </a:moveTo>
                  <a:lnTo>
                    <a:pt x="0" y="4316"/>
                  </a:lnTo>
                  <a:lnTo>
                    <a:pt x="5387" y="0"/>
                  </a:lnTo>
                  <a:lnTo>
                    <a:pt x="248363" y="28995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0" name="Freeform: Shape 99">
              <a:extLst>
                <a:ext uri="{FF2B5EF4-FFF2-40B4-BE49-F238E27FC236}">
                  <a16:creationId xmlns="" xmlns:a16="http://schemas.microsoft.com/office/drawing/2014/main" id="{75E6E37D-559A-40C0-BFAF-317072A9B485}"/>
                </a:ext>
              </a:extLst>
            </p:cNvPr>
            <p:cNvSpPr/>
            <p:nvPr/>
          </p:nvSpPr>
          <p:spPr>
            <a:xfrm>
              <a:off x="5260257" y="3718870"/>
              <a:ext cx="248093" cy="294268"/>
            </a:xfrm>
            <a:custGeom>
              <a:avLst/>
              <a:gdLst>
                <a:gd name="connsiteX0" fmla="*/ 242975 w 248093"/>
                <a:gd name="connsiteY0" fmla="*/ 294268 h 294267"/>
                <a:gd name="connsiteX1" fmla="*/ 0 w 248093"/>
                <a:gd name="connsiteY1" fmla="*/ 4316 h 294267"/>
                <a:gd name="connsiteX2" fmla="*/ 5118 w 248093"/>
                <a:gd name="connsiteY2" fmla="*/ 0 h 294267"/>
                <a:gd name="connsiteX3" fmla="*/ 248093 w 248093"/>
                <a:gd name="connsiteY3" fmla="*/ 289952 h 294267"/>
              </a:gdLst>
              <a:ahLst/>
              <a:cxnLst>
                <a:cxn ang="0">
                  <a:pos x="connsiteX0" y="connsiteY0"/>
                </a:cxn>
                <a:cxn ang="0">
                  <a:pos x="connsiteX1" y="connsiteY1"/>
                </a:cxn>
                <a:cxn ang="0">
                  <a:pos x="connsiteX2" y="connsiteY2"/>
                </a:cxn>
                <a:cxn ang="0">
                  <a:pos x="connsiteX3" y="connsiteY3"/>
                </a:cxn>
              </a:cxnLst>
              <a:rect l="l" t="t" r="r" b="b"/>
              <a:pathLst>
                <a:path w="248093" h="294267">
                  <a:moveTo>
                    <a:pt x="242975" y="294268"/>
                  </a:moveTo>
                  <a:lnTo>
                    <a:pt x="0" y="4316"/>
                  </a:lnTo>
                  <a:lnTo>
                    <a:pt x="5118" y="0"/>
                  </a:lnTo>
                  <a:lnTo>
                    <a:pt x="248093" y="28995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1" name="Freeform: Shape 100">
              <a:extLst>
                <a:ext uri="{FF2B5EF4-FFF2-40B4-BE49-F238E27FC236}">
                  <a16:creationId xmlns="" xmlns:a16="http://schemas.microsoft.com/office/drawing/2014/main" id="{0D1E9AFC-B5D4-405C-9073-69141248B79A}"/>
                </a:ext>
              </a:extLst>
            </p:cNvPr>
            <p:cNvSpPr/>
            <p:nvPr/>
          </p:nvSpPr>
          <p:spPr>
            <a:xfrm>
              <a:off x="5137422" y="3865599"/>
              <a:ext cx="324057" cy="185300"/>
            </a:xfrm>
            <a:custGeom>
              <a:avLst/>
              <a:gdLst>
                <a:gd name="connsiteX0" fmla="*/ 324057 w 324056"/>
                <a:gd name="connsiteY0" fmla="*/ 185300 h 185299"/>
                <a:gd name="connsiteX1" fmla="*/ 3502 w 324056"/>
                <a:gd name="connsiteY1" fmla="*/ 0 h 185299"/>
                <a:gd name="connsiteX2" fmla="*/ 0 w 324056"/>
                <a:gd name="connsiteY2" fmla="*/ 5934 h 185299"/>
                <a:gd name="connsiteX3" fmla="*/ 310319 w 324056"/>
                <a:gd name="connsiteY3" fmla="*/ 185300 h 185299"/>
              </a:gdLst>
              <a:ahLst/>
              <a:cxnLst>
                <a:cxn ang="0">
                  <a:pos x="connsiteX0" y="connsiteY0"/>
                </a:cxn>
                <a:cxn ang="0">
                  <a:pos x="connsiteX1" y="connsiteY1"/>
                </a:cxn>
                <a:cxn ang="0">
                  <a:pos x="connsiteX2" y="connsiteY2"/>
                </a:cxn>
                <a:cxn ang="0">
                  <a:pos x="connsiteX3" y="connsiteY3"/>
                </a:cxn>
              </a:cxnLst>
              <a:rect l="l" t="t" r="r" b="b"/>
              <a:pathLst>
                <a:path w="324056" h="185299">
                  <a:moveTo>
                    <a:pt x="324057" y="185300"/>
                  </a:moveTo>
                  <a:lnTo>
                    <a:pt x="3502" y="0"/>
                  </a:lnTo>
                  <a:lnTo>
                    <a:pt x="0" y="5934"/>
                  </a:lnTo>
                  <a:lnTo>
                    <a:pt x="310319" y="18530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2" name="Freeform: Shape 101">
              <a:extLst>
                <a:ext uri="{FF2B5EF4-FFF2-40B4-BE49-F238E27FC236}">
                  <a16:creationId xmlns="" xmlns:a16="http://schemas.microsoft.com/office/drawing/2014/main" id="{E81F6509-9102-4DAD-8ADE-423CF3FDA88F}"/>
                </a:ext>
              </a:extLst>
            </p:cNvPr>
            <p:cNvSpPr/>
            <p:nvPr/>
          </p:nvSpPr>
          <p:spPr>
            <a:xfrm>
              <a:off x="5161666" y="3823522"/>
              <a:ext cx="330791" cy="195280"/>
            </a:xfrm>
            <a:custGeom>
              <a:avLst/>
              <a:gdLst>
                <a:gd name="connsiteX0" fmla="*/ 327289 w 330790"/>
                <a:gd name="connsiteY0" fmla="*/ 195280 h 195279"/>
                <a:gd name="connsiteX1" fmla="*/ 0 w 330790"/>
                <a:gd name="connsiteY1" fmla="*/ 6204 h 195279"/>
                <a:gd name="connsiteX2" fmla="*/ 3232 w 330790"/>
                <a:gd name="connsiteY2" fmla="*/ 0 h 195279"/>
                <a:gd name="connsiteX3" fmla="*/ 330791 w 330790"/>
                <a:gd name="connsiteY3" fmla="*/ 189346 h 195279"/>
              </a:gdLst>
              <a:ahLst/>
              <a:cxnLst>
                <a:cxn ang="0">
                  <a:pos x="connsiteX0" y="connsiteY0"/>
                </a:cxn>
                <a:cxn ang="0">
                  <a:pos x="connsiteX1" y="connsiteY1"/>
                </a:cxn>
                <a:cxn ang="0">
                  <a:pos x="connsiteX2" y="connsiteY2"/>
                </a:cxn>
                <a:cxn ang="0">
                  <a:pos x="connsiteX3" y="connsiteY3"/>
                </a:cxn>
              </a:cxnLst>
              <a:rect l="l" t="t" r="r" b="b"/>
              <a:pathLst>
                <a:path w="330790" h="195279">
                  <a:moveTo>
                    <a:pt x="327289" y="195280"/>
                  </a:moveTo>
                  <a:lnTo>
                    <a:pt x="0" y="6204"/>
                  </a:lnTo>
                  <a:lnTo>
                    <a:pt x="3232" y="0"/>
                  </a:lnTo>
                  <a:lnTo>
                    <a:pt x="330791" y="18934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3" name="Freeform: Shape 102">
              <a:extLst>
                <a:ext uri="{FF2B5EF4-FFF2-40B4-BE49-F238E27FC236}">
                  <a16:creationId xmlns="" xmlns:a16="http://schemas.microsoft.com/office/drawing/2014/main" id="{ED8A5031-DD33-4369-B6E6-68C74F85D657}"/>
                </a:ext>
              </a:extLst>
            </p:cNvPr>
            <p:cNvSpPr/>
            <p:nvPr/>
          </p:nvSpPr>
          <p:spPr>
            <a:xfrm>
              <a:off x="5097016" y="4004237"/>
              <a:ext cx="265064" cy="46662"/>
            </a:xfrm>
            <a:custGeom>
              <a:avLst/>
              <a:gdLst>
                <a:gd name="connsiteX0" fmla="*/ 265064 w 265063"/>
                <a:gd name="connsiteY0" fmla="*/ 46662 h 46662"/>
                <a:gd name="connsiteX1" fmla="*/ 1077 w 265063"/>
                <a:gd name="connsiteY1" fmla="*/ 0 h 46662"/>
                <a:gd name="connsiteX2" fmla="*/ 0 w 265063"/>
                <a:gd name="connsiteY2" fmla="*/ 6743 h 46662"/>
                <a:gd name="connsiteX3" fmla="*/ 225466 w 265063"/>
                <a:gd name="connsiteY3" fmla="*/ 46662 h 46662"/>
              </a:gdLst>
              <a:ahLst/>
              <a:cxnLst>
                <a:cxn ang="0">
                  <a:pos x="connsiteX0" y="connsiteY0"/>
                </a:cxn>
                <a:cxn ang="0">
                  <a:pos x="connsiteX1" y="connsiteY1"/>
                </a:cxn>
                <a:cxn ang="0">
                  <a:pos x="connsiteX2" y="connsiteY2"/>
                </a:cxn>
                <a:cxn ang="0">
                  <a:pos x="connsiteX3" y="connsiteY3"/>
                </a:cxn>
              </a:cxnLst>
              <a:rect l="l" t="t" r="r" b="b"/>
              <a:pathLst>
                <a:path w="265063" h="46662">
                  <a:moveTo>
                    <a:pt x="265064" y="46662"/>
                  </a:moveTo>
                  <a:lnTo>
                    <a:pt x="1077" y="0"/>
                  </a:lnTo>
                  <a:lnTo>
                    <a:pt x="0" y="6743"/>
                  </a:lnTo>
                  <a:lnTo>
                    <a:pt x="225466" y="4666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4" name="Freeform: Shape 103">
              <a:extLst>
                <a:ext uri="{FF2B5EF4-FFF2-40B4-BE49-F238E27FC236}">
                  <a16:creationId xmlns="" xmlns:a16="http://schemas.microsoft.com/office/drawing/2014/main" id="{423707B2-F7CD-41A7-8DE6-CBF543D2103F}"/>
                </a:ext>
              </a:extLst>
            </p:cNvPr>
            <p:cNvSpPr/>
            <p:nvPr/>
          </p:nvSpPr>
          <p:spPr>
            <a:xfrm>
              <a:off x="5105367" y="3956496"/>
              <a:ext cx="373352" cy="72556"/>
            </a:xfrm>
            <a:custGeom>
              <a:avLst/>
              <a:gdLst>
                <a:gd name="connsiteX0" fmla="*/ 372275 w 373352"/>
                <a:gd name="connsiteY0" fmla="*/ 72556 h 72555"/>
                <a:gd name="connsiteX1" fmla="*/ 0 w 373352"/>
                <a:gd name="connsiteY1" fmla="*/ 7013 h 72555"/>
                <a:gd name="connsiteX2" fmla="*/ 1077 w 373352"/>
                <a:gd name="connsiteY2" fmla="*/ 0 h 72555"/>
                <a:gd name="connsiteX3" fmla="*/ 373352 w 373352"/>
                <a:gd name="connsiteY3" fmla="*/ 65812 h 72555"/>
              </a:gdLst>
              <a:ahLst/>
              <a:cxnLst>
                <a:cxn ang="0">
                  <a:pos x="connsiteX0" y="connsiteY0"/>
                </a:cxn>
                <a:cxn ang="0">
                  <a:pos x="connsiteX1" y="connsiteY1"/>
                </a:cxn>
                <a:cxn ang="0">
                  <a:pos x="connsiteX2" y="connsiteY2"/>
                </a:cxn>
                <a:cxn ang="0">
                  <a:pos x="connsiteX3" y="connsiteY3"/>
                </a:cxn>
              </a:cxnLst>
              <a:rect l="l" t="t" r="r" b="b"/>
              <a:pathLst>
                <a:path w="373352" h="72555">
                  <a:moveTo>
                    <a:pt x="372275" y="72556"/>
                  </a:moveTo>
                  <a:lnTo>
                    <a:pt x="0" y="7013"/>
                  </a:lnTo>
                  <a:lnTo>
                    <a:pt x="1077" y="0"/>
                  </a:lnTo>
                  <a:lnTo>
                    <a:pt x="373352" y="6581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5" name="Freeform: Shape 104">
              <a:extLst>
                <a:ext uri="{FF2B5EF4-FFF2-40B4-BE49-F238E27FC236}">
                  <a16:creationId xmlns="" xmlns:a16="http://schemas.microsoft.com/office/drawing/2014/main" id="{AA0F4785-449B-4FEE-9D02-F83C783FF969}"/>
                </a:ext>
              </a:extLst>
            </p:cNvPr>
            <p:cNvSpPr/>
            <p:nvPr/>
          </p:nvSpPr>
          <p:spPr>
            <a:xfrm>
              <a:off x="5554144" y="4035794"/>
              <a:ext cx="86469" cy="15104"/>
            </a:xfrm>
            <a:custGeom>
              <a:avLst/>
              <a:gdLst>
                <a:gd name="connsiteX0" fmla="*/ 86469 w 86468"/>
                <a:gd name="connsiteY0" fmla="*/ 15104 h 15104"/>
                <a:gd name="connsiteX1" fmla="*/ 1077 w 86468"/>
                <a:gd name="connsiteY1" fmla="*/ 0 h 15104"/>
                <a:gd name="connsiteX2" fmla="*/ 0 w 86468"/>
                <a:gd name="connsiteY2" fmla="*/ 6743 h 15104"/>
                <a:gd name="connsiteX3" fmla="*/ 46602 w 86468"/>
                <a:gd name="connsiteY3" fmla="*/ 15104 h 15104"/>
              </a:gdLst>
              <a:ahLst/>
              <a:cxnLst>
                <a:cxn ang="0">
                  <a:pos x="connsiteX0" y="connsiteY0"/>
                </a:cxn>
                <a:cxn ang="0">
                  <a:pos x="connsiteX1" y="connsiteY1"/>
                </a:cxn>
                <a:cxn ang="0">
                  <a:pos x="connsiteX2" y="connsiteY2"/>
                </a:cxn>
                <a:cxn ang="0">
                  <a:pos x="connsiteX3" y="connsiteY3"/>
                </a:cxn>
              </a:cxnLst>
              <a:rect l="l" t="t" r="r" b="b"/>
              <a:pathLst>
                <a:path w="86468" h="15104">
                  <a:moveTo>
                    <a:pt x="86469" y="15104"/>
                  </a:moveTo>
                  <a:lnTo>
                    <a:pt x="1077" y="0"/>
                  </a:lnTo>
                  <a:lnTo>
                    <a:pt x="0" y="6743"/>
                  </a:lnTo>
                  <a:lnTo>
                    <a:pt x="46602" y="1510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6" name="Freeform: Shape 105">
              <a:extLst>
                <a:ext uri="{FF2B5EF4-FFF2-40B4-BE49-F238E27FC236}">
                  <a16:creationId xmlns="" xmlns:a16="http://schemas.microsoft.com/office/drawing/2014/main" id="{441F9C2D-F25B-4B37-85D4-747CF30779DB}"/>
                </a:ext>
              </a:extLst>
            </p:cNvPr>
            <p:cNvSpPr/>
            <p:nvPr/>
          </p:nvSpPr>
          <p:spPr>
            <a:xfrm>
              <a:off x="5383899" y="4035794"/>
              <a:ext cx="86469" cy="15104"/>
            </a:xfrm>
            <a:custGeom>
              <a:avLst/>
              <a:gdLst>
                <a:gd name="connsiteX0" fmla="*/ 39867 w 86468"/>
                <a:gd name="connsiteY0" fmla="*/ 15104 h 15104"/>
                <a:gd name="connsiteX1" fmla="*/ 86469 w 86468"/>
                <a:gd name="connsiteY1" fmla="*/ 6743 h 15104"/>
                <a:gd name="connsiteX2" fmla="*/ 85391 w 86468"/>
                <a:gd name="connsiteY2" fmla="*/ 0 h 15104"/>
                <a:gd name="connsiteX3" fmla="*/ 0 w 86468"/>
                <a:gd name="connsiteY3" fmla="*/ 15104 h 15104"/>
              </a:gdLst>
              <a:ahLst/>
              <a:cxnLst>
                <a:cxn ang="0">
                  <a:pos x="connsiteX0" y="connsiteY0"/>
                </a:cxn>
                <a:cxn ang="0">
                  <a:pos x="connsiteX1" y="connsiteY1"/>
                </a:cxn>
                <a:cxn ang="0">
                  <a:pos x="connsiteX2" y="connsiteY2"/>
                </a:cxn>
                <a:cxn ang="0">
                  <a:pos x="connsiteX3" y="connsiteY3"/>
                </a:cxn>
              </a:cxnLst>
              <a:rect l="l" t="t" r="r" b="b"/>
              <a:pathLst>
                <a:path w="86468" h="15104">
                  <a:moveTo>
                    <a:pt x="39867" y="15104"/>
                  </a:moveTo>
                  <a:lnTo>
                    <a:pt x="86469" y="6743"/>
                  </a:lnTo>
                  <a:lnTo>
                    <a:pt x="85391" y="0"/>
                  </a:lnTo>
                  <a:lnTo>
                    <a:pt x="0" y="1510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7" name="Freeform: Shape 106">
              <a:extLst>
                <a:ext uri="{FF2B5EF4-FFF2-40B4-BE49-F238E27FC236}">
                  <a16:creationId xmlns="" xmlns:a16="http://schemas.microsoft.com/office/drawing/2014/main" id="{ECE9263C-0E2D-4B55-A88D-F7D03A2097A6}"/>
                </a:ext>
              </a:extLst>
            </p:cNvPr>
            <p:cNvSpPr/>
            <p:nvPr/>
          </p:nvSpPr>
          <p:spPr>
            <a:xfrm>
              <a:off x="5662432" y="4004237"/>
              <a:ext cx="265064" cy="46662"/>
            </a:xfrm>
            <a:custGeom>
              <a:avLst/>
              <a:gdLst>
                <a:gd name="connsiteX0" fmla="*/ 39598 w 265063"/>
                <a:gd name="connsiteY0" fmla="*/ 46662 h 46662"/>
                <a:gd name="connsiteX1" fmla="*/ 265064 w 265063"/>
                <a:gd name="connsiteY1" fmla="*/ 6743 h 46662"/>
                <a:gd name="connsiteX2" fmla="*/ 263986 w 265063"/>
                <a:gd name="connsiteY2" fmla="*/ 0 h 46662"/>
                <a:gd name="connsiteX3" fmla="*/ 0 w 265063"/>
                <a:gd name="connsiteY3" fmla="*/ 46662 h 46662"/>
              </a:gdLst>
              <a:ahLst/>
              <a:cxnLst>
                <a:cxn ang="0">
                  <a:pos x="connsiteX0" y="connsiteY0"/>
                </a:cxn>
                <a:cxn ang="0">
                  <a:pos x="connsiteX1" y="connsiteY1"/>
                </a:cxn>
                <a:cxn ang="0">
                  <a:pos x="connsiteX2" y="connsiteY2"/>
                </a:cxn>
                <a:cxn ang="0">
                  <a:pos x="connsiteX3" y="connsiteY3"/>
                </a:cxn>
              </a:cxnLst>
              <a:rect l="l" t="t" r="r" b="b"/>
              <a:pathLst>
                <a:path w="265063" h="46662">
                  <a:moveTo>
                    <a:pt x="39598" y="46662"/>
                  </a:moveTo>
                  <a:lnTo>
                    <a:pt x="265064" y="6743"/>
                  </a:lnTo>
                  <a:lnTo>
                    <a:pt x="263986" y="0"/>
                  </a:lnTo>
                  <a:lnTo>
                    <a:pt x="0" y="4666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8" name="Freeform: Shape 107">
              <a:extLst>
                <a:ext uri="{FF2B5EF4-FFF2-40B4-BE49-F238E27FC236}">
                  <a16:creationId xmlns="" xmlns:a16="http://schemas.microsoft.com/office/drawing/2014/main" id="{3287BA0A-8537-4640-BA30-EECA0A588B03}"/>
                </a:ext>
              </a:extLst>
            </p:cNvPr>
            <p:cNvSpPr/>
            <p:nvPr/>
          </p:nvSpPr>
          <p:spPr>
            <a:xfrm>
              <a:off x="5545793" y="3956496"/>
              <a:ext cx="373352" cy="72556"/>
            </a:xfrm>
            <a:custGeom>
              <a:avLst/>
              <a:gdLst>
                <a:gd name="connsiteX0" fmla="*/ 1077 w 373352"/>
                <a:gd name="connsiteY0" fmla="*/ 72556 h 72555"/>
                <a:gd name="connsiteX1" fmla="*/ 0 w 373352"/>
                <a:gd name="connsiteY1" fmla="*/ 65812 h 72555"/>
                <a:gd name="connsiteX2" fmla="*/ 372275 w 373352"/>
                <a:gd name="connsiteY2" fmla="*/ 0 h 72555"/>
                <a:gd name="connsiteX3" fmla="*/ 373352 w 373352"/>
                <a:gd name="connsiteY3" fmla="*/ 7013 h 72555"/>
              </a:gdLst>
              <a:ahLst/>
              <a:cxnLst>
                <a:cxn ang="0">
                  <a:pos x="connsiteX0" y="connsiteY0"/>
                </a:cxn>
                <a:cxn ang="0">
                  <a:pos x="connsiteX1" y="connsiteY1"/>
                </a:cxn>
                <a:cxn ang="0">
                  <a:pos x="connsiteX2" y="connsiteY2"/>
                </a:cxn>
                <a:cxn ang="0">
                  <a:pos x="connsiteX3" y="connsiteY3"/>
                </a:cxn>
              </a:cxnLst>
              <a:rect l="l" t="t" r="r" b="b"/>
              <a:pathLst>
                <a:path w="373352" h="72555">
                  <a:moveTo>
                    <a:pt x="1077" y="72556"/>
                  </a:moveTo>
                  <a:lnTo>
                    <a:pt x="0" y="65812"/>
                  </a:lnTo>
                  <a:lnTo>
                    <a:pt x="372275" y="0"/>
                  </a:lnTo>
                  <a:lnTo>
                    <a:pt x="373352" y="7013"/>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9" name="Freeform: Shape 108">
              <a:extLst>
                <a:ext uri="{FF2B5EF4-FFF2-40B4-BE49-F238E27FC236}">
                  <a16:creationId xmlns="" xmlns:a16="http://schemas.microsoft.com/office/drawing/2014/main" id="{E287CF0A-213B-426B-A071-BF6529A15D33}"/>
                </a:ext>
              </a:extLst>
            </p:cNvPr>
            <p:cNvSpPr/>
            <p:nvPr/>
          </p:nvSpPr>
          <p:spPr>
            <a:xfrm>
              <a:off x="5563033" y="3865599"/>
              <a:ext cx="324057" cy="185300"/>
            </a:xfrm>
            <a:custGeom>
              <a:avLst/>
              <a:gdLst>
                <a:gd name="connsiteX0" fmla="*/ 13738 w 324056"/>
                <a:gd name="connsiteY0" fmla="*/ 185300 h 185299"/>
                <a:gd name="connsiteX1" fmla="*/ 324057 w 324056"/>
                <a:gd name="connsiteY1" fmla="*/ 5934 h 185299"/>
                <a:gd name="connsiteX2" fmla="*/ 320555 w 324056"/>
                <a:gd name="connsiteY2" fmla="*/ 0 h 185299"/>
                <a:gd name="connsiteX3" fmla="*/ 0 w 324056"/>
                <a:gd name="connsiteY3" fmla="*/ 185300 h 185299"/>
              </a:gdLst>
              <a:ahLst/>
              <a:cxnLst>
                <a:cxn ang="0">
                  <a:pos x="connsiteX0" y="connsiteY0"/>
                </a:cxn>
                <a:cxn ang="0">
                  <a:pos x="connsiteX1" y="connsiteY1"/>
                </a:cxn>
                <a:cxn ang="0">
                  <a:pos x="connsiteX2" y="connsiteY2"/>
                </a:cxn>
                <a:cxn ang="0">
                  <a:pos x="connsiteX3" y="connsiteY3"/>
                </a:cxn>
              </a:cxnLst>
              <a:rect l="l" t="t" r="r" b="b"/>
              <a:pathLst>
                <a:path w="324056" h="185299">
                  <a:moveTo>
                    <a:pt x="13738" y="185300"/>
                  </a:moveTo>
                  <a:lnTo>
                    <a:pt x="324057" y="5934"/>
                  </a:lnTo>
                  <a:lnTo>
                    <a:pt x="320555" y="0"/>
                  </a:lnTo>
                  <a:lnTo>
                    <a:pt x="0" y="18530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0" name="Freeform: Shape 109">
              <a:extLst>
                <a:ext uri="{FF2B5EF4-FFF2-40B4-BE49-F238E27FC236}">
                  <a16:creationId xmlns="" xmlns:a16="http://schemas.microsoft.com/office/drawing/2014/main" id="{99845700-AD6D-4095-BF7E-4AF7B69D44F3}"/>
                </a:ext>
              </a:extLst>
            </p:cNvPr>
            <p:cNvSpPr/>
            <p:nvPr/>
          </p:nvSpPr>
          <p:spPr>
            <a:xfrm>
              <a:off x="5532055" y="3823522"/>
              <a:ext cx="330791" cy="195280"/>
            </a:xfrm>
            <a:custGeom>
              <a:avLst/>
              <a:gdLst>
                <a:gd name="connsiteX0" fmla="*/ 3502 w 330790"/>
                <a:gd name="connsiteY0" fmla="*/ 195280 h 195279"/>
                <a:gd name="connsiteX1" fmla="*/ 0 w 330790"/>
                <a:gd name="connsiteY1" fmla="*/ 189346 h 195279"/>
                <a:gd name="connsiteX2" fmla="*/ 327559 w 330790"/>
                <a:gd name="connsiteY2" fmla="*/ 0 h 195279"/>
                <a:gd name="connsiteX3" fmla="*/ 330791 w 330790"/>
                <a:gd name="connsiteY3" fmla="*/ 6204 h 195279"/>
              </a:gdLst>
              <a:ahLst/>
              <a:cxnLst>
                <a:cxn ang="0">
                  <a:pos x="connsiteX0" y="connsiteY0"/>
                </a:cxn>
                <a:cxn ang="0">
                  <a:pos x="connsiteX1" y="connsiteY1"/>
                </a:cxn>
                <a:cxn ang="0">
                  <a:pos x="connsiteX2" y="connsiteY2"/>
                </a:cxn>
                <a:cxn ang="0">
                  <a:pos x="connsiteX3" y="connsiteY3"/>
                </a:cxn>
              </a:cxnLst>
              <a:rect l="l" t="t" r="r" b="b"/>
              <a:pathLst>
                <a:path w="330790" h="195279">
                  <a:moveTo>
                    <a:pt x="3502" y="195280"/>
                  </a:moveTo>
                  <a:lnTo>
                    <a:pt x="0" y="189346"/>
                  </a:lnTo>
                  <a:lnTo>
                    <a:pt x="327559" y="0"/>
                  </a:lnTo>
                  <a:lnTo>
                    <a:pt x="330791" y="620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1" name="Freeform: Shape 110">
              <a:extLst>
                <a:ext uri="{FF2B5EF4-FFF2-40B4-BE49-F238E27FC236}">
                  <a16:creationId xmlns="" xmlns:a16="http://schemas.microsoft.com/office/drawing/2014/main" id="{3A8AB933-FE94-47B2-8277-0682FBD59C23}"/>
                </a:ext>
              </a:extLst>
            </p:cNvPr>
            <p:cNvSpPr/>
            <p:nvPr/>
          </p:nvSpPr>
          <p:spPr>
            <a:xfrm>
              <a:off x="5553066" y="3749888"/>
              <a:ext cx="248363" cy="294268"/>
            </a:xfrm>
            <a:custGeom>
              <a:avLst/>
              <a:gdLst>
                <a:gd name="connsiteX0" fmla="*/ 5387 w 248362"/>
                <a:gd name="connsiteY0" fmla="*/ 294268 h 294267"/>
                <a:gd name="connsiteX1" fmla="*/ 0 w 248362"/>
                <a:gd name="connsiteY1" fmla="*/ 289952 h 294267"/>
                <a:gd name="connsiteX2" fmla="*/ 242975 w 248362"/>
                <a:gd name="connsiteY2" fmla="*/ 0 h 294267"/>
                <a:gd name="connsiteX3" fmla="*/ 248363 w 248362"/>
                <a:gd name="connsiteY3" fmla="*/ 4316 h 294267"/>
              </a:gdLst>
              <a:ahLst/>
              <a:cxnLst>
                <a:cxn ang="0">
                  <a:pos x="connsiteX0" y="connsiteY0"/>
                </a:cxn>
                <a:cxn ang="0">
                  <a:pos x="connsiteX1" y="connsiteY1"/>
                </a:cxn>
                <a:cxn ang="0">
                  <a:pos x="connsiteX2" y="connsiteY2"/>
                </a:cxn>
                <a:cxn ang="0">
                  <a:pos x="connsiteX3" y="connsiteY3"/>
                </a:cxn>
              </a:cxnLst>
              <a:rect l="l" t="t" r="r" b="b"/>
              <a:pathLst>
                <a:path w="248362" h="294267">
                  <a:moveTo>
                    <a:pt x="5387" y="294268"/>
                  </a:moveTo>
                  <a:lnTo>
                    <a:pt x="0" y="289952"/>
                  </a:lnTo>
                  <a:lnTo>
                    <a:pt x="242975" y="0"/>
                  </a:lnTo>
                  <a:lnTo>
                    <a:pt x="248363" y="431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2" name="Freeform: Shape 111">
              <a:extLst>
                <a:ext uri="{FF2B5EF4-FFF2-40B4-BE49-F238E27FC236}">
                  <a16:creationId xmlns="" xmlns:a16="http://schemas.microsoft.com/office/drawing/2014/main" id="{51E852D0-DA72-472D-8AEA-B95A42D10FAB}"/>
                </a:ext>
              </a:extLst>
            </p:cNvPr>
            <p:cNvSpPr/>
            <p:nvPr/>
          </p:nvSpPr>
          <p:spPr>
            <a:xfrm>
              <a:off x="5516162" y="3718870"/>
              <a:ext cx="248093" cy="294268"/>
            </a:xfrm>
            <a:custGeom>
              <a:avLst/>
              <a:gdLst>
                <a:gd name="connsiteX0" fmla="*/ 5118 w 248093"/>
                <a:gd name="connsiteY0" fmla="*/ 294268 h 294267"/>
                <a:gd name="connsiteX1" fmla="*/ 0 w 248093"/>
                <a:gd name="connsiteY1" fmla="*/ 289952 h 294267"/>
                <a:gd name="connsiteX2" fmla="*/ 242975 w 248093"/>
                <a:gd name="connsiteY2" fmla="*/ 0 h 294267"/>
                <a:gd name="connsiteX3" fmla="*/ 248093 w 248093"/>
                <a:gd name="connsiteY3" fmla="*/ 4316 h 294267"/>
              </a:gdLst>
              <a:ahLst/>
              <a:cxnLst>
                <a:cxn ang="0">
                  <a:pos x="connsiteX0" y="connsiteY0"/>
                </a:cxn>
                <a:cxn ang="0">
                  <a:pos x="connsiteX1" y="connsiteY1"/>
                </a:cxn>
                <a:cxn ang="0">
                  <a:pos x="connsiteX2" y="connsiteY2"/>
                </a:cxn>
                <a:cxn ang="0">
                  <a:pos x="connsiteX3" y="connsiteY3"/>
                </a:cxn>
              </a:cxnLst>
              <a:rect l="l" t="t" r="r" b="b"/>
              <a:pathLst>
                <a:path w="248093" h="294267">
                  <a:moveTo>
                    <a:pt x="5118" y="294268"/>
                  </a:moveTo>
                  <a:lnTo>
                    <a:pt x="0" y="289952"/>
                  </a:lnTo>
                  <a:lnTo>
                    <a:pt x="242975" y="0"/>
                  </a:lnTo>
                  <a:lnTo>
                    <a:pt x="248093" y="431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3" name="Freeform: Shape 112">
              <a:extLst>
                <a:ext uri="{FF2B5EF4-FFF2-40B4-BE49-F238E27FC236}">
                  <a16:creationId xmlns="" xmlns:a16="http://schemas.microsoft.com/office/drawing/2014/main" id="{BDB61F9B-0F65-4B0E-80F8-B3DE62559D8D}"/>
                </a:ext>
              </a:extLst>
            </p:cNvPr>
            <p:cNvSpPr/>
            <p:nvPr/>
          </p:nvSpPr>
          <p:spPr>
            <a:xfrm>
              <a:off x="5544985" y="3671129"/>
              <a:ext cx="135764" cy="358192"/>
            </a:xfrm>
            <a:custGeom>
              <a:avLst/>
              <a:gdLst>
                <a:gd name="connsiteX0" fmla="*/ 6465 w 135764"/>
                <a:gd name="connsiteY0" fmla="*/ 358192 h 358192"/>
                <a:gd name="connsiteX1" fmla="*/ 0 w 135764"/>
                <a:gd name="connsiteY1" fmla="*/ 355765 h 358192"/>
                <a:gd name="connsiteX2" fmla="*/ 129299 w 135764"/>
                <a:gd name="connsiteY2" fmla="*/ 0 h 358192"/>
                <a:gd name="connsiteX3" fmla="*/ 135764 w 135764"/>
                <a:gd name="connsiteY3" fmla="*/ 2428 h 358192"/>
              </a:gdLst>
              <a:ahLst/>
              <a:cxnLst>
                <a:cxn ang="0">
                  <a:pos x="connsiteX0" y="connsiteY0"/>
                </a:cxn>
                <a:cxn ang="0">
                  <a:pos x="connsiteX1" y="connsiteY1"/>
                </a:cxn>
                <a:cxn ang="0">
                  <a:pos x="connsiteX2" y="connsiteY2"/>
                </a:cxn>
                <a:cxn ang="0">
                  <a:pos x="connsiteX3" y="connsiteY3"/>
                </a:cxn>
              </a:cxnLst>
              <a:rect l="l" t="t" r="r" b="b"/>
              <a:pathLst>
                <a:path w="135764" h="358192">
                  <a:moveTo>
                    <a:pt x="6465" y="358192"/>
                  </a:moveTo>
                  <a:lnTo>
                    <a:pt x="0" y="355765"/>
                  </a:lnTo>
                  <a:lnTo>
                    <a:pt x="129299" y="0"/>
                  </a:lnTo>
                  <a:lnTo>
                    <a:pt x="135764" y="2428"/>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4" name="Freeform: Shape 113">
              <a:extLst>
                <a:ext uri="{FF2B5EF4-FFF2-40B4-BE49-F238E27FC236}">
                  <a16:creationId xmlns="" xmlns:a16="http://schemas.microsoft.com/office/drawing/2014/main" id="{288E9AF4-02CB-40E9-B45E-8E7B6BC72366}"/>
                </a:ext>
              </a:extLst>
            </p:cNvPr>
            <p:cNvSpPr/>
            <p:nvPr/>
          </p:nvSpPr>
          <p:spPr>
            <a:xfrm>
              <a:off x="5499461" y="3654676"/>
              <a:ext cx="136034" cy="357923"/>
            </a:xfrm>
            <a:custGeom>
              <a:avLst/>
              <a:gdLst>
                <a:gd name="connsiteX0" fmla="*/ 6734 w 136033"/>
                <a:gd name="connsiteY0" fmla="*/ 357923 h 357922"/>
                <a:gd name="connsiteX1" fmla="*/ 0 w 136033"/>
                <a:gd name="connsiteY1" fmla="*/ 355495 h 357922"/>
                <a:gd name="connsiteX2" fmla="*/ 129299 w 136033"/>
                <a:gd name="connsiteY2" fmla="*/ 0 h 357922"/>
                <a:gd name="connsiteX3" fmla="*/ 136034 w 136033"/>
                <a:gd name="connsiteY3" fmla="*/ 2158 h 357922"/>
              </a:gdLst>
              <a:ahLst/>
              <a:cxnLst>
                <a:cxn ang="0">
                  <a:pos x="connsiteX0" y="connsiteY0"/>
                </a:cxn>
                <a:cxn ang="0">
                  <a:pos x="connsiteX1" y="connsiteY1"/>
                </a:cxn>
                <a:cxn ang="0">
                  <a:pos x="connsiteX2" y="connsiteY2"/>
                </a:cxn>
                <a:cxn ang="0">
                  <a:pos x="connsiteX3" y="connsiteY3"/>
                </a:cxn>
              </a:cxnLst>
              <a:rect l="l" t="t" r="r" b="b"/>
              <a:pathLst>
                <a:path w="136033" h="357922">
                  <a:moveTo>
                    <a:pt x="6734" y="357923"/>
                  </a:moveTo>
                  <a:lnTo>
                    <a:pt x="0" y="355495"/>
                  </a:lnTo>
                  <a:lnTo>
                    <a:pt x="129299" y="0"/>
                  </a:lnTo>
                  <a:lnTo>
                    <a:pt x="136034" y="2158"/>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5" name="Freeform: Shape 114">
              <a:extLst>
                <a:ext uri="{FF2B5EF4-FFF2-40B4-BE49-F238E27FC236}">
                  <a16:creationId xmlns="" xmlns:a16="http://schemas.microsoft.com/office/drawing/2014/main" id="{F5F6F4A3-5008-4CB4-A0E2-48514B51214E}"/>
                </a:ext>
              </a:extLst>
            </p:cNvPr>
            <p:cNvSpPr/>
            <p:nvPr/>
          </p:nvSpPr>
          <p:spPr>
            <a:xfrm>
              <a:off x="5018629" y="3608283"/>
              <a:ext cx="987255" cy="463384"/>
            </a:xfrm>
            <a:custGeom>
              <a:avLst/>
              <a:gdLst>
                <a:gd name="connsiteX0" fmla="*/ 493493 w 987254"/>
                <a:gd name="connsiteY0" fmla="*/ 55293 h 463384"/>
                <a:gd name="connsiteX1" fmla="*/ 884893 w 987254"/>
                <a:gd name="connsiteY1" fmla="*/ 421847 h 463384"/>
                <a:gd name="connsiteX2" fmla="*/ 102362 w 987254"/>
                <a:gd name="connsiteY2" fmla="*/ 421847 h 463384"/>
                <a:gd name="connsiteX3" fmla="*/ 493493 w 987254"/>
                <a:gd name="connsiteY3" fmla="*/ 55293 h 463384"/>
                <a:gd name="connsiteX4" fmla="*/ 940114 w 987254"/>
                <a:gd name="connsiteY4" fmla="*/ 421847 h 463384"/>
                <a:gd name="connsiteX5" fmla="*/ 493493 w 987254"/>
                <a:gd name="connsiteY5" fmla="*/ 0 h 463384"/>
                <a:gd name="connsiteX6" fmla="*/ 47140 w 987254"/>
                <a:gd name="connsiteY6" fmla="*/ 421847 h 463384"/>
                <a:gd name="connsiteX7" fmla="*/ 0 w 987254"/>
                <a:gd name="connsiteY7" fmla="*/ 421847 h 463384"/>
                <a:gd name="connsiteX8" fmla="*/ 0 w 987254"/>
                <a:gd name="connsiteY8" fmla="*/ 463384 h 463384"/>
                <a:gd name="connsiteX9" fmla="*/ 987255 w 987254"/>
                <a:gd name="connsiteY9" fmla="*/ 463384 h 463384"/>
                <a:gd name="connsiteX10" fmla="*/ 987255 w 987254"/>
                <a:gd name="connsiteY10" fmla="*/ 421847 h 463384"/>
                <a:gd name="connsiteX11" fmla="*/ 940114 w 987254"/>
                <a:gd name="connsiteY11" fmla="*/ 421847 h 463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7254" h="463384">
                  <a:moveTo>
                    <a:pt x="493493" y="55293"/>
                  </a:moveTo>
                  <a:cubicBezTo>
                    <a:pt x="701180" y="55293"/>
                    <a:pt x="871424" y="217397"/>
                    <a:pt x="884893" y="421847"/>
                  </a:cubicBezTo>
                  <a:lnTo>
                    <a:pt x="102362" y="421847"/>
                  </a:lnTo>
                  <a:cubicBezTo>
                    <a:pt x="115831" y="217397"/>
                    <a:pt x="286075" y="55293"/>
                    <a:pt x="493493" y="55293"/>
                  </a:cubicBezTo>
                  <a:close/>
                  <a:moveTo>
                    <a:pt x="940114" y="421847"/>
                  </a:moveTo>
                  <a:cubicBezTo>
                    <a:pt x="926646" y="186648"/>
                    <a:pt x="731889" y="0"/>
                    <a:pt x="493493" y="0"/>
                  </a:cubicBezTo>
                  <a:cubicBezTo>
                    <a:pt x="255366" y="0"/>
                    <a:pt x="60609" y="186648"/>
                    <a:pt x="47140" y="421847"/>
                  </a:cubicBezTo>
                  <a:lnTo>
                    <a:pt x="0" y="421847"/>
                  </a:lnTo>
                  <a:lnTo>
                    <a:pt x="0" y="463384"/>
                  </a:lnTo>
                  <a:lnTo>
                    <a:pt x="987255" y="463384"/>
                  </a:lnTo>
                  <a:lnTo>
                    <a:pt x="987255" y="421847"/>
                  </a:lnTo>
                  <a:lnTo>
                    <a:pt x="940114" y="421847"/>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6" name="Freeform: Shape 115">
              <a:extLst>
                <a:ext uri="{FF2B5EF4-FFF2-40B4-BE49-F238E27FC236}">
                  <a16:creationId xmlns="" xmlns:a16="http://schemas.microsoft.com/office/drawing/2014/main" id="{F75BA49D-0068-4AC8-AA3C-93FAD8AAF137}"/>
                </a:ext>
              </a:extLst>
            </p:cNvPr>
            <p:cNvSpPr/>
            <p:nvPr/>
          </p:nvSpPr>
          <p:spPr>
            <a:xfrm>
              <a:off x="5018629" y="4331411"/>
              <a:ext cx="987255" cy="41537"/>
            </a:xfrm>
            <a:custGeom>
              <a:avLst/>
              <a:gdLst>
                <a:gd name="connsiteX0" fmla="*/ 0 w 987254"/>
                <a:gd name="connsiteY0" fmla="*/ 41537 h 41537"/>
                <a:gd name="connsiteX1" fmla="*/ 987255 w 987254"/>
                <a:gd name="connsiteY1" fmla="*/ 41537 h 41537"/>
                <a:gd name="connsiteX2" fmla="*/ 987255 w 987254"/>
                <a:gd name="connsiteY2" fmla="*/ 0 h 41537"/>
                <a:gd name="connsiteX3" fmla="*/ 0 w 987254"/>
                <a:gd name="connsiteY3" fmla="*/ 0 h 41537"/>
              </a:gdLst>
              <a:ahLst/>
              <a:cxnLst>
                <a:cxn ang="0">
                  <a:pos x="connsiteX0" y="connsiteY0"/>
                </a:cxn>
                <a:cxn ang="0">
                  <a:pos x="connsiteX1" y="connsiteY1"/>
                </a:cxn>
                <a:cxn ang="0">
                  <a:pos x="connsiteX2" y="connsiteY2"/>
                </a:cxn>
                <a:cxn ang="0">
                  <a:pos x="connsiteX3" y="connsiteY3"/>
                </a:cxn>
              </a:cxnLst>
              <a:rect l="l" t="t" r="r" b="b"/>
              <a:pathLst>
                <a:path w="987254" h="41537">
                  <a:moveTo>
                    <a:pt x="0" y="41537"/>
                  </a:moveTo>
                  <a:lnTo>
                    <a:pt x="987255" y="41537"/>
                  </a:lnTo>
                  <a:lnTo>
                    <a:pt x="987255" y="0"/>
                  </a:ln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7" name="Freeform: Shape 116">
              <a:extLst>
                <a:ext uri="{FF2B5EF4-FFF2-40B4-BE49-F238E27FC236}">
                  <a16:creationId xmlns="" xmlns:a16="http://schemas.microsoft.com/office/drawing/2014/main" id="{B786CBB0-EEE0-4FE1-911A-2CB4FC7FE9C2}"/>
                </a:ext>
              </a:extLst>
            </p:cNvPr>
            <p:cNvSpPr/>
            <p:nvPr/>
          </p:nvSpPr>
          <p:spPr>
            <a:xfrm>
              <a:off x="5102942" y="4427972"/>
              <a:ext cx="39598" cy="55833"/>
            </a:xfrm>
            <a:custGeom>
              <a:avLst/>
              <a:gdLst>
                <a:gd name="connsiteX0" fmla="*/ 10236 w 39597"/>
                <a:gd name="connsiteY0" fmla="*/ 28051 h 55832"/>
                <a:gd name="connsiteX1" fmla="*/ 10236 w 39597"/>
                <a:gd name="connsiteY1" fmla="*/ 8092 h 55832"/>
                <a:gd name="connsiteX2" fmla="*/ 18048 w 39597"/>
                <a:gd name="connsiteY2" fmla="*/ 8092 h 55832"/>
                <a:gd name="connsiteX3" fmla="*/ 23166 w 39597"/>
                <a:gd name="connsiteY3" fmla="*/ 8901 h 55832"/>
                <a:gd name="connsiteX4" fmla="*/ 26399 w 39597"/>
                <a:gd name="connsiteY4" fmla="*/ 10789 h 55832"/>
                <a:gd name="connsiteX5" fmla="*/ 28554 w 39597"/>
                <a:gd name="connsiteY5" fmla="*/ 13756 h 55832"/>
                <a:gd name="connsiteX6" fmla="*/ 29362 w 39597"/>
                <a:gd name="connsiteY6" fmla="*/ 17802 h 55832"/>
                <a:gd name="connsiteX7" fmla="*/ 28554 w 39597"/>
                <a:gd name="connsiteY7" fmla="*/ 22117 h 55832"/>
                <a:gd name="connsiteX8" fmla="*/ 26399 w 39597"/>
                <a:gd name="connsiteY8" fmla="*/ 25354 h 55832"/>
                <a:gd name="connsiteX9" fmla="*/ 22897 w 39597"/>
                <a:gd name="connsiteY9" fmla="*/ 27242 h 55832"/>
                <a:gd name="connsiteX10" fmla="*/ 18048 w 39597"/>
                <a:gd name="connsiteY10" fmla="*/ 28051 h 55832"/>
                <a:gd name="connsiteX11" fmla="*/ 10236 w 39597"/>
                <a:gd name="connsiteY11" fmla="*/ 28051 h 55832"/>
                <a:gd name="connsiteX12" fmla="*/ 0 w 39597"/>
                <a:gd name="connsiteY12" fmla="*/ 0 h 55832"/>
                <a:gd name="connsiteX13" fmla="*/ 0 w 39597"/>
                <a:gd name="connsiteY13" fmla="*/ 55833 h 55832"/>
                <a:gd name="connsiteX14" fmla="*/ 10236 w 39597"/>
                <a:gd name="connsiteY14" fmla="*/ 55833 h 55832"/>
                <a:gd name="connsiteX15" fmla="*/ 10236 w 39597"/>
                <a:gd name="connsiteY15" fmla="*/ 36143 h 55832"/>
                <a:gd name="connsiteX16" fmla="*/ 18048 w 39597"/>
                <a:gd name="connsiteY16" fmla="*/ 36143 h 55832"/>
                <a:gd name="connsiteX17" fmla="*/ 27476 w 39597"/>
                <a:gd name="connsiteY17" fmla="*/ 34794 h 55832"/>
                <a:gd name="connsiteX18" fmla="*/ 34210 w 39597"/>
                <a:gd name="connsiteY18" fmla="*/ 31018 h 55832"/>
                <a:gd name="connsiteX19" fmla="*/ 38251 w 39597"/>
                <a:gd name="connsiteY19" fmla="*/ 25354 h 55832"/>
                <a:gd name="connsiteX20" fmla="*/ 39598 w 39597"/>
                <a:gd name="connsiteY20" fmla="*/ 17802 h 55832"/>
                <a:gd name="connsiteX21" fmla="*/ 38251 w 39597"/>
                <a:gd name="connsiteY21" fmla="*/ 10789 h 55832"/>
                <a:gd name="connsiteX22" fmla="*/ 34480 w 39597"/>
                <a:gd name="connsiteY22" fmla="*/ 5125 h 55832"/>
                <a:gd name="connsiteX23" fmla="*/ 27745 w 39597"/>
                <a:gd name="connsiteY23" fmla="*/ 1349 h 55832"/>
                <a:gd name="connsiteX24" fmla="*/ 18048 w 39597"/>
                <a:gd name="connsiteY24" fmla="*/ 0 h 55832"/>
                <a:gd name="connsiteX25" fmla="*/ 0 w 39597"/>
                <a:gd name="connsiteY25" fmla="*/ 0 h 5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597" h="55832">
                  <a:moveTo>
                    <a:pt x="10236" y="28051"/>
                  </a:moveTo>
                  <a:lnTo>
                    <a:pt x="10236" y="8092"/>
                  </a:lnTo>
                  <a:lnTo>
                    <a:pt x="18048" y="8092"/>
                  </a:lnTo>
                  <a:cubicBezTo>
                    <a:pt x="19934" y="8092"/>
                    <a:pt x="21550" y="8361"/>
                    <a:pt x="23166" y="8901"/>
                  </a:cubicBezTo>
                  <a:cubicBezTo>
                    <a:pt x="24513" y="9171"/>
                    <a:pt x="25591" y="9980"/>
                    <a:pt x="26399" y="10789"/>
                  </a:cubicBezTo>
                  <a:cubicBezTo>
                    <a:pt x="27476" y="11598"/>
                    <a:pt x="28015" y="12677"/>
                    <a:pt x="28554" y="13756"/>
                  </a:cubicBezTo>
                  <a:cubicBezTo>
                    <a:pt x="29092" y="15104"/>
                    <a:pt x="29362" y="16453"/>
                    <a:pt x="29362" y="17802"/>
                  </a:cubicBezTo>
                  <a:cubicBezTo>
                    <a:pt x="29362" y="19420"/>
                    <a:pt x="29092" y="20769"/>
                    <a:pt x="28554" y="22117"/>
                  </a:cubicBezTo>
                  <a:cubicBezTo>
                    <a:pt x="28015" y="23466"/>
                    <a:pt x="27476" y="24545"/>
                    <a:pt x="26399" y="25354"/>
                  </a:cubicBezTo>
                  <a:cubicBezTo>
                    <a:pt x="25591" y="26163"/>
                    <a:pt x="24244" y="26972"/>
                    <a:pt x="22897" y="27242"/>
                  </a:cubicBezTo>
                  <a:cubicBezTo>
                    <a:pt x="21550" y="27781"/>
                    <a:pt x="19934" y="28051"/>
                    <a:pt x="18048" y="28051"/>
                  </a:cubicBezTo>
                  <a:lnTo>
                    <a:pt x="10236" y="28051"/>
                  </a:lnTo>
                  <a:close/>
                  <a:moveTo>
                    <a:pt x="0" y="0"/>
                  </a:moveTo>
                  <a:lnTo>
                    <a:pt x="0" y="55833"/>
                  </a:lnTo>
                  <a:lnTo>
                    <a:pt x="10236" y="55833"/>
                  </a:lnTo>
                  <a:lnTo>
                    <a:pt x="10236" y="36143"/>
                  </a:lnTo>
                  <a:lnTo>
                    <a:pt x="18048" y="36143"/>
                  </a:lnTo>
                  <a:cubicBezTo>
                    <a:pt x="21550" y="36143"/>
                    <a:pt x="24782" y="35873"/>
                    <a:pt x="27476" y="34794"/>
                  </a:cubicBezTo>
                  <a:cubicBezTo>
                    <a:pt x="30170" y="33985"/>
                    <a:pt x="32325" y="32636"/>
                    <a:pt x="34210" y="31018"/>
                  </a:cubicBezTo>
                  <a:cubicBezTo>
                    <a:pt x="36096" y="29400"/>
                    <a:pt x="37443" y="27512"/>
                    <a:pt x="38251" y="25354"/>
                  </a:cubicBezTo>
                  <a:cubicBezTo>
                    <a:pt x="39329" y="22926"/>
                    <a:pt x="39598" y="20499"/>
                    <a:pt x="39598" y="17802"/>
                  </a:cubicBezTo>
                  <a:cubicBezTo>
                    <a:pt x="39598" y="15374"/>
                    <a:pt x="39329" y="12947"/>
                    <a:pt x="38251" y="10789"/>
                  </a:cubicBezTo>
                  <a:cubicBezTo>
                    <a:pt x="37443" y="8631"/>
                    <a:pt x="36096" y="6743"/>
                    <a:pt x="34480" y="5125"/>
                  </a:cubicBezTo>
                  <a:cubicBezTo>
                    <a:pt x="32594" y="3506"/>
                    <a:pt x="30439" y="2158"/>
                    <a:pt x="27745" y="1349"/>
                  </a:cubicBezTo>
                  <a:cubicBezTo>
                    <a:pt x="25052" y="539"/>
                    <a:pt x="21819" y="0"/>
                    <a:pt x="18048" y="0"/>
                  </a:cubicBez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8" name="Freeform: Shape 117">
              <a:extLst>
                <a:ext uri="{FF2B5EF4-FFF2-40B4-BE49-F238E27FC236}">
                  <a16:creationId xmlns="" xmlns:a16="http://schemas.microsoft.com/office/drawing/2014/main" id="{F04E7958-EEDF-4F7C-9EAD-5470836F00FB}"/>
                </a:ext>
              </a:extLst>
            </p:cNvPr>
            <p:cNvSpPr/>
            <p:nvPr/>
          </p:nvSpPr>
          <p:spPr>
            <a:xfrm>
              <a:off x="5158164" y="4427972"/>
              <a:ext cx="43369" cy="55833"/>
            </a:xfrm>
            <a:custGeom>
              <a:avLst/>
              <a:gdLst>
                <a:gd name="connsiteX0" fmla="*/ 10236 w 43369"/>
                <a:gd name="connsiteY0" fmla="*/ 26703 h 55832"/>
                <a:gd name="connsiteX1" fmla="*/ 10236 w 43369"/>
                <a:gd name="connsiteY1" fmla="*/ 8092 h 55832"/>
                <a:gd name="connsiteX2" fmla="*/ 16971 w 43369"/>
                <a:gd name="connsiteY2" fmla="*/ 8092 h 55832"/>
                <a:gd name="connsiteX3" fmla="*/ 25591 w 43369"/>
                <a:gd name="connsiteY3" fmla="*/ 10249 h 55832"/>
                <a:gd name="connsiteX4" fmla="*/ 28284 w 43369"/>
                <a:gd name="connsiteY4" fmla="*/ 16993 h 55832"/>
                <a:gd name="connsiteX5" fmla="*/ 27476 w 43369"/>
                <a:gd name="connsiteY5" fmla="*/ 20769 h 55832"/>
                <a:gd name="connsiteX6" fmla="*/ 25591 w 43369"/>
                <a:gd name="connsiteY6" fmla="*/ 23736 h 55832"/>
                <a:gd name="connsiteX7" fmla="*/ 21819 w 43369"/>
                <a:gd name="connsiteY7" fmla="*/ 25893 h 55832"/>
                <a:gd name="connsiteX8" fmla="*/ 16701 w 43369"/>
                <a:gd name="connsiteY8" fmla="*/ 26703 h 55832"/>
                <a:gd name="connsiteX9" fmla="*/ 10236 w 43369"/>
                <a:gd name="connsiteY9" fmla="*/ 26703 h 55832"/>
                <a:gd name="connsiteX10" fmla="*/ 29362 w 43369"/>
                <a:gd name="connsiteY10" fmla="*/ 35334 h 55832"/>
                <a:gd name="connsiteX11" fmla="*/ 28015 w 43369"/>
                <a:gd name="connsiteY11" fmla="*/ 33446 h 55832"/>
                <a:gd name="connsiteX12" fmla="*/ 26129 w 43369"/>
                <a:gd name="connsiteY12" fmla="*/ 32097 h 55832"/>
                <a:gd name="connsiteX13" fmla="*/ 31247 w 43369"/>
                <a:gd name="connsiteY13" fmla="*/ 29400 h 55832"/>
                <a:gd name="connsiteX14" fmla="*/ 35288 w 43369"/>
                <a:gd name="connsiteY14" fmla="*/ 25893 h 55832"/>
                <a:gd name="connsiteX15" fmla="*/ 37443 w 43369"/>
                <a:gd name="connsiteY15" fmla="*/ 21308 h 55832"/>
                <a:gd name="connsiteX16" fmla="*/ 38520 w 43369"/>
                <a:gd name="connsiteY16" fmla="*/ 16183 h 55832"/>
                <a:gd name="connsiteX17" fmla="*/ 37174 w 43369"/>
                <a:gd name="connsiteY17" fmla="*/ 9710 h 55832"/>
                <a:gd name="connsiteX18" fmla="*/ 33402 w 43369"/>
                <a:gd name="connsiteY18" fmla="*/ 4585 h 55832"/>
                <a:gd name="connsiteX19" fmla="*/ 26668 w 43369"/>
                <a:gd name="connsiteY19" fmla="*/ 1349 h 55832"/>
                <a:gd name="connsiteX20" fmla="*/ 16971 w 43369"/>
                <a:gd name="connsiteY20" fmla="*/ 0 h 55832"/>
                <a:gd name="connsiteX21" fmla="*/ 0 w 43369"/>
                <a:gd name="connsiteY21" fmla="*/ 0 h 55832"/>
                <a:gd name="connsiteX22" fmla="*/ 0 w 43369"/>
                <a:gd name="connsiteY22" fmla="*/ 55833 h 55832"/>
                <a:gd name="connsiteX23" fmla="*/ 10236 w 43369"/>
                <a:gd name="connsiteY23" fmla="*/ 55833 h 55832"/>
                <a:gd name="connsiteX24" fmla="*/ 10236 w 43369"/>
                <a:gd name="connsiteY24" fmla="*/ 33985 h 55832"/>
                <a:gd name="connsiteX25" fmla="*/ 14816 w 43369"/>
                <a:gd name="connsiteY25" fmla="*/ 33985 h 55832"/>
                <a:gd name="connsiteX26" fmla="*/ 17240 w 43369"/>
                <a:gd name="connsiteY26" fmla="*/ 34525 h 55832"/>
                <a:gd name="connsiteX27" fmla="*/ 18587 w 43369"/>
                <a:gd name="connsiteY27" fmla="*/ 35873 h 55832"/>
                <a:gd name="connsiteX28" fmla="*/ 30170 w 43369"/>
                <a:gd name="connsiteY28" fmla="*/ 53675 h 55832"/>
                <a:gd name="connsiteX29" fmla="*/ 34210 w 43369"/>
                <a:gd name="connsiteY29" fmla="*/ 55833 h 55832"/>
                <a:gd name="connsiteX30" fmla="*/ 43369 w 43369"/>
                <a:gd name="connsiteY30" fmla="*/ 55833 h 55832"/>
                <a:gd name="connsiteX31" fmla="*/ 29362 w 43369"/>
                <a:gd name="connsiteY31" fmla="*/ 35334 h 5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3369" h="55832">
                  <a:moveTo>
                    <a:pt x="10236" y="26703"/>
                  </a:moveTo>
                  <a:lnTo>
                    <a:pt x="10236" y="8092"/>
                  </a:lnTo>
                  <a:lnTo>
                    <a:pt x="16971" y="8092"/>
                  </a:lnTo>
                  <a:cubicBezTo>
                    <a:pt x="20742" y="8092"/>
                    <a:pt x="23705" y="8901"/>
                    <a:pt x="25591" y="10249"/>
                  </a:cubicBezTo>
                  <a:cubicBezTo>
                    <a:pt x="27207" y="11868"/>
                    <a:pt x="28284" y="14026"/>
                    <a:pt x="28284" y="16993"/>
                  </a:cubicBezTo>
                  <a:cubicBezTo>
                    <a:pt x="28284" y="18341"/>
                    <a:pt x="28015" y="19690"/>
                    <a:pt x="27476" y="20769"/>
                  </a:cubicBezTo>
                  <a:cubicBezTo>
                    <a:pt x="27207" y="21848"/>
                    <a:pt x="26399" y="22926"/>
                    <a:pt x="25591" y="23736"/>
                  </a:cubicBezTo>
                  <a:cubicBezTo>
                    <a:pt x="24513" y="24545"/>
                    <a:pt x="23436" y="25354"/>
                    <a:pt x="21819" y="25893"/>
                  </a:cubicBezTo>
                  <a:cubicBezTo>
                    <a:pt x="20472" y="26433"/>
                    <a:pt x="18856" y="26703"/>
                    <a:pt x="16701" y="26703"/>
                  </a:cubicBezTo>
                  <a:lnTo>
                    <a:pt x="10236" y="26703"/>
                  </a:lnTo>
                  <a:close/>
                  <a:moveTo>
                    <a:pt x="29362" y="35334"/>
                  </a:moveTo>
                  <a:cubicBezTo>
                    <a:pt x="29092" y="34525"/>
                    <a:pt x="28554" y="33985"/>
                    <a:pt x="28015" y="33446"/>
                  </a:cubicBezTo>
                  <a:cubicBezTo>
                    <a:pt x="27476" y="32906"/>
                    <a:pt x="26668" y="32367"/>
                    <a:pt x="26129" y="32097"/>
                  </a:cubicBezTo>
                  <a:cubicBezTo>
                    <a:pt x="28015" y="31288"/>
                    <a:pt x="29900" y="30479"/>
                    <a:pt x="31247" y="29400"/>
                  </a:cubicBezTo>
                  <a:cubicBezTo>
                    <a:pt x="32864" y="28591"/>
                    <a:pt x="34210" y="27242"/>
                    <a:pt x="35288" y="25893"/>
                  </a:cubicBezTo>
                  <a:cubicBezTo>
                    <a:pt x="36096" y="24545"/>
                    <a:pt x="36904" y="23196"/>
                    <a:pt x="37443" y="21308"/>
                  </a:cubicBezTo>
                  <a:cubicBezTo>
                    <a:pt x="37982" y="19690"/>
                    <a:pt x="38520" y="18071"/>
                    <a:pt x="38520" y="16183"/>
                  </a:cubicBezTo>
                  <a:cubicBezTo>
                    <a:pt x="38520" y="13756"/>
                    <a:pt x="37982" y="11598"/>
                    <a:pt x="37174" y="9710"/>
                  </a:cubicBezTo>
                  <a:cubicBezTo>
                    <a:pt x="36365" y="7552"/>
                    <a:pt x="35019" y="5934"/>
                    <a:pt x="33402" y="4585"/>
                  </a:cubicBezTo>
                  <a:cubicBezTo>
                    <a:pt x="31517" y="3237"/>
                    <a:pt x="29362" y="2158"/>
                    <a:pt x="26668" y="1349"/>
                  </a:cubicBezTo>
                  <a:cubicBezTo>
                    <a:pt x="23974" y="539"/>
                    <a:pt x="20742" y="0"/>
                    <a:pt x="16971" y="0"/>
                  </a:cubicBezTo>
                  <a:lnTo>
                    <a:pt x="0" y="0"/>
                  </a:lnTo>
                  <a:lnTo>
                    <a:pt x="0" y="55833"/>
                  </a:lnTo>
                  <a:lnTo>
                    <a:pt x="10236" y="55833"/>
                  </a:lnTo>
                  <a:lnTo>
                    <a:pt x="10236" y="33985"/>
                  </a:lnTo>
                  <a:lnTo>
                    <a:pt x="14816" y="33985"/>
                  </a:lnTo>
                  <a:cubicBezTo>
                    <a:pt x="15893" y="33985"/>
                    <a:pt x="16701" y="34255"/>
                    <a:pt x="17240" y="34525"/>
                  </a:cubicBezTo>
                  <a:cubicBezTo>
                    <a:pt x="17779" y="34794"/>
                    <a:pt x="18048" y="35334"/>
                    <a:pt x="18587" y="35873"/>
                  </a:cubicBezTo>
                  <a:lnTo>
                    <a:pt x="30170" y="53675"/>
                  </a:lnTo>
                  <a:cubicBezTo>
                    <a:pt x="30978" y="55024"/>
                    <a:pt x="32325" y="55833"/>
                    <a:pt x="34210" y="55833"/>
                  </a:cubicBezTo>
                  <a:lnTo>
                    <a:pt x="43369" y="55833"/>
                  </a:lnTo>
                  <a:lnTo>
                    <a:pt x="29362" y="3533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19" name="Freeform: Shape 118">
              <a:extLst>
                <a:ext uri="{FF2B5EF4-FFF2-40B4-BE49-F238E27FC236}">
                  <a16:creationId xmlns="" xmlns:a16="http://schemas.microsoft.com/office/drawing/2014/main" id="{8A80EB29-49FC-464C-9F83-C78B6DE4E2EF}"/>
                </a:ext>
              </a:extLst>
            </p:cNvPr>
            <p:cNvSpPr/>
            <p:nvPr/>
          </p:nvSpPr>
          <p:spPr>
            <a:xfrm>
              <a:off x="5215271" y="4427972"/>
              <a:ext cx="35019" cy="55833"/>
            </a:xfrm>
            <a:custGeom>
              <a:avLst/>
              <a:gdLst>
                <a:gd name="connsiteX0" fmla="*/ 35019 w 35018"/>
                <a:gd name="connsiteY0" fmla="*/ 8361 h 55832"/>
                <a:gd name="connsiteX1" fmla="*/ 35019 w 35018"/>
                <a:gd name="connsiteY1" fmla="*/ 0 h 55832"/>
                <a:gd name="connsiteX2" fmla="*/ 0 w 35018"/>
                <a:gd name="connsiteY2" fmla="*/ 0 h 55832"/>
                <a:gd name="connsiteX3" fmla="*/ 0 w 35018"/>
                <a:gd name="connsiteY3" fmla="*/ 55833 h 55832"/>
                <a:gd name="connsiteX4" fmla="*/ 35019 w 35018"/>
                <a:gd name="connsiteY4" fmla="*/ 55833 h 55832"/>
                <a:gd name="connsiteX5" fmla="*/ 35019 w 35018"/>
                <a:gd name="connsiteY5" fmla="*/ 47471 h 55832"/>
                <a:gd name="connsiteX6" fmla="*/ 10506 w 35018"/>
                <a:gd name="connsiteY6" fmla="*/ 47471 h 55832"/>
                <a:gd name="connsiteX7" fmla="*/ 10506 w 35018"/>
                <a:gd name="connsiteY7" fmla="*/ 31827 h 55832"/>
                <a:gd name="connsiteX8" fmla="*/ 29900 w 35018"/>
                <a:gd name="connsiteY8" fmla="*/ 31827 h 55832"/>
                <a:gd name="connsiteX9" fmla="*/ 29900 w 35018"/>
                <a:gd name="connsiteY9" fmla="*/ 23736 h 55832"/>
                <a:gd name="connsiteX10" fmla="*/ 10506 w 35018"/>
                <a:gd name="connsiteY10" fmla="*/ 23736 h 55832"/>
                <a:gd name="connsiteX11" fmla="*/ 10506 w 35018"/>
                <a:gd name="connsiteY11" fmla="*/ 8361 h 5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018" h="55832">
                  <a:moveTo>
                    <a:pt x="35019" y="8361"/>
                  </a:moveTo>
                  <a:lnTo>
                    <a:pt x="35019" y="0"/>
                  </a:lnTo>
                  <a:lnTo>
                    <a:pt x="0" y="0"/>
                  </a:lnTo>
                  <a:lnTo>
                    <a:pt x="0" y="55833"/>
                  </a:lnTo>
                  <a:lnTo>
                    <a:pt x="35019" y="55833"/>
                  </a:lnTo>
                  <a:lnTo>
                    <a:pt x="35019" y="47471"/>
                  </a:lnTo>
                  <a:lnTo>
                    <a:pt x="10506" y="47471"/>
                  </a:lnTo>
                  <a:lnTo>
                    <a:pt x="10506" y="31827"/>
                  </a:lnTo>
                  <a:lnTo>
                    <a:pt x="29900" y="31827"/>
                  </a:lnTo>
                  <a:lnTo>
                    <a:pt x="29900" y="23736"/>
                  </a:lnTo>
                  <a:lnTo>
                    <a:pt x="10506" y="23736"/>
                  </a:lnTo>
                  <a:lnTo>
                    <a:pt x="10506" y="8361"/>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0" name="Freeform: Shape 119">
              <a:extLst>
                <a:ext uri="{FF2B5EF4-FFF2-40B4-BE49-F238E27FC236}">
                  <a16:creationId xmlns="" xmlns:a16="http://schemas.microsoft.com/office/drawing/2014/main" id="{A22D93CD-AD77-422E-91A3-D0533BC88CEE}"/>
                </a:ext>
              </a:extLst>
            </p:cNvPr>
            <p:cNvSpPr/>
            <p:nvPr/>
          </p:nvSpPr>
          <p:spPr>
            <a:xfrm>
              <a:off x="5267260" y="4427972"/>
              <a:ext cx="60340" cy="55833"/>
            </a:xfrm>
            <a:custGeom>
              <a:avLst/>
              <a:gdLst>
                <a:gd name="connsiteX0" fmla="*/ 52528 w 60339"/>
                <a:gd name="connsiteY0" fmla="*/ 0 h 55832"/>
                <a:gd name="connsiteX1" fmla="*/ 51181 w 60339"/>
                <a:gd name="connsiteY1" fmla="*/ 0 h 55832"/>
                <a:gd name="connsiteX2" fmla="*/ 50373 w 60339"/>
                <a:gd name="connsiteY2" fmla="*/ 270 h 55832"/>
                <a:gd name="connsiteX3" fmla="*/ 49565 w 60339"/>
                <a:gd name="connsiteY3" fmla="*/ 809 h 55832"/>
                <a:gd name="connsiteX4" fmla="*/ 49026 w 60339"/>
                <a:gd name="connsiteY4" fmla="*/ 1618 h 55832"/>
                <a:gd name="connsiteX5" fmla="*/ 32594 w 60339"/>
                <a:gd name="connsiteY5" fmla="*/ 32636 h 55832"/>
                <a:gd name="connsiteX6" fmla="*/ 31247 w 60339"/>
                <a:gd name="connsiteY6" fmla="*/ 35064 h 55832"/>
                <a:gd name="connsiteX7" fmla="*/ 30170 w 60339"/>
                <a:gd name="connsiteY7" fmla="*/ 38031 h 55832"/>
                <a:gd name="connsiteX8" fmla="*/ 29092 w 60339"/>
                <a:gd name="connsiteY8" fmla="*/ 35334 h 55832"/>
                <a:gd name="connsiteX9" fmla="*/ 28015 w 60339"/>
                <a:gd name="connsiteY9" fmla="*/ 32636 h 55832"/>
                <a:gd name="connsiteX10" fmla="*/ 11314 w 60339"/>
                <a:gd name="connsiteY10" fmla="*/ 1618 h 55832"/>
                <a:gd name="connsiteX11" fmla="*/ 10506 w 60339"/>
                <a:gd name="connsiteY11" fmla="*/ 809 h 55832"/>
                <a:gd name="connsiteX12" fmla="*/ 9697 w 60339"/>
                <a:gd name="connsiteY12" fmla="*/ 270 h 55832"/>
                <a:gd name="connsiteX13" fmla="*/ 8889 w 60339"/>
                <a:gd name="connsiteY13" fmla="*/ 0 h 55832"/>
                <a:gd name="connsiteX14" fmla="*/ 7812 w 60339"/>
                <a:gd name="connsiteY14" fmla="*/ 0 h 55832"/>
                <a:gd name="connsiteX15" fmla="*/ 0 w 60339"/>
                <a:gd name="connsiteY15" fmla="*/ 0 h 55832"/>
                <a:gd name="connsiteX16" fmla="*/ 0 w 60339"/>
                <a:gd name="connsiteY16" fmla="*/ 55833 h 55832"/>
                <a:gd name="connsiteX17" fmla="*/ 9159 w 60339"/>
                <a:gd name="connsiteY17" fmla="*/ 55833 h 55832"/>
                <a:gd name="connsiteX18" fmla="*/ 9159 w 60339"/>
                <a:gd name="connsiteY18" fmla="*/ 19690 h 55832"/>
                <a:gd name="connsiteX19" fmla="*/ 8889 w 60339"/>
                <a:gd name="connsiteY19" fmla="*/ 17532 h 55832"/>
                <a:gd name="connsiteX20" fmla="*/ 8889 w 60339"/>
                <a:gd name="connsiteY20" fmla="*/ 15104 h 55832"/>
                <a:gd name="connsiteX21" fmla="*/ 25860 w 60339"/>
                <a:gd name="connsiteY21" fmla="*/ 46662 h 55832"/>
                <a:gd name="connsiteX22" fmla="*/ 29362 w 60339"/>
                <a:gd name="connsiteY22" fmla="*/ 49090 h 55832"/>
                <a:gd name="connsiteX23" fmla="*/ 30978 w 60339"/>
                <a:gd name="connsiteY23" fmla="*/ 49090 h 55832"/>
                <a:gd name="connsiteX24" fmla="*/ 34480 w 60339"/>
                <a:gd name="connsiteY24" fmla="*/ 46662 h 55832"/>
                <a:gd name="connsiteX25" fmla="*/ 51450 w 60339"/>
                <a:gd name="connsiteY25" fmla="*/ 15104 h 55832"/>
                <a:gd name="connsiteX26" fmla="*/ 51181 w 60339"/>
                <a:gd name="connsiteY26" fmla="*/ 19690 h 55832"/>
                <a:gd name="connsiteX27" fmla="*/ 51181 w 60339"/>
                <a:gd name="connsiteY27" fmla="*/ 55833 h 55832"/>
                <a:gd name="connsiteX28" fmla="*/ 60340 w 60339"/>
                <a:gd name="connsiteY28" fmla="*/ 55833 h 55832"/>
                <a:gd name="connsiteX29" fmla="*/ 60340 w 60339"/>
                <a:gd name="connsiteY29" fmla="*/ 0 h 55832"/>
                <a:gd name="connsiteX30" fmla="*/ 52528 w 60339"/>
                <a:gd name="connsiteY30" fmla="*/ 0 h 5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339" h="55832">
                  <a:moveTo>
                    <a:pt x="52528" y="0"/>
                  </a:moveTo>
                  <a:cubicBezTo>
                    <a:pt x="51989" y="0"/>
                    <a:pt x="51450" y="0"/>
                    <a:pt x="51181" y="0"/>
                  </a:cubicBezTo>
                  <a:cubicBezTo>
                    <a:pt x="50912" y="270"/>
                    <a:pt x="50642" y="270"/>
                    <a:pt x="50373" y="270"/>
                  </a:cubicBezTo>
                  <a:cubicBezTo>
                    <a:pt x="50104" y="539"/>
                    <a:pt x="49834" y="539"/>
                    <a:pt x="49565" y="809"/>
                  </a:cubicBezTo>
                  <a:cubicBezTo>
                    <a:pt x="49295" y="1079"/>
                    <a:pt x="49026" y="1349"/>
                    <a:pt x="49026" y="1618"/>
                  </a:cubicBezTo>
                  <a:lnTo>
                    <a:pt x="32594" y="32636"/>
                  </a:lnTo>
                  <a:cubicBezTo>
                    <a:pt x="32055" y="33446"/>
                    <a:pt x="31786" y="34255"/>
                    <a:pt x="31247" y="35064"/>
                  </a:cubicBezTo>
                  <a:cubicBezTo>
                    <a:pt x="30978" y="36143"/>
                    <a:pt x="30439" y="36952"/>
                    <a:pt x="30170" y="38031"/>
                  </a:cubicBezTo>
                  <a:cubicBezTo>
                    <a:pt x="29900" y="36952"/>
                    <a:pt x="29362" y="36143"/>
                    <a:pt x="29092" y="35334"/>
                  </a:cubicBezTo>
                  <a:cubicBezTo>
                    <a:pt x="28554" y="34255"/>
                    <a:pt x="28284" y="33446"/>
                    <a:pt x="28015" y="32636"/>
                  </a:cubicBezTo>
                  <a:lnTo>
                    <a:pt x="11314" y="1618"/>
                  </a:lnTo>
                  <a:cubicBezTo>
                    <a:pt x="11044" y="1349"/>
                    <a:pt x="10775" y="1079"/>
                    <a:pt x="10506" y="809"/>
                  </a:cubicBezTo>
                  <a:cubicBezTo>
                    <a:pt x="10236" y="539"/>
                    <a:pt x="10236" y="539"/>
                    <a:pt x="9697" y="270"/>
                  </a:cubicBezTo>
                  <a:cubicBezTo>
                    <a:pt x="9697" y="270"/>
                    <a:pt x="9159" y="270"/>
                    <a:pt x="8889" y="0"/>
                  </a:cubicBezTo>
                  <a:cubicBezTo>
                    <a:pt x="8620" y="0"/>
                    <a:pt x="8081" y="0"/>
                    <a:pt x="7812" y="0"/>
                  </a:cubicBezTo>
                  <a:lnTo>
                    <a:pt x="0" y="0"/>
                  </a:lnTo>
                  <a:lnTo>
                    <a:pt x="0" y="55833"/>
                  </a:lnTo>
                  <a:lnTo>
                    <a:pt x="9159" y="55833"/>
                  </a:lnTo>
                  <a:lnTo>
                    <a:pt x="9159" y="19690"/>
                  </a:lnTo>
                  <a:cubicBezTo>
                    <a:pt x="9159" y="19150"/>
                    <a:pt x="9159" y="18341"/>
                    <a:pt x="8889" y="17532"/>
                  </a:cubicBezTo>
                  <a:cubicBezTo>
                    <a:pt x="8889" y="16723"/>
                    <a:pt x="8889" y="15914"/>
                    <a:pt x="8889" y="15104"/>
                  </a:cubicBezTo>
                  <a:lnTo>
                    <a:pt x="25860" y="46662"/>
                  </a:lnTo>
                  <a:cubicBezTo>
                    <a:pt x="26668" y="48280"/>
                    <a:pt x="27745" y="49090"/>
                    <a:pt x="29362" y="49090"/>
                  </a:cubicBezTo>
                  <a:lnTo>
                    <a:pt x="30978" y="49090"/>
                  </a:lnTo>
                  <a:cubicBezTo>
                    <a:pt x="32594" y="49090"/>
                    <a:pt x="33672" y="48280"/>
                    <a:pt x="34480" y="46662"/>
                  </a:cubicBezTo>
                  <a:lnTo>
                    <a:pt x="51450" y="15104"/>
                  </a:lnTo>
                  <a:cubicBezTo>
                    <a:pt x="51181" y="16723"/>
                    <a:pt x="51181" y="18341"/>
                    <a:pt x="51181" y="19690"/>
                  </a:cubicBezTo>
                  <a:lnTo>
                    <a:pt x="51181" y="55833"/>
                  </a:lnTo>
                  <a:lnTo>
                    <a:pt x="60340" y="55833"/>
                  </a:lnTo>
                  <a:lnTo>
                    <a:pt x="60340" y="0"/>
                  </a:lnTo>
                  <a:lnTo>
                    <a:pt x="52528"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1" name="Freeform: Shape 120">
              <a:extLst>
                <a:ext uri="{FF2B5EF4-FFF2-40B4-BE49-F238E27FC236}">
                  <a16:creationId xmlns="" xmlns:a16="http://schemas.microsoft.com/office/drawing/2014/main" id="{DF6E12CA-A57C-4D1F-AD9D-D3F68D2B2F90}"/>
                </a:ext>
              </a:extLst>
            </p:cNvPr>
            <p:cNvSpPr/>
            <p:nvPr/>
          </p:nvSpPr>
          <p:spPr>
            <a:xfrm>
              <a:off x="5347534" y="4427972"/>
              <a:ext cx="10506" cy="55833"/>
            </a:xfrm>
            <a:custGeom>
              <a:avLst/>
              <a:gdLst>
                <a:gd name="connsiteX0" fmla="*/ 10506 w 10505"/>
                <a:gd name="connsiteY0" fmla="*/ 0 h 55832"/>
                <a:gd name="connsiteX1" fmla="*/ 0 w 10505"/>
                <a:gd name="connsiteY1" fmla="*/ 0 h 55832"/>
                <a:gd name="connsiteX2" fmla="*/ 0 w 10505"/>
                <a:gd name="connsiteY2" fmla="*/ 55833 h 55832"/>
                <a:gd name="connsiteX3" fmla="*/ 10506 w 10505"/>
                <a:gd name="connsiteY3" fmla="*/ 55833 h 55832"/>
              </a:gdLst>
              <a:ahLst/>
              <a:cxnLst>
                <a:cxn ang="0">
                  <a:pos x="connsiteX0" y="connsiteY0"/>
                </a:cxn>
                <a:cxn ang="0">
                  <a:pos x="connsiteX1" y="connsiteY1"/>
                </a:cxn>
                <a:cxn ang="0">
                  <a:pos x="connsiteX2" y="connsiteY2"/>
                </a:cxn>
                <a:cxn ang="0">
                  <a:pos x="connsiteX3" y="connsiteY3"/>
                </a:cxn>
              </a:cxnLst>
              <a:rect l="l" t="t" r="r" b="b"/>
              <a:pathLst>
                <a:path w="10505" h="55832">
                  <a:moveTo>
                    <a:pt x="10506" y="0"/>
                  </a:moveTo>
                  <a:lnTo>
                    <a:pt x="0" y="0"/>
                  </a:lnTo>
                  <a:lnTo>
                    <a:pt x="0" y="55833"/>
                  </a:lnTo>
                  <a:lnTo>
                    <a:pt x="10506" y="55833"/>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2" name="Freeform: Shape 121">
              <a:extLst>
                <a:ext uri="{FF2B5EF4-FFF2-40B4-BE49-F238E27FC236}">
                  <a16:creationId xmlns="" xmlns:a16="http://schemas.microsoft.com/office/drawing/2014/main" id="{AD985333-F8BF-424B-B92A-5F883743B29D}"/>
                </a:ext>
              </a:extLst>
            </p:cNvPr>
            <p:cNvSpPr/>
            <p:nvPr/>
          </p:nvSpPr>
          <p:spPr>
            <a:xfrm>
              <a:off x="5377434" y="4427972"/>
              <a:ext cx="46063" cy="56372"/>
            </a:xfrm>
            <a:custGeom>
              <a:avLst/>
              <a:gdLst>
                <a:gd name="connsiteX0" fmla="*/ 17509 w 46062"/>
                <a:gd name="connsiteY0" fmla="*/ 46392 h 56372"/>
                <a:gd name="connsiteX1" fmla="*/ 13738 w 46062"/>
                <a:gd name="connsiteY1" fmla="*/ 43695 h 56372"/>
                <a:gd name="connsiteX2" fmla="*/ 11044 w 46062"/>
                <a:gd name="connsiteY2" fmla="*/ 39110 h 56372"/>
                <a:gd name="connsiteX3" fmla="*/ 10236 w 46062"/>
                <a:gd name="connsiteY3" fmla="*/ 33446 h 56372"/>
                <a:gd name="connsiteX4" fmla="*/ 10236 w 46062"/>
                <a:gd name="connsiteY4" fmla="*/ 0 h 56372"/>
                <a:gd name="connsiteX5" fmla="*/ 0 w 46062"/>
                <a:gd name="connsiteY5" fmla="*/ 0 h 56372"/>
                <a:gd name="connsiteX6" fmla="*/ 0 w 46062"/>
                <a:gd name="connsiteY6" fmla="*/ 33446 h 56372"/>
                <a:gd name="connsiteX7" fmla="*/ 1616 w 46062"/>
                <a:gd name="connsiteY7" fmla="*/ 42616 h 56372"/>
                <a:gd name="connsiteX8" fmla="*/ 6196 w 46062"/>
                <a:gd name="connsiteY8" fmla="*/ 49899 h 56372"/>
                <a:gd name="connsiteX9" fmla="*/ 13199 w 46062"/>
                <a:gd name="connsiteY9" fmla="*/ 54754 h 56372"/>
                <a:gd name="connsiteX10" fmla="*/ 22897 w 46062"/>
                <a:gd name="connsiteY10" fmla="*/ 56372 h 56372"/>
                <a:gd name="connsiteX11" fmla="*/ 32594 w 46062"/>
                <a:gd name="connsiteY11" fmla="*/ 54754 h 56372"/>
                <a:gd name="connsiteX12" fmla="*/ 39867 w 46062"/>
                <a:gd name="connsiteY12" fmla="*/ 49899 h 56372"/>
                <a:gd name="connsiteX13" fmla="*/ 44447 w 46062"/>
                <a:gd name="connsiteY13" fmla="*/ 42616 h 56372"/>
                <a:gd name="connsiteX14" fmla="*/ 46063 w 46062"/>
                <a:gd name="connsiteY14" fmla="*/ 33446 h 56372"/>
                <a:gd name="connsiteX15" fmla="*/ 46063 w 46062"/>
                <a:gd name="connsiteY15" fmla="*/ 0 h 56372"/>
                <a:gd name="connsiteX16" fmla="*/ 35827 w 46062"/>
                <a:gd name="connsiteY16" fmla="*/ 0 h 56372"/>
                <a:gd name="connsiteX17" fmla="*/ 35827 w 46062"/>
                <a:gd name="connsiteY17" fmla="*/ 33446 h 56372"/>
                <a:gd name="connsiteX18" fmla="*/ 34749 w 46062"/>
                <a:gd name="connsiteY18" fmla="*/ 39110 h 56372"/>
                <a:gd name="connsiteX19" fmla="*/ 32325 w 46062"/>
                <a:gd name="connsiteY19" fmla="*/ 43695 h 56372"/>
                <a:gd name="connsiteX20" fmla="*/ 28284 w 46062"/>
                <a:gd name="connsiteY20" fmla="*/ 46392 h 56372"/>
                <a:gd name="connsiteX21" fmla="*/ 22897 w 46062"/>
                <a:gd name="connsiteY21" fmla="*/ 47471 h 56372"/>
                <a:gd name="connsiteX22" fmla="*/ 17509 w 46062"/>
                <a:gd name="connsiteY22" fmla="*/ 46392 h 56372"/>
                <a:gd name="connsiteX23" fmla="*/ 17509 w 46062"/>
                <a:gd name="connsiteY23" fmla="*/ 46392 h 5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062" h="56372">
                  <a:moveTo>
                    <a:pt x="17509" y="46392"/>
                  </a:moveTo>
                  <a:cubicBezTo>
                    <a:pt x="15893" y="45853"/>
                    <a:pt x="14816" y="44774"/>
                    <a:pt x="13738" y="43695"/>
                  </a:cubicBezTo>
                  <a:cubicBezTo>
                    <a:pt x="12661" y="42347"/>
                    <a:pt x="11583" y="40998"/>
                    <a:pt x="11044" y="39110"/>
                  </a:cubicBezTo>
                  <a:cubicBezTo>
                    <a:pt x="10506" y="37492"/>
                    <a:pt x="10236" y="35603"/>
                    <a:pt x="10236" y="33446"/>
                  </a:cubicBezTo>
                  <a:lnTo>
                    <a:pt x="10236" y="0"/>
                  </a:lnTo>
                  <a:lnTo>
                    <a:pt x="0" y="0"/>
                  </a:lnTo>
                  <a:lnTo>
                    <a:pt x="0" y="33446"/>
                  </a:lnTo>
                  <a:cubicBezTo>
                    <a:pt x="0" y="36682"/>
                    <a:pt x="539" y="39919"/>
                    <a:pt x="1616" y="42616"/>
                  </a:cubicBezTo>
                  <a:cubicBezTo>
                    <a:pt x="2694" y="45583"/>
                    <a:pt x="4041" y="47741"/>
                    <a:pt x="6196" y="49899"/>
                  </a:cubicBezTo>
                  <a:cubicBezTo>
                    <a:pt x="8081" y="52057"/>
                    <a:pt x="10506" y="53675"/>
                    <a:pt x="13199" y="54754"/>
                  </a:cubicBezTo>
                  <a:cubicBezTo>
                    <a:pt x="16162" y="55833"/>
                    <a:pt x="19395" y="56372"/>
                    <a:pt x="22897" y="56372"/>
                  </a:cubicBezTo>
                  <a:cubicBezTo>
                    <a:pt x="26668" y="56372"/>
                    <a:pt x="29900" y="55833"/>
                    <a:pt x="32594" y="54754"/>
                  </a:cubicBezTo>
                  <a:cubicBezTo>
                    <a:pt x="35557" y="53675"/>
                    <a:pt x="37982" y="52057"/>
                    <a:pt x="39867" y="49899"/>
                  </a:cubicBezTo>
                  <a:cubicBezTo>
                    <a:pt x="41753" y="47741"/>
                    <a:pt x="43369" y="45583"/>
                    <a:pt x="44447" y="42616"/>
                  </a:cubicBezTo>
                  <a:cubicBezTo>
                    <a:pt x="45524" y="39919"/>
                    <a:pt x="46063" y="36682"/>
                    <a:pt x="46063" y="33446"/>
                  </a:cubicBezTo>
                  <a:lnTo>
                    <a:pt x="46063" y="0"/>
                  </a:lnTo>
                  <a:lnTo>
                    <a:pt x="35827" y="0"/>
                  </a:lnTo>
                  <a:lnTo>
                    <a:pt x="35827" y="33446"/>
                  </a:lnTo>
                  <a:cubicBezTo>
                    <a:pt x="35827" y="35603"/>
                    <a:pt x="35288" y="37492"/>
                    <a:pt x="34749" y="39110"/>
                  </a:cubicBezTo>
                  <a:cubicBezTo>
                    <a:pt x="34210" y="40998"/>
                    <a:pt x="33402" y="42347"/>
                    <a:pt x="32325" y="43695"/>
                  </a:cubicBezTo>
                  <a:cubicBezTo>
                    <a:pt x="31247" y="44774"/>
                    <a:pt x="29900" y="45853"/>
                    <a:pt x="28284" y="46392"/>
                  </a:cubicBezTo>
                  <a:cubicBezTo>
                    <a:pt x="26668" y="47202"/>
                    <a:pt x="25052" y="47471"/>
                    <a:pt x="22897" y="47471"/>
                  </a:cubicBezTo>
                  <a:cubicBezTo>
                    <a:pt x="21011" y="47471"/>
                    <a:pt x="19126" y="47202"/>
                    <a:pt x="17509" y="46392"/>
                  </a:cubicBezTo>
                  <a:lnTo>
                    <a:pt x="17509" y="4639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3" name="Freeform: Shape 122">
              <a:extLst>
                <a:ext uri="{FF2B5EF4-FFF2-40B4-BE49-F238E27FC236}">
                  <a16:creationId xmlns="" xmlns:a16="http://schemas.microsoft.com/office/drawing/2014/main" id="{4BF48DFF-10D1-49C2-97F7-EB53A006B673}"/>
                </a:ext>
              </a:extLst>
            </p:cNvPr>
            <p:cNvSpPr/>
            <p:nvPr/>
          </p:nvSpPr>
          <p:spPr>
            <a:xfrm>
              <a:off x="5442892" y="4427972"/>
              <a:ext cx="60340" cy="55833"/>
            </a:xfrm>
            <a:custGeom>
              <a:avLst/>
              <a:gdLst>
                <a:gd name="connsiteX0" fmla="*/ 52528 w 60339"/>
                <a:gd name="connsiteY0" fmla="*/ 0 h 55832"/>
                <a:gd name="connsiteX1" fmla="*/ 51181 w 60339"/>
                <a:gd name="connsiteY1" fmla="*/ 0 h 55832"/>
                <a:gd name="connsiteX2" fmla="*/ 50373 w 60339"/>
                <a:gd name="connsiteY2" fmla="*/ 270 h 55832"/>
                <a:gd name="connsiteX3" fmla="*/ 49565 w 60339"/>
                <a:gd name="connsiteY3" fmla="*/ 809 h 55832"/>
                <a:gd name="connsiteX4" fmla="*/ 49026 w 60339"/>
                <a:gd name="connsiteY4" fmla="*/ 1618 h 55832"/>
                <a:gd name="connsiteX5" fmla="*/ 32594 w 60339"/>
                <a:gd name="connsiteY5" fmla="*/ 32636 h 55832"/>
                <a:gd name="connsiteX6" fmla="*/ 31247 w 60339"/>
                <a:gd name="connsiteY6" fmla="*/ 35064 h 55832"/>
                <a:gd name="connsiteX7" fmla="*/ 30170 w 60339"/>
                <a:gd name="connsiteY7" fmla="*/ 38031 h 55832"/>
                <a:gd name="connsiteX8" fmla="*/ 29092 w 60339"/>
                <a:gd name="connsiteY8" fmla="*/ 35334 h 55832"/>
                <a:gd name="connsiteX9" fmla="*/ 27745 w 60339"/>
                <a:gd name="connsiteY9" fmla="*/ 32636 h 55832"/>
                <a:gd name="connsiteX10" fmla="*/ 11314 w 60339"/>
                <a:gd name="connsiteY10" fmla="*/ 1618 h 55832"/>
                <a:gd name="connsiteX11" fmla="*/ 10506 w 60339"/>
                <a:gd name="connsiteY11" fmla="*/ 809 h 55832"/>
                <a:gd name="connsiteX12" fmla="*/ 9697 w 60339"/>
                <a:gd name="connsiteY12" fmla="*/ 270 h 55832"/>
                <a:gd name="connsiteX13" fmla="*/ 8889 w 60339"/>
                <a:gd name="connsiteY13" fmla="*/ 0 h 55832"/>
                <a:gd name="connsiteX14" fmla="*/ 7812 w 60339"/>
                <a:gd name="connsiteY14" fmla="*/ 0 h 55832"/>
                <a:gd name="connsiteX15" fmla="*/ 0 w 60339"/>
                <a:gd name="connsiteY15" fmla="*/ 0 h 55832"/>
                <a:gd name="connsiteX16" fmla="*/ 0 w 60339"/>
                <a:gd name="connsiteY16" fmla="*/ 55833 h 55832"/>
                <a:gd name="connsiteX17" fmla="*/ 9159 w 60339"/>
                <a:gd name="connsiteY17" fmla="*/ 55833 h 55832"/>
                <a:gd name="connsiteX18" fmla="*/ 9159 w 60339"/>
                <a:gd name="connsiteY18" fmla="*/ 19690 h 55832"/>
                <a:gd name="connsiteX19" fmla="*/ 8889 w 60339"/>
                <a:gd name="connsiteY19" fmla="*/ 17532 h 55832"/>
                <a:gd name="connsiteX20" fmla="*/ 8889 w 60339"/>
                <a:gd name="connsiteY20" fmla="*/ 15104 h 55832"/>
                <a:gd name="connsiteX21" fmla="*/ 25860 w 60339"/>
                <a:gd name="connsiteY21" fmla="*/ 46662 h 55832"/>
                <a:gd name="connsiteX22" fmla="*/ 29362 w 60339"/>
                <a:gd name="connsiteY22" fmla="*/ 49090 h 55832"/>
                <a:gd name="connsiteX23" fmla="*/ 30978 w 60339"/>
                <a:gd name="connsiteY23" fmla="*/ 49090 h 55832"/>
                <a:gd name="connsiteX24" fmla="*/ 34480 w 60339"/>
                <a:gd name="connsiteY24" fmla="*/ 46662 h 55832"/>
                <a:gd name="connsiteX25" fmla="*/ 51450 w 60339"/>
                <a:gd name="connsiteY25" fmla="*/ 15104 h 55832"/>
                <a:gd name="connsiteX26" fmla="*/ 51181 w 60339"/>
                <a:gd name="connsiteY26" fmla="*/ 19690 h 55832"/>
                <a:gd name="connsiteX27" fmla="*/ 51181 w 60339"/>
                <a:gd name="connsiteY27" fmla="*/ 55833 h 55832"/>
                <a:gd name="connsiteX28" fmla="*/ 60340 w 60339"/>
                <a:gd name="connsiteY28" fmla="*/ 55833 h 55832"/>
                <a:gd name="connsiteX29" fmla="*/ 60340 w 60339"/>
                <a:gd name="connsiteY29" fmla="*/ 0 h 55832"/>
                <a:gd name="connsiteX30" fmla="*/ 52528 w 60339"/>
                <a:gd name="connsiteY30" fmla="*/ 0 h 5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339" h="55832">
                  <a:moveTo>
                    <a:pt x="52528" y="0"/>
                  </a:moveTo>
                  <a:cubicBezTo>
                    <a:pt x="51989" y="0"/>
                    <a:pt x="51450" y="0"/>
                    <a:pt x="51181" y="0"/>
                  </a:cubicBezTo>
                  <a:cubicBezTo>
                    <a:pt x="50912" y="270"/>
                    <a:pt x="50642" y="270"/>
                    <a:pt x="50373" y="270"/>
                  </a:cubicBezTo>
                  <a:cubicBezTo>
                    <a:pt x="50104" y="539"/>
                    <a:pt x="49834" y="539"/>
                    <a:pt x="49565" y="809"/>
                  </a:cubicBezTo>
                  <a:cubicBezTo>
                    <a:pt x="49295" y="1079"/>
                    <a:pt x="49026" y="1349"/>
                    <a:pt x="49026" y="1618"/>
                  </a:cubicBezTo>
                  <a:lnTo>
                    <a:pt x="32594" y="32636"/>
                  </a:lnTo>
                  <a:cubicBezTo>
                    <a:pt x="32055" y="33446"/>
                    <a:pt x="31517" y="34255"/>
                    <a:pt x="31247" y="35064"/>
                  </a:cubicBezTo>
                  <a:cubicBezTo>
                    <a:pt x="30978" y="36143"/>
                    <a:pt x="30439" y="36952"/>
                    <a:pt x="30170" y="38031"/>
                  </a:cubicBezTo>
                  <a:cubicBezTo>
                    <a:pt x="29900" y="36952"/>
                    <a:pt x="29362" y="36143"/>
                    <a:pt x="29092" y="35334"/>
                  </a:cubicBezTo>
                  <a:cubicBezTo>
                    <a:pt x="28554" y="34255"/>
                    <a:pt x="28284" y="33446"/>
                    <a:pt x="27745" y="32636"/>
                  </a:cubicBezTo>
                  <a:lnTo>
                    <a:pt x="11314" y="1618"/>
                  </a:lnTo>
                  <a:cubicBezTo>
                    <a:pt x="11044" y="1349"/>
                    <a:pt x="10775" y="1079"/>
                    <a:pt x="10506" y="809"/>
                  </a:cubicBezTo>
                  <a:cubicBezTo>
                    <a:pt x="10236" y="539"/>
                    <a:pt x="10236" y="539"/>
                    <a:pt x="9697" y="270"/>
                  </a:cubicBezTo>
                  <a:cubicBezTo>
                    <a:pt x="9697" y="270"/>
                    <a:pt x="9159" y="270"/>
                    <a:pt x="8889" y="0"/>
                  </a:cubicBezTo>
                  <a:cubicBezTo>
                    <a:pt x="8620" y="0"/>
                    <a:pt x="8081" y="0"/>
                    <a:pt x="7812" y="0"/>
                  </a:cubicBezTo>
                  <a:lnTo>
                    <a:pt x="0" y="0"/>
                  </a:lnTo>
                  <a:lnTo>
                    <a:pt x="0" y="55833"/>
                  </a:lnTo>
                  <a:lnTo>
                    <a:pt x="9159" y="55833"/>
                  </a:lnTo>
                  <a:lnTo>
                    <a:pt x="9159" y="19690"/>
                  </a:lnTo>
                  <a:cubicBezTo>
                    <a:pt x="9159" y="19150"/>
                    <a:pt x="9159" y="18341"/>
                    <a:pt x="8889" y="17532"/>
                  </a:cubicBezTo>
                  <a:cubicBezTo>
                    <a:pt x="8889" y="16723"/>
                    <a:pt x="8889" y="15914"/>
                    <a:pt x="8889" y="15104"/>
                  </a:cubicBezTo>
                  <a:lnTo>
                    <a:pt x="25860" y="46662"/>
                  </a:lnTo>
                  <a:cubicBezTo>
                    <a:pt x="26668" y="48280"/>
                    <a:pt x="27745" y="49090"/>
                    <a:pt x="29362" y="49090"/>
                  </a:cubicBezTo>
                  <a:lnTo>
                    <a:pt x="30978" y="49090"/>
                  </a:lnTo>
                  <a:cubicBezTo>
                    <a:pt x="32594" y="49090"/>
                    <a:pt x="33672" y="48280"/>
                    <a:pt x="34480" y="46662"/>
                  </a:cubicBezTo>
                  <a:lnTo>
                    <a:pt x="51450" y="15104"/>
                  </a:lnTo>
                  <a:cubicBezTo>
                    <a:pt x="51181" y="16723"/>
                    <a:pt x="51181" y="18341"/>
                    <a:pt x="51181" y="19690"/>
                  </a:cubicBezTo>
                  <a:lnTo>
                    <a:pt x="51181" y="55833"/>
                  </a:lnTo>
                  <a:lnTo>
                    <a:pt x="60340" y="55833"/>
                  </a:lnTo>
                  <a:lnTo>
                    <a:pt x="60340" y="0"/>
                  </a:lnTo>
                  <a:lnTo>
                    <a:pt x="52528"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4" name="Freeform: Shape 123">
              <a:extLst>
                <a:ext uri="{FF2B5EF4-FFF2-40B4-BE49-F238E27FC236}">
                  <a16:creationId xmlns="" xmlns:a16="http://schemas.microsoft.com/office/drawing/2014/main" id="{D780F2D7-1A29-41BD-9F16-66AD81C58557}"/>
                </a:ext>
              </a:extLst>
            </p:cNvPr>
            <p:cNvSpPr/>
            <p:nvPr/>
          </p:nvSpPr>
          <p:spPr>
            <a:xfrm>
              <a:off x="5546332" y="4427432"/>
              <a:ext cx="59262" cy="67161"/>
            </a:xfrm>
            <a:custGeom>
              <a:avLst/>
              <a:gdLst>
                <a:gd name="connsiteX0" fmla="*/ 11852 w 59262"/>
                <a:gd name="connsiteY0" fmla="*/ 20229 h 67161"/>
                <a:gd name="connsiteX1" fmla="*/ 15354 w 59262"/>
                <a:gd name="connsiteY1" fmla="*/ 14026 h 67161"/>
                <a:gd name="connsiteX2" fmla="*/ 20742 w 59262"/>
                <a:gd name="connsiteY2" fmla="*/ 10249 h 67161"/>
                <a:gd name="connsiteX3" fmla="*/ 28284 w 59262"/>
                <a:gd name="connsiteY3" fmla="*/ 8901 h 67161"/>
                <a:gd name="connsiteX4" fmla="*/ 35557 w 59262"/>
                <a:gd name="connsiteY4" fmla="*/ 10249 h 67161"/>
                <a:gd name="connsiteX5" fmla="*/ 40945 w 59262"/>
                <a:gd name="connsiteY5" fmla="*/ 14026 h 67161"/>
                <a:gd name="connsiteX6" fmla="*/ 44447 w 59262"/>
                <a:gd name="connsiteY6" fmla="*/ 20229 h 67161"/>
                <a:gd name="connsiteX7" fmla="*/ 45794 w 59262"/>
                <a:gd name="connsiteY7" fmla="*/ 28321 h 67161"/>
                <a:gd name="connsiteX8" fmla="*/ 44447 w 59262"/>
                <a:gd name="connsiteY8" fmla="*/ 36682 h 67161"/>
                <a:gd name="connsiteX9" fmla="*/ 40945 w 59262"/>
                <a:gd name="connsiteY9" fmla="*/ 42886 h 67161"/>
                <a:gd name="connsiteX10" fmla="*/ 35557 w 59262"/>
                <a:gd name="connsiteY10" fmla="*/ 46662 h 67161"/>
                <a:gd name="connsiteX11" fmla="*/ 28284 w 59262"/>
                <a:gd name="connsiteY11" fmla="*/ 48011 h 67161"/>
                <a:gd name="connsiteX12" fmla="*/ 20742 w 59262"/>
                <a:gd name="connsiteY12" fmla="*/ 46662 h 67161"/>
                <a:gd name="connsiteX13" fmla="*/ 15354 w 59262"/>
                <a:gd name="connsiteY13" fmla="*/ 42886 h 67161"/>
                <a:gd name="connsiteX14" fmla="*/ 11852 w 59262"/>
                <a:gd name="connsiteY14" fmla="*/ 36682 h 67161"/>
                <a:gd name="connsiteX15" fmla="*/ 10506 w 59262"/>
                <a:gd name="connsiteY15" fmla="*/ 28321 h 67161"/>
                <a:gd name="connsiteX16" fmla="*/ 11852 w 59262"/>
                <a:gd name="connsiteY16" fmla="*/ 20229 h 67161"/>
                <a:gd name="connsiteX17" fmla="*/ 11852 w 59262"/>
                <a:gd name="connsiteY17" fmla="*/ 20229 h 67161"/>
                <a:gd name="connsiteX18" fmla="*/ 44985 w 59262"/>
                <a:gd name="connsiteY18" fmla="*/ 51787 h 67161"/>
                <a:gd name="connsiteX19" fmla="*/ 49834 w 59262"/>
                <a:gd name="connsiteY19" fmla="*/ 47471 h 67161"/>
                <a:gd name="connsiteX20" fmla="*/ 53336 w 59262"/>
                <a:gd name="connsiteY20" fmla="*/ 42077 h 67161"/>
                <a:gd name="connsiteX21" fmla="*/ 55491 w 59262"/>
                <a:gd name="connsiteY21" fmla="*/ 35603 h 67161"/>
                <a:gd name="connsiteX22" fmla="*/ 56299 w 59262"/>
                <a:gd name="connsiteY22" fmla="*/ 28321 h 67161"/>
                <a:gd name="connsiteX23" fmla="*/ 55491 w 59262"/>
                <a:gd name="connsiteY23" fmla="*/ 20769 h 67161"/>
                <a:gd name="connsiteX24" fmla="*/ 52797 w 59262"/>
                <a:gd name="connsiteY24" fmla="*/ 13756 h 67161"/>
                <a:gd name="connsiteX25" fmla="*/ 48487 w 59262"/>
                <a:gd name="connsiteY25" fmla="*/ 8092 h 67161"/>
                <a:gd name="connsiteX26" fmla="*/ 42830 w 59262"/>
                <a:gd name="connsiteY26" fmla="*/ 3776 h 67161"/>
                <a:gd name="connsiteX27" fmla="*/ 36096 w 59262"/>
                <a:gd name="connsiteY27" fmla="*/ 1079 h 67161"/>
                <a:gd name="connsiteX28" fmla="*/ 28284 w 59262"/>
                <a:gd name="connsiteY28" fmla="*/ 0 h 67161"/>
                <a:gd name="connsiteX29" fmla="*/ 16701 w 59262"/>
                <a:gd name="connsiteY29" fmla="*/ 2158 h 67161"/>
                <a:gd name="connsiteX30" fmla="*/ 7812 w 59262"/>
                <a:gd name="connsiteY30" fmla="*/ 8092 h 67161"/>
                <a:gd name="connsiteX31" fmla="*/ 1886 w 59262"/>
                <a:gd name="connsiteY31" fmla="*/ 17262 h 67161"/>
                <a:gd name="connsiteX32" fmla="*/ 0 w 59262"/>
                <a:gd name="connsiteY32" fmla="*/ 28321 h 67161"/>
                <a:gd name="connsiteX33" fmla="*/ 1886 w 59262"/>
                <a:gd name="connsiteY33" fmla="*/ 39919 h 67161"/>
                <a:gd name="connsiteX34" fmla="*/ 7812 w 59262"/>
                <a:gd name="connsiteY34" fmla="*/ 48820 h 67161"/>
                <a:gd name="connsiteX35" fmla="*/ 16701 w 59262"/>
                <a:gd name="connsiteY35" fmla="*/ 54754 h 67161"/>
                <a:gd name="connsiteX36" fmla="*/ 28284 w 59262"/>
                <a:gd name="connsiteY36" fmla="*/ 56912 h 67161"/>
                <a:gd name="connsiteX37" fmla="*/ 32325 w 59262"/>
                <a:gd name="connsiteY37" fmla="*/ 56642 h 67161"/>
                <a:gd name="connsiteX38" fmla="*/ 36365 w 59262"/>
                <a:gd name="connsiteY38" fmla="*/ 55833 h 67161"/>
                <a:gd name="connsiteX39" fmla="*/ 44716 w 59262"/>
                <a:gd name="connsiteY39" fmla="*/ 64734 h 67161"/>
                <a:gd name="connsiteX40" fmla="*/ 47410 w 59262"/>
                <a:gd name="connsiteY40" fmla="*/ 66622 h 67161"/>
                <a:gd name="connsiteX41" fmla="*/ 50642 w 59262"/>
                <a:gd name="connsiteY41" fmla="*/ 67161 h 67161"/>
                <a:gd name="connsiteX42" fmla="*/ 59262 w 59262"/>
                <a:gd name="connsiteY42" fmla="*/ 67161 h 67161"/>
                <a:gd name="connsiteX43" fmla="*/ 44985 w 59262"/>
                <a:gd name="connsiteY43" fmla="*/ 51787 h 6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9262" h="67161">
                  <a:moveTo>
                    <a:pt x="11852" y="20229"/>
                  </a:moveTo>
                  <a:cubicBezTo>
                    <a:pt x="12661" y="17802"/>
                    <a:pt x="13738" y="15644"/>
                    <a:pt x="15354" y="14026"/>
                  </a:cubicBezTo>
                  <a:cubicBezTo>
                    <a:pt x="16701" y="12407"/>
                    <a:pt x="18587" y="11059"/>
                    <a:pt x="20742" y="10249"/>
                  </a:cubicBezTo>
                  <a:cubicBezTo>
                    <a:pt x="22897" y="9171"/>
                    <a:pt x="25321" y="8901"/>
                    <a:pt x="28284" y="8901"/>
                  </a:cubicBezTo>
                  <a:cubicBezTo>
                    <a:pt x="30978" y="8901"/>
                    <a:pt x="33402" y="9171"/>
                    <a:pt x="35557" y="10249"/>
                  </a:cubicBezTo>
                  <a:cubicBezTo>
                    <a:pt x="37712" y="11059"/>
                    <a:pt x="39329" y="12407"/>
                    <a:pt x="40945" y="14026"/>
                  </a:cubicBezTo>
                  <a:cubicBezTo>
                    <a:pt x="42561" y="15644"/>
                    <a:pt x="43639" y="17802"/>
                    <a:pt x="44447" y="20229"/>
                  </a:cubicBezTo>
                  <a:cubicBezTo>
                    <a:pt x="45255" y="22657"/>
                    <a:pt x="45794" y="25354"/>
                    <a:pt x="45794" y="28321"/>
                  </a:cubicBezTo>
                  <a:cubicBezTo>
                    <a:pt x="45794" y="31558"/>
                    <a:pt x="45255" y="34255"/>
                    <a:pt x="44447" y="36682"/>
                  </a:cubicBezTo>
                  <a:cubicBezTo>
                    <a:pt x="43639" y="39110"/>
                    <a:pt x="42561" y="41268"/>
                    <a:pt x="40945" y="42886"/>
                  </a:cubicBezTo>
                  <a:cubicBezTo>
                    <a:pt x="39329" y="44504"/>
                    <a:pt x="37712" y="45853"/>
                    <a:pt x="35557" y="46662"/>
                  </a:cubicBezTo>
                  <a:cubicBezTo>
                    <a:pt x="33402" y="47741"/>
                    <a:pt x="30709" y="48011"/>
                    <a:pt x="28284" y="48011"/>
                  </a:cubicBezTo>
                  <a:cubicBezTo>
                    <a:pt x="25321" y="48011"/>
                    <a:pt x="22897" y="47741"/>
                    <a:pt x="20742" y="46662"/>
                  </a:cubicBezTo>
                  <a:cubicBezTo>
                    <a:pt x="18587" y="45853"/>
                    <a:pt x="16701" y="44504"/>
                    <a:pt x="15354" y="42886"/>
                  </a:cubicBezTo>
                  <a:cubicBezTo>
                    <a:pt x="13738" y="41268"/>
                    <a:pt x="12661" y="39110"/>
                    <a:pt x="11852" y="36682"/>
                  </a:cubicBezTo>
                  <a:cubicBezTo>
                    <a:pt x="11044" y="34255"/>
                    <a:pt x="10506" y="31558"/>
                    <a:pt x="10506" y="28321"/>
                  </a:cubicBezTo>
                  <a:cubicBezTo>
                    <a:pt x="10506" y="25354"/>
                    <a:pt x="11044" y="22657"/>
                    <a:pt x="11852" y="20229"/>
                  </a:cubicBezTo>
                  <a:lnTo>
                    <a:pt x="11852" y="20229"/>
                  </a:lnTo>
                  <a:close/>
                  <a:moveTo>
                    <a:pt x="44985" y="51787"/>
                  </a:moveTo>
                  <a:cubicBezTo>
                    <a:pt x="46871" y="50438"/>
                    <a:pt x="48487" y="49090"/>
                    <a:pt x="49834" y="47471"/>
                  </a:cubicBezTo>
                  <a:cubicBezTo>
                    <a:pt x="51181" y="45853"/>
                    <a:pt x="52259" y="43965"/>
                    <a:pt x="53336" y="42077"/>
                  </a:cubicBezTo>
                  <a:cubicBezTo>
                    <a:pt x="54144" y="39919"/>
                    <a:pt x="54952" y="38031"/>
                    <a:pt x="55491" y="35603"/>
                  </a:cubicBezTo>
                  <a:cubicBezTo>
                    <a:pt x="56030" y="33446"/>
                    <a:pt x="56299" y="31018"/>
                    <a:pt x="56299" y="28321"/>
                  </a:cubicBezTo>
                  <a:cubicBezTo>
                    <a:pt x="56299" y="25624"/>
                    <a:pt x="56030" y="23196"/>
                    <a:pt x="55491" y="20769"/>
                  </a:cubicBezTo>
                  <a:cubicBezTo>
                    <a:pt x="54683" y="18071"/>
                    <a:pt x="53875" y="15914"/>
                    <a:pt x="52797" y="13756"/>
                  </a:cubicBezTo>
                  <a:cubicBezTo>
                    <a:pt x="51720" y="11868"/>
                    <a:pt x="50104" y="9710"/>
                    <a:pt x="48487" y="8092"/>
                  </a:cubicBezTo>
                  <a:cubicBezTo>
                    <a:pt x="46871" y="6473"/>
                    <a:pt x="44985" y="4855"/>
                    <a:pt x="42830" y="3776"/>
                  </a:cubicBezTo>
                  <a:cubicBezTo>
                    <a:pt x="40945" y="2697"/>
                    <a:pt x="38520" y="1618"/>
                    <a:pt x="36096" y="1079"/>
                  </a:cubicBezTo>
                  <a:cubicBezTo>
                    <a:pt x="33672" y="270"/>
                    <a:pt x="30978" y="0"/>
                    <a:pt x="28284" y="0"/>
                  </a:cubicBezTo>
                  <a:cubicBezTo>
                    <a:pt x="23974" y="0"/>
                    <a:pt x="20203" y="809"/>
                    <a:pt x="16701" y="2158"/>
                  </a:cubicBezTo>
                  <a:cubicBezTo>
                    <a:pt x="13199" y="3506"/>
                    <a:pt x="10236" y="5664"/>
                    <a:pt x="7812" y="8092"/>
                  </a:cubicBezTo>
                  <a:cubicBezTo>
                    <a:pt x="5118" y="10789"/>
                    <a:pt x="3232" y="13756"/>
                    <a:pt x="1886" y="17262"/>
                  </a:cubicBezTo>
                  <a:cubicBezTo>
                    <a:pt x="539" y="20499"/>
                    <a:pt x="0" y="24275"/>
                    <a:pt x="0" y="28321"/>
                  </a:cubicBezTo>
                  <a:cubicBezTo>
                    <a:pt x="0" y="32636"/>
                    <a:pt x="539" y="36413"/>
                    <a:pt x="1886" y="39919"/>
                  </a:cubicBezTo>
                  <a:cubicBezTo>
                    <a:pt x="3232" y="43425"/>
                    <a:pt x="5118" y="46392"/>
                    <a:pt x="7812" y="48820"/>
                  </a:cubicBezTo>
                  <a:cubicBezTo>
                    <a:pt x="10236" y="51517"/>
                    <a:pt x="13199" y="53405"/>
                    <a:pt x="16701" y="54754"/>
                  </a:cubicBezTo>
                  <a:cubicBezTo>
                    <a:pt x="20203" y="56372"/>
                    <a:pt x="23974" y="56912"/>
                    <a:pt x="28284" y="56912"/>
                  </a:cubicBezTo>
                  <a:cubicBezTo>
                    <a:pt x="29631" y="56912"/>
                    <a:pt x="30978" y="56912"/>
                    <a:pt x="32325" y="56642"/>
                  </a:cubicBezTo>
                  <a:cubicBezTo>
                    <a:pt x="33672" y="56372"/>
                    <a:pt x="35019" y="56372"/>
                    <a:pt x="36365" y="55833"/>
                  </a:cubicBezTo>
                  <a:lnTo>
                    <a:pt x="44716" y="64734"/>
                  </a:lnTo>
                  <a:cubicBezTo>
                    <a:pt x="45255" y="65812"/>
                    <a:pt x="46332" y="66352"/>
                    <a:pt x="47410" y="66622"/>
                  </a:cubicBezTo>
                  <a:cubicBezTo>
                    <a:pt x="48218" y="66891"/>
                    <a:pt x="49295" y="67161"/>
                    <a:pt x="50642" y="67161"/>
                  </a:cubicBezTo>
                  <a:lnTo>
                    <a:pt x="59262" y="67161"/>
                  </a:lnTo>
                  <a:lnTo>
                    <a:pt x="44985" y="51787"/>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5" name="Freeform: Shape 124">
              <a:extLst>
                <a:ext uri="{FF2B5EF4-FFF2-40B4-BE49-F238E27FC236}">
                  <a16:creationId xmlns="" xmlns:a16="http://schemas.microsoft.com/office/drawing/2014/main" id="{32DBCB9F-C2C2-4E36-9689-3CB297C2303E}"/>
                </a:ext>
              </a:extLst>
            </p:cNvPr>
            <p:cNvSpPr/>
            <p:nvPr/>
          </p:nvSpPr>
          <p:spPr>
            <a:xfrm>
              <a:off x="5618793" y="4427972"/>
              <a:ext cx="46063" cy="56372"/>
            </a:xfrm>
            <a:custGeom>
              <a:avLst/>
              <a:gdLst>
                <a:gd name="connsiteX0" fmla="*/ 17509 w 46062"/>
                <a:gd name="connsiteY0" fmla="*/ 46392 h 56372"/>
                <a:gd name="connsiteX1" fmla="*/ 13469 w 46062"/>
                <a:gd name="connsiteY1" fmla="*/ 43695 h 56372"/>
                <a:gd name="connsiteX2" fmla="*/ 11044 w 46062"/>
                <a:gd name="connsiteY2" fmla="*/ 39110 h 56372"/>
                <a:gd name="connsiteX3" fmla="*/ 10236 w 46062"/>
                <a:gd name="connsiteY3" fmla="*/ 33446 h 56372"/>
                <a:gd name="connsiteX4" fmla="*/ 10236 w 46062"/>
                <a:gd name="connsiteY4" fmla="*/ 0 h 56372"/>
                <a:gd name="connsiteX5" fmla="*/ 0 w 46062"/>
                <a:gd name="connsiteY5" fmla="*/ 0 h 56372"/>
                <a:gd name="connsiteX6" fmla="*/ 0 w 46062"/>
                <a:gd name="connsiteY6" fmla="*/ 33446 h 56372"/>
                <a:gd name="connsiteX7" fmla="*/ 1347 w 46062"/>
                <a:gd name="connsiteY7" fmla="*/ 42616 h 56372"/>
                <a:gd name="connsiteX8" fmla="*/ 5926 w 46062"/>
                <a:gd name="connsiteY8" fmla="*/ 49899 h 56372"/>
                <a:gd name="connsiteX9" fmla="*/ 13199 w 46062"/>
                <a:gd name="connsiteY9" fmla="*/ 54754 h 56372"/>
                <a:gd name="connsiteX10" fmla="*/ 22897 w 46062"/>
                <a:gd name="connsiteY10" fmla="*/ 56372 h 56372"/>
                <a:gd name="connsiteX11" fmla="*/ 32594 w 46062"/>
                <a:gd name="connsiteY11" fmla="*/ 54754 h 56372"/>
                <a:gd name="connsiteX12" fmla="*/ 39867 w 46062"/>
                <a:gd name="connsiteY12" fmla="*/ 49899 h 56372"/>
                <a:gd name="connsiteX13" fmla="*/ 44447 w 46062"/>
                <a:gd name="connsiteY13" fmla="*/ 42616 h 56372"/>
                <a:gd name="connsiteX14" fmla="*/ 46063 w 46062"/>
                <a:gd name="connsiteY14" fmla="*/ 33446 h 56372"/>
                <a:gd name="connsiteX15" fmla="*/ 46063 w 46062"/>
                <a:gd name="connsiteY15" fmla="*/ 0 h 56372"/>
                <a:gd name="connsiteX16" fmla="*/ 35557 w 46062"/>
                <a:gd name="connsiteY16" fmla="*/ 0 h 56372"/>
                <a:gd name="connsiteX17" fmla="*/ 35557 w 46062"/>
                <a:gd name="connsiteY17" fmla="*/ 33446 h 56372"/>
                <a:gd name="connsiteX18" fmla="*/ 34749 w 46062"/>
                <a:gd name="connsiteY18" fmla="*/ 39110 h 56372"/>
                <a:gd name="connsiteX19" fmla="*/ 32325 w 46062"/>
                <a:gd name="connsiteY19" fmla="*/ 43695 h 56372"/>
                <a:gd name="connsiteX20" fmla="*/ 28284 w 46062"/>
                <a:gd name="connsiteY20" fmla="*/ 46392 h 56372"/>
                <a:gd name="connsiteX21" fmla="*/ 22897 w 46062"/>
                <a:gd name="connsiteY21" fmla="*/ 47471 h 56372"/>
                <a:gd name="connsiteX22" fmla="*/ 17509 w 46062"/>
                <a:gd name="connsiteY22" fmla="*/ 46392 h 56372"/>
                <a:gd name="connsiteX23" fmla="*/ 17509 w 46062"/>
                <a:gd name="connsiteY23" fmla="*/ 46392 h 5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062" h="56372">
                  <a:moveTo>
                    <a:pt x="17509" y="46392"/>
                  </a:moveTo>
                  <a:cubicBezTo>
                    <a:pt x="15893" y="45853"/>
                    <a:pt x="14546" y="44774"/>
                    <a:pt x="13469" y="43695"/>
                  </a:cubicBezTo>
                  <a:cubicBezTo>
                    <a:pt x="12391" y="42347"/>
                    <a:pt x="11583" y="40998"/>
                    <a:pt x="11044" y="39110"/>
                  </a:cubicBezTo>
                  <a:cubicBezTo>
                    <a:pt x="10506" y="37492"/>
                    <a:pt x="10236" y="35603"/>
                    <a:pt x="10236" y="33446"/>
                  </a:cubicBezTo>
                  <a:lnTo>
                    <a:pt x="10236" y="0"/>
                  </a:lnTo>
                  <a:lnTo>
                    <a:pt x="0" y="0"/>
                  </a:lnTo>
                  <a:lnTo>
                    <a:pt x="0" y="33446"/>
                  </a:lnTo>
                  <a:cubicBezTo>
                    <a:pt x="0" y="36682"/>
                    <a:pt x="269" y="39919"/>
                    <a:pt x="1347" y="42616"/>
                  </a:cubicBezTo>
                  <a:cubicBezTo>
                    <a:pt x="2424" y="45583"/>
                    <a:pt x="4041" y="47741"/>
                    <a:pt x="5926" y="49899"/>
                  </a:cubicBezTo>
                  <a:cubicBezTo>
                    <a:pt x="8081" y="52057"/>
                    <a:pt x="10506" y="53675"/>
                    <a:pt x="13199" y="54754"/>
                  </a:cubicBezTo>
                  <a:cubicBezTo>
                    <a:pt x="16162" y="55833"/>
                    <a:pt x="19395" y="56372"/>
                    <a:pt x="22897" y="56372"/>
                  </a:cubicBezTo>
                  <a:cubicBezTo>
                    <a:pt x="26399" y="56372"/>
                    <a:pt x="29631" y="55833"/>
                    <a:pt x="32594" y="54754"/>
                  </a:cubicBezTo>
                  <a:cubicBezTo>
                    <a:pt x="35288" y="53675"/>
                    <a:pt x="37712" y="52057"/>
                    <a:pt x="39867" y="49899"/>
                  </a:cubicBezTo>
                  <a:cubicBezTo>
                    <a:pt x="41753" y="47741"/>
                    <a:pt x="43369" y="45583"/>
                    <a:pt x="44447" y="42616"/>
                  </a:cubicBezTo>
                  <a:cubicBezTo>
                    <a:pt x="45524" y="39919"/>
                    <a:pt x="46063" y="36682"/>
                    <a:pt x="46063" y="33446"/>
                  </a:cubicBezTo>
                  <a:lnTo>
                    <a:pt x="46063" y="0"/>
                  </a:lnTo>
                  <a:lnTo>
                    <a:pt x="35557" y="0"/>
                  </a:lnTo>
                  <a:lnTo>
                    <a:pt x="35557" y="33446"/>
                  </a:lnTo>
                  <a:cubicBezTo>
                    <a:pt x="35557" y="35603"/>
                    <a:pt x="35288" y="37492"/>
                    <a:pt x="34749" y="39110"/>
                  </a:cubicBezTo>
                  <a:cubicBezTo>
                    <a:pt x="34210" y="40998"/>
                    <a:pt x="33402" y="42347"/>
                    <a:pt x="32325" y="43695"/>
                  </a:cubicBezTo>
                  <a:cubicBezTo>
                    <a:pt x="31247" y="44774"/>
                    <a:pt x="29900" y="45853"/>
                    <a:pt x="28284" y="46392"/>
                  </a:cubicBezTo>
                  <a:cubicBezTo>
                    <a:pt x="26668" y="47202"/>
                    <a:pt x="25052" y="47471"/>
                    <a:pt x="22897" y="47471"/>
                  </a:cubicBezTo>
                  <a:cubicBezTo>
                    <a:pt x="21011" y="47471"/>
                    <a:pt x="19126" y="47202"/>
                    <a:pt x="17509" y="46392"/>
                  </a:cubicBezTo>
                  <a:lnTo>
                    <a:pt x="17509" y="4639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6" name="Freeform: Shape 125">
              <a:extLst>
                <a:ext uri="{FF2B5EF4-FFF2-40B4-BE49-F238E27FC236}">
                  <a16:creationId xmlns="" xmlns:a16="http://schemas.microsoft.com/office/drawing/2014/main" id="{A682C0A4-87E0-473F-B73D-8AD5AF5F3276}"/>
                </a:ext>
              </a:extLst>
            </p:cNvPr>
            <p:cNvSpPr/>
            <p:nvPr/>
          </p:nvSpPr>
          <p:spPr>
            <a:xfrm>
              <a:off x="5676170" y="4427972"/>
              <a:ext cx="54144" cy="55833"/>
            </a:xfrm>
            <a:custGeom>
              <a:avLst/>
              <a:gdLst>
                <a:gd name="connsiteX0" fmla="*/ 18317 w 54144"/>
                <a:gd name="connsiteY0" fmla="*/ 34794 h 55832"/>
                <a:gd name="connsiteX1" fmla="*/ 25052 w 54144"/>
                <a:gd name="connsiteY1" fmla="*/ 16183 h 55832"/>
                <a:gd name="connsiteX2" fmla="*/ 26129 w 54144"/>
                <a:gd name="connsiteY2" fmla="*/ 13486 h 55832"/>
                <a:gd name="connsiteX3" fmla="*/ 26937 w 54144"/>
                <a:gd name="connsiteY3" fmla="*/ 9710 h 55832"/>
                <a:gd name="connsiteX4" fmla="*/ 28015 w 54144"/>
                <a:gd name="connsiteY4" fmla="*/ 13216 h 55832"/>
                <a:gd name="connsiteX5" fmla="*/ 29092 w 54144"/>
                <a:gd name="connsiteY5" fmla="*/ 16183 h 55832"/>
                <a:gd name="connsiteX6" fmla="*/ 36096 w 54144"/>
                <a:gd name="connsiteY6" fmla="*/ 34794 h 55832"/>
                <a:gd name="connsiteX7" fmla="*/ 18317 w 54144"/>
                <a:gd name="connsiteY7" fmla="*/ 34794 h 55832"/>
                <a:gd name="connsiteX8" fmla="*/ 32325 w 54144"/>
                <a:gd name="connsiteY8" fmla="*/ 0 h 55832"/>
                <a:gd name="connsiteX9" fmla="*/ 21819 w 54144"/>
                <a:gd name="connsiteY9" fmla="*/ 0 h 55832"/>
                <a:gd name="connsiteX10" fmla="*/ 0 w 54144"/>
                <a:gd name="connsiteY10" fmla="*/ 55833 h 55832"/>
                <a:gd name="connsiteX11" fmla="*/ 8081 w 54144"/>
                <a:gd name="connsiteY11" fmla="*/ 55833 h 55832"/>
                <a:gd name="connsiteX12" fmla="*/ 10236 w 54144"/>
                <a:gd name="connsiteY12" fmla="*/ 55024 h 55832"/>
                <a:gd name="connsiteX13" fmla="*/ 11583 w 54144"/>
                <a:gd name="connsiteY13" fmla="*/ 53405 h 55832"/>
                <a:gd name="connsiteX14" fmla="*/ 15624 w 54144"/>
                <a:gd name="connsiteY14" fmla="*/ 42077 h 55832"/>
                <a:gd name="connsiteX15" fmla="*/ 38520 w 54144"/>
                <a:gd name="connsiteY15" fmla="*/ 42077 h 55832"/>
                <a:gd name="connsiteX16" fmla="*/ 42830 w 54144"/>
                <a:gd name="connsiteY16" fmla="*/ 53405 h 55832"/>
                <a:gd name="connsiteX17" fmla="*/ 44177 w 54144"/>
                <a:gd name="connsiteY17" fmla="*/ 55024 h 55832"/>
                <a:gd name="connsiteX18" fmla="*/ 46332 w 54144"/>
                <a:gd name="connsiteY18" fmla="*/ 55833 h 55832"/>
                <a:gd name="connsiteX19" fmla="*/ 54144 w 54144"/>
                <a:gd name="connsiteY19" fmla="*/ 55833 h 55832"/>
                <a:gd name="connsiteX20" fmla="*/ 32325 w 54144"/>
                <a:gd name="connsiteY20" fmla="*/ 0 h 5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4144" h="55832">
                  <a:moveTo>
                    <a:pt x="18317" y="34794"/>
                  </a:moveTo>
                  <a:lnTo>
                    <a:pt x="25052" y="16183"/>
                  </a:lnTo>
                  <a:cubicBezTo>
                    <a:pt x="25321" y="15374"/>
                    <a:pt x="25591" y="14565"/>
                    <a:pt x="26129" y="13486"/>
                  </a:cubicBezTo>
                  <a:cubicBezTo>
                    <a:pt x="26399" y="12138"/>
                    <a:pt x="26668" y="11059"/>
                    <a:pt x="26937" y="9710"/>
                  </a:cubicBezTo>
                  <a:cubicBezTo>
                    <a:pt x="27476" y="11059"/>
                    <a:pt x="27745" y="12138"/>
                    <a:pt x="28015" y="13216"/>
                  </a:cubicBezTo>
                  <a:cubicBezTo>
                    <a:pt x="28554" y="14565"/>
                    <a:pt x="28823" y="15374"/>
                    <a:pt x="29092" y="16183"/>
                  </a:cubicBezTo>
                  <a:lnTo>
                    <a:pt x="36096" y="34794"/>
                  </a:lnTo>
                  <a:lnTo>
                    <a:pt x="18317" y="34794"/>
                  </a:lnTo>
                  <a:close/>
                  <a:moveTo>
                    <a:pt x="32325" y="0"/>
                  </a:moveTo>
                  <a:lnTo>
                    <a:pt x="21819" y="0"/>
                  </a:lnTo>
                  <a:lnTo>
                    <a:pt x="0" y="55833"/>
                  </a:lnTo>
                  <a:lnTo>
                    <a:pt x="8081" y="55833"/>
                  </a:lnTo>
                  <a:cubicBezTo>
                    <a:pt x="8889" y="55833"/>
                    <a:pt x="9697" y="55563"/>
                    <a:pt x="10236" y="55024"/>
                  </a:cubicBezTo>
                  <a:cubicBezTo>
                    <a:pt x="10775" y="54484"/>
                    <a:pt x="11314" y="53945"/>
                    <a:pt x="11583" y="53405"/>
                  </a:cubicBezTo>
                  <a:lnTo>
                    <a:pt x="15624" y="42077"/>
                  </a:lnTo>
                  <a:lnTo>
                    <a:pt x="38520" y="42077"/>
                  </a:lnTo>
                  <a:lnTo>
                    <a:pt x="42830" y="53405"/>
                  </a:lnTo>
                  <a:cubicBezTo>
                    <a:pt x="43100" y="54214"/>
                    <a:pt x="43369" y="54754"/>
                    <a:pt x="44177" y="55024"/>
                  </a:cubicBezTo>
                  <a:cubicBezTo>
                    <a:pt x="44716" y="55563"/>
                    <a:pt x="45255" y="55833"/>
                    <a:pt x="46332" y="55833"/>
                  </a:cubicBezTo>
                  <a:lnTo>
                    <a:pt x="54144" y="55833"/>
                  </a:lnTo>
                  <a:lnTo>
                    <a:pt x="32325"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7" name="Freeform: Shape 126">
              <a:extLst>
                <a:ext uri="{FF2B5EF4-FFF2-40B4-BE49-F238E27FC236}">
                  <a16:creationId xmlns="" xmlns:a16="http://schemas.microsoft.com/office/drawing/2014/main" id="{CC35675E-64B9-4042-BCE6-DA74124EA570}"/>
                </a:ext>
              </a:extLst>
            </p:cNvPr>
            <p:cNvSpPr/>
            <p:nvPr/>
          </p:nvSpPr>
          <p:spPr>
            <a:xfrm>
              <a:off x="5743783" y="4427972"/>
              <a:ext cx="32594" cy="55833"/>
            </a:xfrm>
            <a:custGeom>
              <a:avLst/>
              <a:gdLst>
                <a:gd name="connsiteX0" fmla="*/ 10506 w 32594"/>
                <a:gd name="connsiteY0" fmla="*/ 47202 h 55832"/>
                <a:gd name="connsiteX1" fmla="*/ 10506 w 32594"/>
                <a:gd name="connsiteY1" fmla="*/ 0 h 55832"/>
                <a:gd name="connsiteX2" fmla="*/ 0 w 32594"/>
                <a:gd name="connsiteY2" fmla="*/ 0 h 55832"/>
                <a:gd name="connsiteX3" fmla="*/ 0 w 32594"/>
                <a:gd name="connsiteY3" fmla="*/ 55833 h 55832"/>
                <a:gd name="connsiteX4" fmla="*/ 32594 w 32594"/>
                <a:gd name="connsiteY4" fmla="*/ 55833 h 55832"/>
                <a:gd name="connsiteX5" fmla="*/ 32594 w 32594"/>
                <a:gd name="connsiteY5" fmla="*/ 47202 h 5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94" h="55832">
                  <a:moveTo>
                    <a:pt x="10506" y="47202"/>
                  </a:moveTo>
                  <a:lnTo>
                    <a:pt x="10506" y="0"/>
                  </a:lnTo>
                  <a:lnTo>
                    <a:pt x="0" y="0"/>
                  </a:lnTo>
                  <a:lnTo>
                    <a:pt x="0" y="55833"/>
                  </a:lnTo>
                  <a:lnTo>
                    <a:pt x="32594" y="55833"/>
                  </a:lnTo>
                  <a:lnTo>
                    <a:pt x="32594" y="4720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8" name="Freeform: Shape 127">
              <a:extLst>
                <a:ext uri="{FF2B5EF4-FFF2-40B4-BE49-F238E27FC236}">
                  <a16:creationId xmlns="" xmlns:a16="http://schemas.microsoft.com/office/drawing/2014/main" id="{BBC1DC08-055A-4AF9-85E7-7039A8ADBFC6}"/>
                </a:ext>
              </a:extLst>
            </p:cNvPr>
            <p:cNvSpPr/>
            <p:nvPr/>
          </p:nvSpPr>
          <p:spPr>
            <a:xfrm>
              <a:off x="5791462" y="4427972"/>
              <a:ext cx="10506" cy="55833"/>
            </a:xfrm>
            <a:custGeom>
              <a:avLst/>
              <a:gdLst>
                <a:gd name="connsiteX0" fmla="*/ 10506 w 10505"/>
                <a:gd name="connsiteY0" fmla="*/ 0 h 55832"/>
                <a:gd name="connsiteX1" fmla="*/ 0 w 10505"/>
                <a:gd name="connsiteY1" fmla="*/ 0 h 55832"/>
                <a:gd name="connsiteX2" fmla="*/ 0 w 10505"/>
                <a:gd name="connsiteY2" fmla="*/ 55833 h 55832"/>
                <a:gd name="connsiteX3" fmla="*/ 10506 w 10505"/>
                <a:gd name="connsiteY3" fmla="*/ 55833 h 55832"/>
              </a:gdLst>
              <a:ahLst/>
              <a:cxnLst>
                <a:cxn ang="0">
                  <a:pos x="connsiteX0" y="connsiteY0"/>
                </a:cxn>
                <a:cxn ang="0">
                  <a:pos x="connsiteX1" y="connsiteY1"/>
                </a:cxn>
                <a:cxn ang="0">
                  <a:pos x="connsiteX2" y="connsiteY2"/>
                </a:cxn>
                <a:cxn ang="0">
                  <a:pos x="connsiteX3" y="connsiteY3"/>
                </a:cxn>
              </a:cxnLst>
              <a:rect l="l" t="t" r="r" b="b"/>
              <a:pathLst>
                <a:path w="10505" h="55832">
                  <a:moveTo>
                    <a:pt x="10506" y="0"/>
                  </a:moveTo>
                  <a:lnTo>
                    <a:pt x="0" y="0"/>
                  </a:lnTo>
                  <a:lnTo>
                    <a:pt x="0" y="55833"/>
                  </a:lnTo>
                  <a:lnTo>
                    <a:pt x="10506" y="55833"/>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9" name="Freeform: Shape 128">
              <a:extLst>
                <a:ext uri="{FF2B5EF4-FFF2-40B4-BE49-F238E27FC236}">
                  <a16:creationId xmlns="" xmlns:a16="http://schemas.microsoft.com/office/drawing/2014/main" id="{48A1D11A-6C61-4782-9118-45EEC4B488D7}"/>
                </a:ext>
              </a:extLst>
            </p:cNvPr>
            <p:cNvSpPr/>
            <p:nvPr/>
          </p:nvSpPr>
          <p:spPr>
            <a:xfrm>
              <a:off x="5817052" y="4427972"/>
              <a:ext cx="43639" cy="55833"/>
            </a:xfrm>
            <a:custGeom>
              <a:avLst/>
              <a:gdLst>
                <a:gd name="connsiteX0" fmla="*/ 43639 w 43638"/>
                <a:gd name="connsiteY0" fmla="*/ 0 h 55832"/>
                <a:gd name="connsiteX1" fmla="*/ 0 w 43638"/>
                <a:gd name="connsiteY1" fmla="*/ 0 h 55832"/>
                <a:gd name="connsiteX2" fmla="*/ 0 w 43638"/>
                <a:gd name="connsiteY2" fmla="*/ 8631 h 55832"/>
                <a:gd name="connsiteX3" fmla="*/ 16701 w 43638"/>
                <a:gd name="connsiteY3" fmla="*/ 8631 h 55832"/>
                <a:gd name="connsiteX4" fmla="*/ 16701 w 43638"/>
                <a:gd name="connsiteY4" fmla="*/ 55833 h 55832"/>
                <a:gd name="connsiteX5" fmla="*/ 26937 w 43638"/>
                <a:gd name="connsiteY5" fmla="*/ 55833 h 55832"/>
                <a:gd name="connsiteX6" fmla="*/ 26937 w 43638"/>
                <a:gd name="connsiteY6" fmla="*/ 8631 h 55832"/>
                <a:gd name="connsiteX7" fmla="*/ 43639 w 43638"/>
                <a:gd name="connsiteY7" fmla="*/ 8631 h 5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638" h="55832">
                  <a:moveTo>
                    <a:pt x="43639" y="0"/>
                  </a:moveTo>
                  <a:lnTo>
                    <a:pt x="0" y="0"/>
                  </a:lnTo>
                  <a:lnTo>
                    <a:pt x="0" y="8631"/>
                  </a:lnTo>
                  <a:lnTo>
                    <a:pt x="16701" y="8631"/>
                  </a:lnTo>
                  <a:lnTo>
                    <a:pt x="16701" y="55833"/>
                  </a:lnTo>
                  <a:lnTo>
                    <a:pt x="26937" y="55833"/>
                  </a:lnTo>
                  <a:lnTo>
                    <a:pt x="26937" y="8631"/>
                  </a:lnTo>
                  <a:lnTo>
                    <a:pt x="43639" y="8631"/>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30" name="Freeform: Shape 129">
              <a:extLst>
                <a:ext uri="{FF2B5EF4-FFF2-40B4-BE49-F238E27FC236}">
                  <a16:creationId xmlns="" xmlns:a16="http://schemas.microsoft.com/office/drawing/2014/main" id="{9A0D2866-7481-4848-BF6C-3D8CD57D31CF}"/>
                </a:ext>
              </a:extLst>
            </p:cNvPr>
            <p:cNvSpPr/>
            <p:nvPr/>
          </p:nvSpPr>
          <p:spPr>
            <a:xfrm>
              <a:off x="5869041" y="4427972"/>
              <a:ext cx="50912" cy="55833"/>
            </a:xfrm>
            <a:custGeom>
              <a:avLst/>
              <a:gdLst>
                <a:gd name="connsiteX0" fmla="*/ 50912 w 50911"/>
                <a:gd name="connsiteY0" fmla="*/ 0 h 55832"/>
                <a:gd name="connsiteX1" fmla="*/ 41753 w 50911"/>
                <a:gd name="connsiteY1" fmla="*/ 0 h 55832"/>
                <a:gd name="connsiteX2" fmla="*/ 39598 w 50911"/>
                <a:gd name="connsiteY2" fmla="*/ 809 h 55832"/>
                <a:gd name="connsiteX3" fmla="*/ 38251 w 50911"/>
                <a:gd name="connsiteY3" fmla="*/ 2428 h 55832"/>
                <a:gd name="connsiteX4" fmla="*/ 28284 w 50911"/>
                <a:gd name="connsiteY4" fmla="*/ 21038 h 55832"/>
                <a:gd name="connsiteX5" fmla="*/ 26668 w 50911"/>
                <a:gd name="connsiteY5" fmla="*/ 24005 h 55832"/>
                <a:gd name="connsiteX6" fmla="*/ 25591 w 50911"/>
                <a:gd name="connsiteY6" fmla="*/ 26972 h 55832"/>
                <a:gd name="connsiteX7" fmla="*/ 24244 w 50911"/>
                <a:gd name="connsiteY7" fmla="*/ 24005 h 55832"/>
                <a:gd name="connsiteX8" fmla="*/ 22627 w 50911"/>
                <a:gd name="connsiteY8" fmla="*/ 21038 h 55832"/>
                <a:gd name="connsiteX9" fmla="*/ 12661 w 50911"/>
                <a:gd name="connsiteY9" fmla="*/ 2428 h 55832"/>
                <a:gd name="connsiteX10" fmla="*/ 11314 w 50911"/>
                <a:gd name="connsiteY10" fmla="*/ 809 h 55832"/>
                <a:gd name="connsiteX11" fmla="*/ 9159 w 50911"/>
                <a:gd name="connsiteY11" fmla="*/ 0 h 55832"/>
                <a:gd name="connsiteX12" fmla="*/ 0 w 50911"/>
                <a:gd name="connsiteY12" fmla="*/ 0 h 55832"/>
                <a:gd name="connsiteX13" fmla="*/ 20203 w 50911"/>
                <a:gd name="connsiteY13" fmla="*/ 34255 h 55832"/>
                <a:gd name="connsiteX14" fmla="*/ 20203 w 50911"/>
                <a:gd name="connsiteY14" fmla="*/ 55833 h 55832"/>
                <a:gd name="connsiteX15" fmla="*/ 30709 w 50911"/>
                <a:gd name="connsiteY15" fmla="*/ 55833 h 55832"/>
                <a:gd name="connsiteX16" fmla="*/ 30709 w 50911"/>
                <a:gd name="connsiteY16" fmla="*/ 34255 h 55832"/>
                <a:gd name="connsiteX17" fmla="*/ 50912 w 50911"/>
                <a:gd name="connsiteY17" fmla="*/ 0 h 5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911" h="55832">
                  <a:moveTo>
                    <a:pt x="50912" y="0"/>
                  </a:moveTo>
                  <a:lnTo>
                    <a:pt x="41753" y="0"/>
                  </a:lnTo>
                  <a:cubicBezTo>
                    <a:pt x="40945" y="0"/>
                    <a:pt x="40137" y="270"/>
                    <a:pt x="39598" y="809"/>
                  </a:cubicBezTo>
                  <a:cubicBezTo>
                    <a:pt x="39059" y="1349"/>
                    <a:pt x="38520" y="1888"/>
                    <a:pt x="38251" y="2428"/>
                  </a:cubicBezTo>
                  <a:lnTo>
                    <a:pt x="28284" y="21038"/>
                  </a:lnTo>
                  <a:cubicBezTo>
                    <a:pt x="27476" y="22117"/>
                    <a:pt x="27207" y="23196"/>
                    <a:pt x="26668" y="24005"/>
                  </a:cubicBezTo>
                  <a:cubicBezTo>
                    <a:pt x="26129" y="25084"/>
                    <a:pt x="25860" y="26163"/>
                    <a:pt x="25591" y="26972"/>
                  </a:cubicBezTo>
                  <a:cubicBezTo>
                    <a:pt x="25052" y="26163"/>
                    <a:pt x="24782" y="25084"/>
                    <a:pt x="24244" y="24005"/>
                  </a:cubicBezTo>
                  <a:cubicBezTo>
                    <a:pt x="23705" y="23196"/>
                    <a:pt x="23436" y="22117"/>
                    <a:pt x="22627" y="21038"/>
                  </a:cubicBezTo>
                  <a:lnTo>
                    <a:pt x="12661" y="2428"/>
                  </a:lnTo>
                  <a:cubicBezTo>
                    <a:pt x="12122" y="1618"/>
                    <a:pt x="11852" y="1079"/>
                    <a:pt x="11314" y="809"/>
                  </a:cubicBezTo>
                  <a:cubicBezTo>
                    <a:pt x="10775" y="270"/>
                    <a:pt x="9967" y="0"/>
                    <a:pt x="9159" y="0"/>
                  </a:cubicBezTo>
                  <a:lnTo>
                    <a:pt x="0" y="0"/>
                  </a:lnTo>
                  <a:lnTo>
                    <a:pt x="20203" y="34255"/>
                  </a:lnTo>
                  <a:lnTo>
                    <a:pt x="20203" y="55833"/>
                  </a:lnTo>
                  <a:lnTo>
                    <a:pt x="30709" y="55833"/>
                  </a:lnTo>
                  <a:lnTo>
                    <a:pt x="30709" y="34255"/>
                  </a:lnTo>
                  <a:lnTo>
                    <a:pt x="50912"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grpSp>
        <p:nvGrpSpPr>
          <p:cNvPr id="322" name="Group 321">
            <a:extLst>
              <a:ext uri="{FF2B5EF4-FFF2-40B4-BE49-F238E27FC236}">
                <a16:creationId xmlns="" xmlns:a16="http://schemas.microsoft.com/office/drawing/2014/main" id="{DC4B1957-6897-4DE4-A203-34FCBD893082}"/>
              </a:ext>
            </a:extLst>
          </p:cNvPr>
          <p:cNvGrpSpPr>
            <a:grpSpLocks noChangeAspect="1"/>
          </p:cNvGrpSpPr>
          <p:nvPr/>
        </p:nvGrpSpPr>
        <p:grpSpPr>
          <a:xfrm>
            <a:off x="7729524" y="4906096"/>
            <a:ext cx="1353600" cy="1104235"/>
            <a:chOff x="4932243" y="2244024"/>
            <a:chExt cx="1167466" cy="952392"/>
          </a:xfrm>
          <a:solidFill>
            <a:schemeClr val="tx1"/>
          </a:solidFill>
        </p:grpSpPr>
        <p:sp>
          <p:nvSpPr>
            <p:cNvPr id="191" name="Freeform: Shape 190">
              <a:extLst>
                <a:ext uri="{FF2B5EF4-FFF2-40B4-BE49-F238E27FC236}">
                  <a16:creationId xmlns="" xmlns:a16="http://schemas.microsoft.com/office/drawing/2014/main" id="{70152B61-44B4-4215-B945-C3C0BD006795}"/>
                </a:ext>
              </a:extLst>
            </p:cNvPr>
            <p:cNvSpPr/>
            <p:nvPr/>
          </p:nvSpPr>
          <p:spPr>
            <a:xfrm>
              <a:off x="5722502" y="2315231"/>
              <a:ext cx="210112" cy="482535"/>
            </a:xfrm>
            <a:custGeom>
              <a:avLst/>
              <a:gdLst>
                <a:gd name="connsiteX0" fmla="*/ 181289 w 210111"/>
                <a:gd name="connsiteY0" fmla="*/ 482535 h 482534"/>
                <a:gd name="connsiteX1" fmla="*/ 180480 w 210111"/>
                <a:gd name="connsiteY1" fmla="*/ 327444 h 482534"/>
                <a:gd name="connsiteX2" fmla="*/ 0 w 210111"/>
                <a:gd name="connsiteY2" fmla="*/ 14565 h 482534"/>
                <a:gd name="connsiteX3" fmla="*/ 25052 w 210111"/>
                <a:gd name="connsiteY3" fmla="*/ 0 h 482534"/>
                <a:gd name="connsiteX4" fmla="*/ 209303 w 210111"/>
                <a:gd name="connsiteY4" fmla="*/ 319622 h 482534"/>
                <a:gd name="connsiteX5" fmla="*/ 210112 w 210111"/>
                <a:gd name="connsiteY5" fmla="*/ 482535 h 482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111" h="482534">
                  <a:moveTo>
                    <a:pt x="181289" y="482535"/>
                  </a:moveTo>
                  <a:lnTo>
                    <a:pt x="180480" y="327444"/>
                  </a:lnTo>
                  <a:lnTo>
                    <a:pt x="0" y="14565"/>
                  </a:lnTo>
                  <a:lnTo>
                    <a:pt x="25052" y="0"/>
                  </a:lnTo>
                  <a:lnTo>
                    <a:pt x="209303" y="319622"/>
                  </a:lnTo>
                  <a:lnTo>
                    <a:pt x="210112" y="482535"/>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2" name="Freeform: Shape 191">
              <a:extLst>
                <a:ext uri="{FF2B5EF4-FFF2-40B4-BE49-F238E27FC236}">
                  <a16:creationId xmlns="" xmlns:a16="http://schemas.microsoft.com/office/drawing/2014/main" id="{D0353F13-E28B-4919-9028-024D5FAB5175}"/>
                </a:ext>
              </a:extLst>
            </p:cNvPr>
            <p:cNvSpPr/>
            <p:nvPr/>
          </p:nvSpPr>
          <p:spPr>
            <a:xfrm>
              <a:off x="5212039" y="2359196"/>
              <a:ext cx="611478" cy="386783"/>
            </a:xfrm>
            <a:custGeom>
              <a:avLst/>
              <a:gdLst>
                <a:gd name="connsiteX0" fmla="*/ 482718 w 611478"/>
                <a:gd name="connsiteY0" fmla="*/ 357923 h 386782"/>
                <a:gd name="connsiteX1" fmla="*/ 382780 w 611478"/>
                <a:gd name="connsiteY1" fmla="*/ 257855 h 386782"/>
                <a:gd name="connsiteX2" fmla="*/ 431267 w 611478"/>
                <a:gd name="connsiteY2" fmla="*/ 172353 h 386782"/>
                <a:gd name="connsiteX3" fmla="*/ 461976 w 611478"/>
                <a:gd name="connsiteY3" fmla="*/ 245987 h 386782"/>
                <a:gd name="connsiteX4" fmla="*/ 458744 w 611478"/>
                <a:gd name="connsiteY4" fmla="*/ 257855 h 386782"/>
                <a:gd name="connsiteX5" fmla="*/ 482718 w 611478"/>
                <a:gd name="connsiteY5" fmla="*/ 281861 h 386782"/>
                <a:gd name="connsiteX6" fmla="*/ 506692 w 611478"/>
                <a:gd name="connsiteY6" fmla="*/ 257855 h 386782"/>
                <a:gd name="connsiteX7" fmla="*/ 488644 w 611478"/>
                <a:gd name="connsiteY7" fmla="*/ 234659 h 386782"/>
                <a:gd name="connsiteX8" fmla="*/ 457935 w 611478"/>
                <a:gd name="connsiteY8" fmla="*/ 161294 h 386782"/>
                <a:gd name="connsiteX9" fmla="*/ 482718 w 611478"/>
                <a:gd name="connsiteY9" fmla="*/ 158058 h 386782"/>
                <a:gd name="connsiteX10" fmla="*/ 582655 w 611478"/>
                <a:gd name="connsiteY10" fmla="*/ 257855 h 386782"/>
                <a:gd name="connsiteX11" fmla="*/ 482718 w 611478"/>
                <a:gd name="connsiteY11" fmla="*/ 357923 h 386782"/>
                <a:gd name="connsiteX12" fmla="*/ 409718 w 611478"/>
                <a:gd name="connsiteY12" fmla="*/ 120296 h 386782"/>
                <a:gd name="connsiteX13" fmla="*/ 420223 w 611478"/>
                <a:gd name="connsiteY13" fmla="*/ 145381 h 386782"/>
                <a:gd name="connsiteX14" fmla="*/ 383588 w 611478"/>
                <a:gd name="connsiteY14" fmla="*/ 175859 h 386782"/>
                <a:gd name="connsiteX15" fmla="*/ 409718 w 611478"/>
                <a:gd name="connsiteY15" fmla="*/ 120296 h 386782"/>
                <a:gd name="connsiteX16" fmla="*/ 327559 w 611478"/>
                <a:gd name="connsiteY16" fmla="*/ 227107 h 386782"/>
                <a:gd name="connsiteX17" fmla="*/ 307625 w 611478"/>
                <a:gd name="connsiteY17" fmla="*/ 221982 h 386782"/>
                <a:gd name="connsiteX18" fmla="*/ 267758 w 611478"/>
                <a:gd name="connsiteY18" fmla="*/ 247876 h 386782"/>
                <a:gd name="connsiteX19" fmla="*/ 256983 w 611478"/>
                <a:gd name="connsiteY19" fmla="*/ 247876 h 386782"/>
                <a:gd name="connsiteX20" fmla="*/ 197720 w 611478"/>
                <a:gd name="connsiteY20" fmla="*/ 149427 h 386782"/>
                <a:gd name="connsiteX21" fmla="*/ 215768 w 611478"/>
                <a:gd name="connsiteY21" fmla="*/ 111126 h 386782"/>
                <a:gd name="connsiteX22" fmla="*/ 265603 w 611478"/>
                <a:gd name="connsiteY22" fmla="*/ 216048 h 386782"/>
                <a:gd name="connsiteX23" fmla="*/ 291732 w 611478"/>
                <a:gd name="connsiteY23" fmla="*/ 203641 h 386782"/>
                <a:gd name="connsiteX24" fmla="*/ 242167 w 611478"/>
                <a:gd name="connsiteY24" fmla="*/ 99528 h 386782"/>
                <a:gd name="connsiteX25" fmla="*/ 387629 w 611478"/>
                <a:gd name="connsiteY25" fmla="*/ 99528 h 386782"/>
                <a:gd name="connsiteX26" fmla="*/ 327559 w 611478"/>
                <a:gd name="connsiteY26" fmla="*/ 227107 h 386782"/>
                <a:gd name="connsiteX27" fmla="*/ 307625 w 611478"/>
                <a:gd name="connsiteY27" fmla="*/ 279973 h 386782"/>
                <a:gd name="connsiteX28" fmla="*/ 293079 w 611478"/>
                <a:gd name="connsiteY28" fmla="*/ 265408 h 386782"/>
                <a:gd name="connsiteX29" fmla="*/ 307625 w 611478"/>
                <a:gd name="connsiteY29" fmla="*/ 250842 h 386782"/>
                <a:gd name="connsiteX30" fmla="*/ 321902 w 611478"/>
                <a:gd name="connsiteY30" fmla="*/ 265408 h 386782"/>
                <a:gd name="connsiteX31" fmla="*/ 307625 w 611478"/>
                <a:gd name="connsiteY31" fmla="*/ 279973 h 386782"/>
                <a:gd name="connsiteX32" fmla="*/ 151388 w 611478"/>
                <a:gd name="connsiteY32" fmla="*/ 247876 h 386782"/>
                <a:gd name="connsiteX33" fmla="*/ 185329 w 611478"/>
                <a:gd name="connsiteY33" fmla="*/ 175590 h 386782"/>
                <a:gd name="connsiteX34" fmla="*/ 228160 w 611478"/>
                <a:gd name="connsiteY34" fmla="*/ 247876 h 386782"/>
                <a:gd name="connsiteX35" fmla="*/ 151388 w 611478"/>
                <a:gd name="connsiteY35" fmla="*/ 247876 h 386782"/>
                <a:gd name="connsiteX36" fmla="*/ 128761 w 611478"/>
                <a:gd name="connsiteY36" fmla="*/ 357923 h 386782"/>
                <a:gd name="connsiteX37" fmla="*/ 28823 w 611478"/>
                <a:gd name="connsiteY37" fmla="*/ 257855 h 386782"/>
                <a:gd name="connsiteX38" fmla="*/ 128761 w 611478"/>
                <a:gd name="connsiteY38" fmla="*/ 158058 h 386782"/>
                <a:gd name="connsiteX39" fmla="*/ 159469 w 611478"/>
                <a:gd name="connsiteY39" fmla="*/ 162913 h 386782"/>
                <a:gd name="connsiteX40" fmla="*/ 125528 w 611478"/>
                <a:gd name="connsiteY40" fmla="*/ 235199 h 386782"/>
                <a:gd name="connsiteX41" fmla="*/ 104786 w 611478"/>
                <a:gd name="connsiteY41" fmla="*/ 258934 h 386782"/>
                <a:gd name="connsiteX42" fmla="*/ 128761 w 611478"/>
                <a:gd name="connsiteY42" fmla="*/ 282940 h 386782"/>
                <a:gd name="connsiteX43" fmla="*/ 144654 w 611478"/>
                <a:gd name="connsiteY43" fmla="*/ 276736 h 386782"/>
                <a:gd name="connsiteX44" fmla="*/ 226813 w 611478"/>
                <a:gd name="connsiteY44" fmla="*/ 276736 h 386782"/>
                <a:gd name="connsiteX45" fmla="*/ 128761 w 611478"/>
                <a:gd name="connsiteY45" fmla="*/ 357923 h 386782"/>
                <a:gd name="connsiteX46" fmla="*/ 482718 w 611478"/>
                <a:gd name="connsiteY46" fmla="*/ 129197 h 386782"/>
                <a:gd name="connsiteX47" fmla="*/ 446891 w 611478"/>
                <a:gd name="connsiteY47" fmla="*/ 134322 h 386782"/>
                <a:gd name="connsiteX48" fmla="*/ 402983 w 611478"/>
                <a:gd name="connsiteY48" fmla="*/ 28860 h 386782"/>
                <a:gd name="connsiteX49" fmla="*/ 473559 w 611478"/>
                <a:gd name="connsiteY49" fmla="*/ 28860 h 386782"/>
                <a:gd name="connsiteX50" fmla="*/ 473559 w 611478"/>
                <a:gd name="connsiteY50" fmla="*/ 0 h 386782"/>
                <a:gd name="connsiteX51" fmla="*/ 381164 w 611478"/>
                <a:gd name="connsiteY51" fmla="*/ 0 h 386782"/>
                <a:gd name="connsiteX52" fmla="*/ 369311 w 611478"/>
                <a:gd name="connsiteY52" fmla="*/ 6473 h 386782"/>
                <a:gd name="connsiteX53" fmla="*/ 367965 w 611478"/>
                <a:gd name="connsiteY53" fmla="*/ 19960 h 386782"/>
                <a:gd name="connsiteX54" fmla="*/ 388976 w 611478"/>
                <a:gd name="connsiteY54" fmla="*/ 70667 h 386782"/>
                <a:gd name="connsiteX55" fmla="*/ 228429 w 611478"/>
                <a:gd name="connsiteY55" fmla="*/ 70667 h 386782"/>
                <a:gd name="connsiteX56" fmla="*/ 208765 w 611478"/>
                <a:gd name="connsiteY56" fmla="*/ 29400 h 386782"/>
                <a:gd name="connsiteX57" fmla="*/ 195565 w 611478"/>
                <a:gd name="connsiteY57" fmla="*/ 21308 h 386782"/>
                <a:gd name="connsiteX58" fmla="*/ 146270 w 611478"/>
                <a:gd name="connsiteY58" fmla="*/ 21308 h 386782"/>
                <a:gd name="connsiteX59" fmla="*/ 146270 w 611478"/>
                <a:gd name="connsiteY59" fmla="*/ 50168 h 386782"/>
                <a:gd name="connsiteX60" fmla="*/ 186407 w 611478"/>
                <a:gd name="connsiteY60" fmla="*/ 50168 h 386782"/>
                <a:gd name="connsiteX61" fmla="*/ 199606 w 611478"/>
                <a:gd name="connsiteY61" fmla="*/ 77680 h 386782"/>
                <a:gd name="connsiteX62" fmla="*/ 198798 w 611478"/>
                <a:gd name="connsiteY62" fmla="*/ 79029 h 386782"/>
                <a:gd name="connsiteX63" fmla="*/ 171860 w 611478"/>
                <a:gd name="connsiteY63" fmla="*/ 136750 h 386782"/>
                <a:gd name="connsiteX64" fmla="*/ 128761 w 611478"/>
                <a:gd name="connsiteY64" fmla="*/ 129197 h 386782"/>
                <a:gd name="connsiteX65" fmla="*/ 0 w 611478"/>
                <a:gd name="connsiteY65" fmla="*/ 257855 h 386782"/>
                <a:gd name="connsiteX66" fmla="*/ 128761 w 611478"/>
                <a:gd name="connsiteY66" fmla="*/ 386783 h 386782"/>
                <a:gd name="connsiteX67" fmla="*/ 255905 w 611478"/>
                <a:gd name="connsiteY67" fmla="*/ 276736 h 386782"/>
                <a:gd name="connsiteX68" fmla="*/ 265872 w 611478"/>
                <a:gd name="connsiteY68" fmla="*/ 276736 h 386782"/>
                <a:gd name="connsiteX69" fmla="*/ 307625 w 611478"/>
                <a:gd name="connsiteY69" fmla="*/ 308833 h 386782"/>
                <a:gd name="connsiteX70" fmla="*/ 350725 w 611478"/>
                <a:gd name="connsiteY70" fmla="*/ 265408 h 386782"/>
                <a:gd name="connsiteX71" fmla="*/ 348300 w 611478"/>
                <a:gd name="connsiteY71" fmla="*/ 251112 h 386782"/>
                <a:gd name="connsiteX72" fmla="*/ 348300 w 611478"/>
                <a:gd name="connsiteY72" fmla="*/ 251112 h 386782"/>
                <a:gd name="connsiteX73" fmla="*/ 356381 w 611478"/>
                <a:gd name="connsiteY73" fmla="*/ 233850 h 386782"/>
                <a:gd name="connsiteX74" fmla="*/ 353957 w 611478"/>
                <a:gd name="connsiteY74" fmla="*/ 257855 h 386782"/>
                <a:gd name="connsiteX75" fmla="*/ 482718 w 611478"/>
                <a:gd name="connsiteY75" fmla="*/ 386783 h 386782"/>
                <a:gd name="connsiteX76" fmla="*/ 611478 w 611478"/>
                <a:gd name="connsiteY76" fmla="*/ 257855 h 386782"/>
                <a:gd name="connsiteX77" fmla="*/ 482718 w 611478"/>
                <a:gd name="connsiteY77" fmla="*/ 129197 h 38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611478" h="386782">
                  <a:moveTo>
                    <a:pt x="482718" y="357923"/>
                  </a:moveTo>
                  <a:cubicBezTo>
                    <a:pt x="427766" y="357923"/>
                    <a:pt x="382780" y="313148"/>
                    <a:pt x="382780" y="257855"/>
                  </a:cubicBezTo>
                  <a:cubicBezTo>
                    <a:pt x="382780" y="221712"/>
                    <a:pt x="402444" y="189885"/>
                    <a:pt x="431267" y="172353"/>
                  </a:cubicBezTo>
                  <a:lnTo>
                    <a:pt x="461976" y="245987"/>
                  </a:lnTo>
                  <a:cubicBezTo>
                    <a:pt x="459821" y="249494"/>
                    <a:pt x="458744" y="253540"/>
                    <a:pt x="458744" y="257855"/>
                  </a:cubicBezTo>
                  <a:cubicBezTo>
                    <a:pt x="458744" y="271072"/>
                    <a:pt x="469518" y="281861"/>
                    <a:pt x="482718" y="281861"/>
                  </a:cubicBezTo>
                  <a:cubicBezTo>
                    <a:pt x="495917" y="281861"/>
                    <a:pt x="506692" y="271072"/>
                    <a:pt x="506692" y="257855"/>
                  </a:cubicBezTo>
                  <a:cubicBezTo>
                    <a:pt x="506692" y="246797"/>
                    <a:pt x="498880" y="237356"/>
                    <a:pt x="488644" y="234659"/>
                  </a:cubicBezTo>
                  <a:lnTo>
                    <a:pt x="457935" y="161294"/>
                  </a:lnTo>
                  <a:cubicBezTo>
                    <a:pt x="466017" y="159137"/>
                    <a:pt x="474098" y="158058"/>
                    <a:pt x="482718" y="158058"/>
                  </a:cubicBezTo>
                  <a:cubicBezTo>
                    <a:pt x="537670" y="158058"/>
                    <a:pt x="582655" y="202832"/>
                    <a:pt x="582655" y="257855"/>
                  </a:cubicBezTo>
                  <a:cubicBezTo>
                    <a:pt x="582655" y="313148"/>
                    <a:pt x="537670" y="357923"/>
                    <a:pt x="482718" y="357923"/>
                  </a:cubicBezTo>
                  <a:close/>
                  <a:moveTo>
                    <a:pt x="409718" y="120296"/>
                  </a:moveTo>
                  <a:lnTo>
                    <a:pt x="420223" y="145381"/>
                  </a:lnTo>
                  <a:cubicBezTo>
                    <a:pt x="406216" y="153203"/>
                    <a:pt x="393824" y="163452"/>
                    <a:pt x="383588" y="175859"/>
                  </a:cubicBezTo>
                  <a:lnTo>
                    <a:pt x="409718" y="120296"/>
                  </a:lnTo>
                  <a:close/>
                  <a:moveTo>
                    <a:pt x="327559" y="227107"/>
                  </a:moveTo>
                  <a:cubicBezTo>
                    <a:pt x="321632" y="223870"/>
                    <a:pt x="314898" y="221982"/>
                    <a:pt x="307625" y="221982"/>
                  </a:cubicBezTo>
                  <a:cubicBezTo>
                    <a:pt x="289846" y="221982"/>
                    <a:pt x="274492" y="232771"/>
                    <a:pt x="267758" y="247876"/>
                  </a:cubicBezTo>
                  <a:lnTo>
                    <a:pt x="256983" y="247876"/>
                  </a:lnTo>
                  <a:cubicBezTo>
                    <a:pt x="253750" y="206608"/>
                    <a:pt x="230853" y="170465"/>
                    <a:pt x="197720" y="149427"/>
                  </a:cubicBezTo>
                  <a:lnTo>
                    <a:pt x="215768" y="111126"/>
                  </a:lnTo>
                  <a:lnTo>
                    <a:pt x="265603" y="216048"/>
                  </a:lnTo>
                  <a:lnTo>
                    <a:pt x="291732" y="203641"/>
                  </a:lnTo>
                  <a:lnTo>
                    <a:pt x="242167" y="99528"/>
                  </a:lnTo>
                  <a:lnTo>
                    <a:pt x="387629" y="99528"/>
                  </a:lnTo>
                  <a:lnTo>
                    <a:pt x="327559" y="227107"/>
                  </a:lnTo>
                  <a:close/>
                  <a:moveTo>
                    <a:pt x="307625" y="279973"/>
                  </a:moveTo>
                  <a:cubicBezTo>
                    <a:pt x="299544" y="279973"/>
                    <a:pt x="293079" y="273499"/>
                    <a:pt x="293079" y="265408"/>
                  </a:cubicBezTo>
                  <a:cubicBezTo>
                    <a:pt x="293079" y="257316"/>
                    <a:pt x="299544" y="250842"/>
                    <a:pt x="307625" y="250842"/>
                  </a:cubicBezTo>
                  <a:cubicBezTo>
                    <a:pt x="315437" y="250842"/>
                    <a:pt x="321902" y="257316"/>
                    <a:pt x="321902" y="265408"/>
                  </a:cubicBezTo>
                  <a:cubicBezTo>
                    <a:pt x="321902" y="273499"/>
                    <a:pt x="315437" y="279973"/>
                    <a:pt x="307625" y="279973"/>
                  </a:cubicBezTo>
                  <a:close/>
                  <a:moveTo>
                    <a:pt x="151388" y="247876"/>
                  </a:moveTo>
                  <a:lnTo>
                    <a:pt x="185329" y="175590"/>
                  </a:lnTo>
                  <a:cubicBezTo>
                    <a:pt x="208765" y="192043"/>
                    <a:pt x="224927" y="217936"/>
                    <a:pt x="228160" y="247876"/>
                  </a:cubicBezTo>
                  <a:lnTo>
                    <a:pt x="151388" y="247876"/>
                  </a:lnTo>
                  <a:close/>
                  <a:moveTo>
                    <a:pt x="128761" y="357923"/>
                  </a:moveTo>
                  <a:cubicBezTo>
                    <a:pt x="73539" y="357923"/>
                    <a:pt x="28823" y="313148"/>
                    <a:pt x="28823" y="257855"/>
                  </a:cubicBezTo>
                  <a:cubicBezTo>
                    <a:pt x="28823" y="202832"/>
                    <a:pt x="73539" y="158058"/>
                    <a:pt x="128761" y="158058"/>
                  </a:cubicBezTo>
                  <a:cubicBezTo>
                    <a:pt x="139536" y="158058"/>
                    <a:pt x="149772" y="159676"/>
                    <a:pt x="159469" y="162913"/>
                  </a:cubicBezTo>
                  <a:lnTo>
                    <a:pt x="125528" y="235199"/>
                  </a:lnTo>
                  <a:cubicBezTo>
                    <a:pt x="113676" y="236817"/>
                    <a:pt x="104786" y="246797"/>
                    <a:pt x="104786" y="258934"/>
                  </a:cubicBezTo>
                  <a:cubicBezTo>
                    <a:pt x="104786" y="272151"/>
                    <a:pt x="115292" y="282940"/>
                    <a:pt x="128761" y="282940"/>
                  </a:cubicBezTo>
                  <a:cubicBezTo>
                    <a:pt x="134687" y="282940"/>
                    <a:pt x="140344" y="280512"/>
                    <a:pt x="144654" y="276736"/>
                  </a:cubicBezTo>
                  <a:lnTo>
                    <a:pt x="226813" y="276736"/>
                  </a:lnTo>
                  <a:cubicBezTo>
                    <a:pt x="217923" y="322859"/>
                    <a:pt x="177248" y="357923"/>
                    <a:pt x="128761" y="357923"/>
                  </a:cubicBezTo>
                  <a:close/>
                  <a:moveTo>
                    <a:pt x="482718" y="129197"/>
                  </a:moveTo>
                  <a:cubicBezTo>
                    <a:pt x="470327" y="129197"/>
                    <a:pt x="458205" y="130816"/>
                    <a:pt x="446891" y="134322"/>
                  </a:cubicBezTo>
                  <a:lnTo>
                    <a:pt x="402983" y="28860"/>
                  </a:lnTo>
                  <a:lnTo>
                    <a:pt x="473559" y="28860"/>
                  </a:lnTo>
                  <a:lnTo>
                    <a:pt x="473559" y="0"/>
                  </a:lnTo>
                  <a:lnTo>
                    <a:pt x="381164" y="0"/>
                  </a:lnTo>
                  <a:cubicBezTo>
                    <a:pt x="376315" y="0"/>
                    <a:pt x="372005" y="2428"/>
                    <a:pt x="369311" y="6473"/>
                  </a:cubicBezTo>
                  <a:cubicBezTo>
                    <a:pt x="366618" y="10519"/>
                    <a:pt x="366079" y="15644"/>
                    <a:pt x="367965" y="19960"/>
                  </a:cubicBezTo>
                  <a:lnTo>
                    <a:pt x="388976" y="70667"/>
                  </a:lnTo>
                  <a:lnTo>
                    <a:pt x="228429" y="70667"/>
                  </a:lnTo>
                  <a:lnTo>
                    <a:pt x="208765" y="29400"/>
                  </a:lnTo>
                  <a:cubicBezTo>
                    <a:pt x="206340" y="24275"/>
                    <a:pt x="201222" y="21308"/>
                    <a:pt x="195565" y="21308"/>
                  </a:cubicBezTo>
                  <a:lnTo>
                    <a:pt x="146270" y="21308"/>
                  </a:lnTo>
                  <a:lnTo>
                    <a:pt x="146270" y="50168"/>
                  </a:lnTo>
                  <a:lnTo>
                    <a:pt x="186407" y="50168"/>
                  </a:lnTo>
                  <a:lnTo>
                    <a:pt x="199606" y="77680"/>
                  </a:lnTo>
                  <a:cubicBezTo>
                    <a:pt x="199606" y="78220"/>
                    <a:pt x="199067" y="78489"/>
                    <a:pt x="198798" y="79029"/>
                  </a:cubicBezTo>
                  <a:lnTo>
                    <a:pt x="171860" y="136750"/>
                  </a:lnTo>
                  <a:cubicBezTo>
                    <a:pt x="158392" y="131895"/>
                    <a:pt x="143846" y="129197"/>
                    <a:pt x="128761" y="129197"/>
                  </a:cubicBezTo>
                  <a:cubicBezTo>
                    <a:pt x="57646" y="129197"/>
                    <a:pt x="0" y="186918"/>
                    <a:pt x="0" y="257855"/>
                  </a:cubicBezTo>
                  <a:cubicBezTo>
                    <a:pt x="0" y="329062"/>
                    <a:pt x="57646" y="386783"/>
                    <a:pt x="128761" y="386783"/>
                  </a:cubicBezTo>
                  <a:cubicBezTo>
                    <a:pt x="193141" y="386783"/>
                    <a:pt x="246746" y="339042"/>
                    <a:pt x="255905" y="276736"/>
                  </a:cubicBezTo>
                  <a:lnTo>
                    <a:pt x="265872" y="276736"/>
                  </a:lnTo>
                  <a:cubicBezTo>
                    <a:pt x="270990" y="295077"/>
                    <a:pt x="287691" y="308833"/>
                    <a:pt x="307625" y="308833"/>
                  </a:cubicBezTo>
                  <a:cubicBezTo>
                    <a:pt x="331330" y="308833"/>
                    <a:pt x="350725" y="289413"/>
                    <a:pt x="350725" y="265408"/>
                  </a:cubicBezTo>
                  <a:cubicBezTo>
                    <a:pt x="350725" y="260283"/>
                    <a:pt x="349917" y="255428"/>
                    <a:pt x="348300" y="251112"/>
                  </a:cubicBezTo>
                  <a:lnTo>
                    <a:pt x="348300" y="251112"/>
                  </a:lnTo>
                  <a:lnTo>
                    <a:pt x="356381" y="233850"/>
                  </a:lnTo>
                  <a:cubicBezTo>
                    <a:pt x="354765" y="241672"/>
                    <a:pt x="353957" y="249764"/>
                    <a:pt x="353957" y="257855"/>
                  </a:cubicBezTo>
                  <a:cubicBezTo>
                    <a:pt x="353957" y="329062"/>
                    <a:pt x="411872" y="386783"/>
                    <a:pt x="482718" y="386783"/>
                  </a:cubicBezTo>
                  <a:cubicBezTo>
                    <a:pt x="553563" y="386783"/>
                    <a:pt x="611478" y="329062"/>
                    <a:pt x="611478" y="257855"/>
                  </a:cubicBezTo>
                  <a:cubicBezTo>
                    <a:pt x="611478" y="186918"/>
                    <a:pt x="553563" y="129197"/>
                    <a:pt x="482718" y="129197"/>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3" name="Freeform: Shape 192">
              <a:extLst>
                <a:ext uri="{FF2B5EF4-FFF2-40B4-BE49-F238E27FC236}">
                  <a16:creationId xmlns="" xmlns:a16="http://schemas.microsoft.com/office/drawing/2014/main" id="{2FF851AE-75A9-4B51-8F84-D1E329DB1A82}"/>
                </a:ext>
              </a:extLst>
            </p:cNvPr>
            <p:cNvSpPr/>
            <p:nvPr/>
          </p:nvSpPr>
          <p:spPr>
            <a:xfrm>
              <a:off x="5502963" y="2677739"/>
              <a:ext cx="49026" cy="28860"/>
            </a:xfrm>
            <a:custGeom>
              <a:avLst/>
              <a:gdLst>
                <a:gd name="connsiteX0" fmla="*/ 0 w 49026"/>
                <a:gd name="connsiteY0" fmla="*/ 28860 h 28860"/>
                <a:gd name="connsiteX1" fmla="*/ 49026 w 49026"/>
                <a:gd name="connsiteY1" fmla="*/ 28860 h 28860"/>
                <a:gd name="connsiteX2" fmla="*/ 49026 w 49026"/>
                <a:gd name="connsiteY2" fmla="*/ 0 h 28860"/>
                <a:gd name="connsiteX3" fmla="*/ 0 w 49026"/>
                <a:gd name="connsiteY3" fmla="*/ 0 h 28860"/>
              </a:gdLst>
              <a:ahLst/>
              <a:cxnLst>
                <a:cxn ang="0">
                  <a:pos x="connsiteX0" y="connsiteY0"/>
                </a:cxn>
                <a:cxn ang="0">
                  <a:pos x="connsiteX1" y="connsiteY1"/>
                </a:cxn>
                <a:cxn ang="0">
                  <a:pos x="connsiteX2" y="connsiteY2"/>
                </a:cxn>
                <a:cxn ang="0">
                  <a:pos x="connsiteX3" y="connsiteY3"/>
                </a:cxn>
              </a:cxnLst>
              <a:rect l="l" t="t" r="r" b="b"/>
              <a:pathLst>
                <a:path w="49026" h="28860">
                  <a:moveTo>
                    <a:pt x="0" y="28860"/>
                  </a:moveTo>
                  <a:lnTo>
                    <a:pt x="49026" y="28860"/>
                  </a:lnTo>
                  <a:lnTo>
                    <a:pt x="49026" y="0"/>
                  </a:ln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4" name="Freeform: Shape 193">
              <a:extLst>
                <a:ext uri="{FF2B5EF4-FFF2-40B4-BE49-F238E27FC236}">
                  <a16:creationId xmlns="" xmlns:a16="http://schemas.microsoft.com/office/drawing/2014/main" id="{E0B0C60C-BA02-4806-AD4F-C0BFD043A532}"/>
                </a:ext>
              </a:extLst>
            </p:cNvPr>
            <p:cNvSpPr/>
            <p:nvPr/>
          </p:nvSpPr>
          <p:spPr>
            <a:xfrm>
              <a:off x="5295814" y="2808285"/>
              <a:ext cx="86738" cy="95212"/>
            </a:xfrm>
            <a:custGeom>
              <a:avLst/>
              <a:gdLst>
                <a:gd name="connsiteX0" fmla="*/ 26129 w 86738"/>
                <a:gd name="connsiteY0" fmla="*/ 12947 h 95212"/>
                <a:gd name="connsiteX1" fmla="*/ 29362 w 86738"/>
                <a:gd name="connsiteY1" fmla="*/ 11868 h 95212"/>
                <a:gd name="connsiteX2" fmla="*/ 33941 w 86738"/>
                <a:gd name="connsiteY2" fmla="*/ 11328 h 95212"/>
                <a:gd name="connsiteX3" fmla="*/ 33941 w 86738"/>
                <a:gd name="connsiteY3" fmla="*/ 0 h 95212"/>
                <a:gd name="connsiteX4" fmla="*/ 0 w 86738"/>
                <a:gd name="connsiteY4" fmla="*/ 0 h 95212"/>
                <a:gd name="connsiteX5" fmla="*/ 0 w 86738"/>
                <a:gd name="connsiteY5" fmla="*/ 11868 h 95212"/>
                <a:gd name="connsiteX6" fmla="*/ 8081 w 86738"/>
                <a:gd name="connsiteY6" fmla="*/ 12407 h 95212"/>
                <a:gd name="connsiteX7" fmla="*/ 8081 w 86738"/>
                <a:gd name="connsiteY7" fmla="*/ 63924 h 95212"/>
                <a:gd name="connsiteX8" fmla="*/ 16971 w 86738"/>
                <a:gd name="connsiteY8" fmla="*/ 87660 h 95212"/>
                <a:gd name="connsiteX9" fmla="*/ 42292 w 86738"/>
                <a:gd name="connsiteY9" fmla="*/ 95212 h 95212"/>
                <a:gd name="connsiteX10" fmla="*/ 68690 w 86738"/>
                <a:gd name="connsiteY10" fmla="*/ 87390 h 95212"/>
                <a:gd name="connsiteX11" fmla="*/ 78118 w 86738"/>
                <a:gd name="connsiteY11" fmla="*/ 66082 h 95212"/>
                <a:gd name="connsiteX12" fmla="*/ 78118 w 86738"/>
                <a:gd name="connsiteY12" fmla="*/ 15914 h 95212"/>
                <a:gd name="connsiteX13" fmla="*/ 82159 w 86738"/>
                <a:gd name="connsiteY13" fmla="*/ 11868 h 95212"/>
                <a:gd name="connsiteX14" fmla="*/ 86738 w 86738"/>
                <a:gd name="connsiteY14" fmla="*/ 11328 h 95212"/>
                <a:gd name="connsiteX15" fmla="*/ 86738 w 86738"/>
                <a:gd name="connsiteY15" fmla="*/ 0 h 95212"/>
                <a:gd name="connsiteX16" fmla="*/ 53605 w 86738"/>
                <a:gd name="connsiteY16" fmla="*/ 0 h 95212"/>
                <a:gd name="connsiteX17" fmla="*/ 53605 w 86738"/>
                <a:gd name="connsiteY17" fmla="*/ 11868 h 95212"/>
                <a:gd name="connsiteX18" fmla="*/ 61687 w 86738"/>
                <a:gd name="connsiteY18" fmla="*/ 12407 h 95212"/>
                <a:gd name="connsiteX19" fmla="*/ 61687 w 86738"/>
                <a:gd name="connsiteY19" fmla="*/ 63655 h 95212"/>
                <a:gd name="connsiteX20" fmla="*/ 57107 w 86738"/>
                <a:gd name="connsiteY20" fmla="*/ 76601 h 95212"/>
                <a:gd name="connsiteX21" fmla="*/ 43369 w 86738"/>
                <a:gd name="connsiteY21" fmla="*/ 80917 h 95212"/>
                <a:gd name="connsiteX22" fmla="*/ 29900 w 86738"/>
                <a:gd name="connsiteY22" fmla="*/ 76871 h 95212"/>
                <a:gd name="connsiteX23" fmla="*/ 25052 w 86738"/>
                <a:gd name="connsiteY23" fmla="*/ 63115 h 95212"/>
                <a:gd name="connsiteX24" fmla="*/ 25052 w 86738"/>
                <a:gd name="connsiteY24" fmla="*/ 16453 h 95212"/>
                <a:gd name="connsiteX25" fmla="*/ 26129 w 86738"/>
                <a:gd name="connsiteY25" fmla="*/ 12947 h 95212"/>
                <a:gd name="connsiteX26" fmla="*/ 26129 w 86738"/>
                <a:gd name="connsiteY26" fmla="*/ 12947 h 9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6738" h="95212">
                  <a:moveTo>
                    <a:pt x="26129" y="12947"/>
                  </a:moveTo>
                  <a:cubicBezTo>
                    <a:pt x="26937" y="12407"/>
                    <a:pt x="27745" y="11868"/>
                    <a:pt x="29362" y="11868"/>
                  </a:cubicBezTo>
                  <a:lnTo>
                    <a:pt x="33941" y="11328"/>
                  </a:lnTo>
                  <a:lnTo>
                    <a:pt x="33941" y="0"/>
                  </a:lnTo>
                  <a:lnTo>
                    <a:pt x="0" y="0"/>
                  </a:lnTo>
                  <a:lnTo>
                    <a:pt x="0" y="11868"/>
                  </a:lnTo>
                  <a:lnTo>
                    <a:pt x="8081" y="12407"/>
                  </a:lnTo>
                  <a:lnTo>
                    <a:pt x="8081" y="63924"/>
                  </a:lnTo>
                  <a:cubicBezTo>
                    <a:pt x="8081" y="74713"/>
                    <a:pt x="11044" y="82805"/>
                    <a:pt x="16971" y="87660"/>
                  </a:cubicBezTo>
                  <a:cubicBezTo>
                    <a:pt x="22627" y="92785"/>
                    <a:pt x="30978" y="95212"/>
                    <a:pt x="42292" y="95212"/>
                  </a:cubicBezTo>
                  <a:cubicBezTo>
                    <a:pt x="53605" y="95212"/>
                    <a:pt x="62225" y="92785"/>
                    <a:pt x="68690" y="87390"/>
                  </a:cubicBezTo>
                  <a:cubicBezTo>
                    <a:pt x="74886" y="82266"/>
                    <a:pt x="78118" y="75253"/>
                    <a:pt x="78118" y="66082"/>
                  </a:cubicBezTo>
                  <a:lnTo>
                    <a:pt x="78118" y="15914"/>
                  </a:lnTo>
                  <a:cubicBezTo>
                    <a:pt x="78118" y="13486"/>
                    <a:pt x="79465" y="12138"/>
                    <a:pt x="82159" y="11868"/>
                  </a:cubicBezTo>
                  <a:lnTo>
                    <a:pt x="86738" y="11328"/>
                  </a:lnTo>
                  <a:lnTo>
                    <a:pt x="86738" y="0"/>
                  </a:lnTo>
                  <a:lnTo>
                    <a:pt x="53605" y="0"/>
                  </a:lnTo>
                  <a:lnTo>
                    <a:pt x="53605" y="11868"/>
                  </a:lnTo>
                  <a:lnTo>
                    <a:pt x="61687" y="12407"/>
                  </a:lnTo>
                  <a:lnTo>
                    <a:pt x="61687" y="63655"/>
                  </a:lnTo>
                  <a:cubicBezTo>
                    <a:pt x="61687" y="69319"/>
                    <a:pt x="60340" y="73634"/>
                    <a:pt x="57107" y="76601"/>
                  </a:cubicBezTo>
                  <a:cubicBezTo>
                    <a:pt x="53875" y="79568"/>
                    <a:pt x="49026" y="80917"/>
                    <a:pt x="43369" y="80917"/>
                  </a:cubicBezTo>
                  <a:cubicBezTo>
                    <a:pt x="37443" y="80917"/>
                    <a:pt x="33133" y="79568"/>
                    <a:pt x="29900" y="76871"/>
                  </a:cubicBezTo>
                  <a:cubicBezTo>
                    <a:pt x="26668" y="74174"/>
                    <a:pt x="25052" y="69589"/>
                    <a:pt x="25052" y="63115"/>
                  </a:cubicBezTo>
                  <a:lnTo>
                    <a:pt x="25052" y="16453"/>
                  </a:lnTo>
                  <a:cubicBezTo>
                    <a:pt x="25052" y="14835"/>
                    <a:pt x="25321" y="13756"/>
                    <a:pt x="26129" y="12947"/>
                  </a:cubicBezTo>
                  <a:lnTo>
                    <a:pt x="26129" y="12947"/>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5" name="Freeform: Shape 194">
              <a:extLst>
                <a:ext uri="{FF2B5EF4-FFF2-40B4-BE49-F238E27FC236}">
                  <a16:creationId xmlns="" xmlns:a16="http://schemas.microsoft.com/office/drawing/2014/main" id="{E4313357-81FC-4F67-A474-01DC620B552A}"/>
                </a:ext>
              </a:extLst>
            </p:cNvPr>
            <p:cNvSpPr/>
            <p:nvPr/>
          </p:nvSpPr>
          <p:spPr>
            <a:xfrm>
              <a:off x="5389556" y="2808285"/>
              <a:ext cx="82159" cy="93324"/>
            </a:xfrm>
            <a:custGeom>
              <a:avLst/>
              <a:gdLst>
                <a:gd name="connsiteX0" fmla="*/ 35019 w 82158"/>
                <a:gd name="connsiteY0" fmla="*/ 93324 h 93324"/>
                <a:gd name="connsiteX1" fmla="*/ 35019 w 82158"/>
                <a:gd name="connsiteY1" fmla="*/ 81456 h 93324"/>
                <a:gd name="connsiteX2" fmla="*/ 25860 w 82158"/>
                <a:gd name="connsiteY2" fmla="*/ 80917 h 93324"/>
                <a:gd name="connsiteX3" fmla="*/ 25860 w 82158"/>
                <a:gd name="connsiteY3" fmla="*/ 56642 h 93324"/>
                <a:gd name="connsiteX4" fmla="*/ 38790 w 82158"/>
                <a:gd name="connsiteY4" fmla="*/ 56642 h 93324"/>
                <a:gd name="connsiteX5" fmla="*/ 44177 w 82158"/>
                <a:gd name="connsiteY5" fmla="*/ 57990 h 93324"/>
                <a:gd name="connsiteX6" fmla="*/ 47410 w 82158"/>
                <a:gd name="connsiteY6" fmla="*/ 63115 h 93324"/>
                <a:gd name="connsiteX7" fmla="*/ 54144 w 82158"/>
                <a:gd name="connsiteY7" fmla="*/ 77141 h 93324"/>
                <a:gd name="connsiteX8" fmla="*/ 54683 w 82158"/>
                <a:gd name="connsiteY8" fmla="*/ 79029 h 93324"/>
                <a:gd name="connsiteX9" fmla="*/ 51450 w 82158"/>
                <a:gd name="connsiteY9" fmla="*/ 81456 h 93324"/>
                <a:gd name="connsiteX10" fmla="*/ 47410 w 82158"/>
                <a:gd name="connsiteY10" fmla="*/ 81996 h 93324"/>
                <a:gd name="connsiteX11" fmla="*/ 47410 w 82158"/>
                <a:gd name="connsiteY11" fmla="*/ 93324 h 93324"/>
                <a:gd name="connsiteX12" fmla="*/ 82159 w 82158"/>
                <a:gd name="connsiteY12" fmla="*/ 93324 h 93324"/>
                <a:gd name="connsiteX13" fmla="*/ 82159 w 82158"/>
                <a:gd name="connsiteY13" fmla="*/ 81456 h 93324"/>
                <a:gd name="connsiteX14" fmla="*/ 74078 w 82158"/>
                <a:gd name="connsiteY14" fmla="*/ 81187 h 93324"/>
                <a:gd name="connsiteX15" fmla="*/ 63842 w 82158"/>
                <a:gd name="connsiteY15" fmla="*/ 59069 h 93324"/>
                <a:gd name="connsiteX16" fmla="*/ 56030 w 82158"/>
                <a:gd name="connsiteY16" fmla="*/ 50438 h 93324"/>
                <a:gd name="connsiteX17" fmla="*/ 67882 w 82158"/>
                <a:gd name="connsiteY17" fmla="*/ 41537 h 93324"/>
                <a:gd name="connsiteX18" fmla="*/ 72731 w 82158"/>
                <a:gd name="connsiteY18" fmla="*/ 25893 h 93324"/>
                <a:gd name="connsiteX19" fmla="*/ 64111 w 82158"/>
                <a:gd name="connsiteY19" fmla="*/ 5934 h 93324"/>
                <a:gd name="connsiteX20" fmla="*/ 39059 w 82158"/>
                <a:gd name="connsiteY20" fmla="*/ 0 h 93324"/>
                <a:gd name="connsiteX21" fmla="*/ 808 w 82158"/>
                <a:gd name="connsiteY21" fmla="*/ 0 h 93324"/>
                <a:gd name="connsiteX22" fmla="*/ 808 w 82158"/>
                <a:gd name="connsiteY22" fmla="*/ 11868 h 93324"/>
                <a:gd name="connsiteX23" fmla="*/ 8889 w 82158"/>
                <a:gd name="connsiteY23" fmla="*/ 12407 h 93324"/>
                <a:gd name="connsiteX24" fmla="*/ 8889 w 82158"/>
                <a:gd name="connsiteY24" fmla="*/ 77680 h 93324"/>
                <a:gd name="connsiteX25" fmla="*/ 4849 w 82158"/>
                <a:gd name="connsiteY25" fmla="*/ 81456 h 93324"/>
                <a:gd name="connsiteX26" fmla="*/ 0 w 82158"/>
                <a:gd name="connsiteY26" fmla="*/ 81996 h 93324"/>
                <a:gd name="connsiteX27" fmla="*/ 0 w 82158"/>
                <a:gd name="connsiteY27" fmla="*/ 93324 h 93324"/>
                <a:gd name="connsiteX28" fmla="*/ 35019 w 82158"/>
                <a:gd name="connsiteY28" fmla="*/ 93324 h 93324"/>
                <a:gd name="connsiteX29" fmla="*/ 25860 w 82158"/>
                <a:gd name="connsiteY29" fmla="*/ 13756 h 93324"/>
                <a:gd name="connsiteX30" fmla="*/ 36096 w 82158"/>
                <a:gd name="connsiteY30" fmla="*/ 13756 h 93324"/>
                <a:gd name="connsiteX31" fmla="*/ 50912 w 82158"/>
                <a:gd name="connsiteY31" fmla="*/ 16183 h 93324"/>
                <a:gd name="connsiteX32" fmla="*/ 55491 w 82158"/>
                <a:gd name="connsiteY32" fmla="*/ 27781 h 93324"/>
                <a:gd name="connsiteX33" fmla="*/ 38251 w 82158"/>
                <a:gd name="connsiteY33" fmla="*/ 43156 h 93324"/>
                <a:gd name="connsiteX34" fmla="*/ 25860 w 82158"/>
                <a:gd name="connsiteY34" fmla="*/ 43156 h 93324"/>
                <a:gd name="connsiteX35" fmla="*/ 25860 w 82158"/>
                <a:gd name="connsiteY35" fmla="*/ 13756 h 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58" h="93324">
                  <a:moveTo>
                    <a:pt x="35019" y="93324"/>
                  </a:moveTo>
                  <a:lnTo>
                    <a:pt x="35019" y="81456"/>
                  </a:lnTo>
                  <a:lnTo>
                    <a:pt x="25860" y="80917"/>
                  </a:lnTo>
                  <a:lnTo>
                    <a:pt x="25860" y="56642"/>
                  </a:lnTo>
                  <a:lnTo>
                    <a:pt x="38790" y="56642"/>
                  </a:lnTo>
                  <a:cubicBezTo>
                    <a:pt x="41214" y="56642"/>
                    <a:pt x="42830" y="56912"/>
                    <a:pt x="44177" y="57990"/>
                  </a:cubicBezTo>
                  <a:cubicBezTo>
                    <a:pt x="45524" y="59069"/>
                    <a:pt x="46602" y="60688"/>
                    <a:pt x="47410" y="63115"/>
                  </a:cubicBezTo>
                  <a:lnTo>
                    <a:pt x="54144" y="77141"/>
                  </a:lnTo>
                  <a:cubicBezTo>
                    <a:pt x="54414" y="77680"/>
                    <a:pt x="54683" y="78489"/>
                    <a:pt x="54683" y="79029"/>
                  </a:cubicBezTo>
                  <a:cubicBezTo>
                    <a:pt x="54683" y="80377"/>
                    <a:pt x="53605" y="81187"/>
                    <a:pt x="51450" y="81456"/>
                  </a:cubicBezTo>
                  <a:lnTo>
                    <a:pt x="47410" y="81996"/>
                  </a:lnTo>
                  <a:lnTo>
                    <a:pt x="47410" y="93324"/>
                  </a:lnTo>
                  <a:lnTo>
                    <a:pt x="82159" y="93324"/>
                  </a:lnTo>
                  <a:lnTo>
                    <a:pt x="82159" y="81456"/>
                  </a:lnTo>
                  <a:lnTo>
                    <a:pt x="74078" y="81187"/>
                  </a:lnTo>
                  <a:lnTo>
                    <a:pt x="63842" y="59069"/>
                  </a:lnTo>
                  <a:cubicBezTo>
                    <a:pt x="61956" y="54754"/>
                    <a:pt x="59262" y="51787"/>
                    <a:pt x="56030" y="50438"/>
                  </a:cubicBezTo>
                  <a:cubicBezTo>
                    <a:pt x="60609" y="48820"/>
                    <a:pt x="64380" y="45583"/>
                    <a:pt x="67882" y="41537"/>
                  </a:cubicBezTo>
                  <a:cubicBezTo>
                    <a:pt x="71115" y="37492"/>
                    <a:pt x="72731" y="32097"/>
                    <a:pt x="72731" y="25893"/>
                  </a:cubicBezTo>
                  <a:cubicBezTo>
                    <a:pt x="72731" y="16723"/>
                    <a:pt x="69768" y="10249"/>
                    <a:pt x="64111" y="5934"/>
                  </a:cubicBezTo>
                  <a:cubicBezTo>
                    <a:pt x="58454" y="1888"/>
                    <a:pt x="49834" y="0"/>
                    <a:pt x="39059" y="0"/>
                  </a:cubicBezTo>
                  <a:lnTo>
                    <a:pt x="808" y="0"/>
                  </a:lnTo>
                  <a:lnTo>
                    <a:pt x="808" y="11868"/>
                  </a:lnTo>
                  <a:lnTo>
                    <a:pt x="8889" y="12407"/>
                  </a:lnTo>
                  <a:lnTo>
                    <a:pt x="8889" y="77680"/>
                  </a:lnTo>
                  <a:cubicBezTo>
                    <a:pt x="8889" y="80108"/>
                    <a:pt x="7542" y="81187"/>
                    <a:pt x="4849" y="81456"/>
                  </a:cubicBezTo>
                  <a:lnTo>
                    <a:pt x="0" y="81996"/>
                  </a:lnTo>
                  <a:lnTo>
                    <a:pt x="0" y="93324"/>
                  </a:lnTo>
                  <a:lnTo>
                    <a:pt x="35019" y="93324"/>
                  </a:lnTo>
                  <a:close/>
                  <a:moveTo>
                    <a:pt x="25860" y="13756"/>
                  </a:moveTo>
                  <a:lnTo>
                    <a:pt x="36096" y="13756"/>
                  </a:lnTo>
                  <a:cubicBezTo>
                    <a:pt x="42830" y="13756"/>
                    <a:pt x="47679" y="14565"/>
                    <a:pt x="50912" y="16183"/>
                  </a:cubicBezTo>
                  <a:cubicBezTo>
                    <a:pt x="53875" y="18071"/>
                    <a:pt x="55491" y="21848"/>
                    <a:pt x="55491" y="27781"/>
                  </a:cubicBezTo>
                  <a:cubicBezTo>
                    <a:pt x="55491" y="38031"/>
                    <a:pt x="49565" y="43156"/>
                    <a:pt x="38251" y="43156"/>
                  </a:cubicBezTo>
                  <a:lnTo>
                    <a:pt x="25860" y="43156"/>
                  </a:lnTo>
                  <a:lnTo>
                    <a:pt x="25860" y="1375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6" name="Freeform: Shape 195">
              <a:extLst>
                <a:ext uri="{FF2B5EF4-FFF2-40B4-BE49-F238E27FC236}">
                  <a16:creationId xmlns="" xmlns:a16="http://schemas.microsoft.com/office/drawing/2014/main" id="{C66D2FDE-55BB-4C3E-9983-579B43D297FC}"/>
                </a:ext>
              </a:extLst>
            </p:cNvPr>
            <p:cNvSpPr/>
            <p:nvPr/>
          </p:nvSpPr>
          <p:spPr>
            <a:xfrm>
              <a:off x="5477641" y="2808285"/>
              <a:ext cx="75425" cy="93324"/>
            </a:xfrm>
            <a:custGeom>
              <a:avLst/>
              <a:gdLst>
                <a:gd name="connsiteX0" fmla="*/ 808 w 75424"/>
                <a:gd name="connsiteY0" fmla="*/ 11868 h 93324"/>
                <a:gd name="connsiteX1" fmla="*/ 8889 w 75424"/>
                <a:gd name="connsiteY1" fmla="*/ 12407 h 93324"/>
                <a:gd name="connsiteX2" fmla="*/ 8889 w 75424"/>
                <a:gd name="connsiteY2" fmla="*/ 77680 h 93324"/>
                <a:gd name="connsiteX3" fmla="*/ 4849 w 75424"/>
                <a:gd name="connsiteY3" fmla="*/ 81456 h 93324"/>
                <a:gd name="connsiteX4" fmla="*/ 0 w 75424"/>
                <a:gd name="connsiteY4" fmla="*/ 81996 h 93324"/>
                <a:gd name="connsiteX5" fmla="*/ 0 w 75424"/>
                <a:gd name="connsiteY5" fmla="*/ 93324 h 93324"/>
                <a:gd name="connsiteX6" fmla="*/ 39598 w 75424"/>
                <a:gd name="connsiteY6" fmla="*/ 93324 h 93324"/>
                <a:gd name="connsiteX7" fmla="*/ 66266 w 75424"/>
                <a:gd name="connsiteY7" fmla="*/ 86311 h 93324"/>
                <a:gd name="connsiteX8" fmla="*/ 75425 w 75424"/>
                <a:gd name="connsiteY8" fmla="*/ 65543 h 93324"/>
                <a:gd name="connsiteX9" fmla="*/ 70845 w 75424"/>
                <a:gd name="connsiteY9" fmla="*/ 50708 h 93324"/>
                <a:gd name="connsiteX10" fmla="*/ 57646 w 75424"/>
                <a:gd name="connsiteY10" fmla="*/ 43156 h 93324"/>
                <a:gd name="connsiteX11" fmla="*/ 70576 w 75424"/>
                <a:gd name="connsiteY11" fmla="*/ 23466 h 93324"/>
                <a:gd name="connsiteX12" fmla="*/ 40406 w 75424"/>
                <a:gd name="connsiteY12" fmla="*/ 0 h 93324"/>
                <a:gd name="connsiteX13" fmla="*/ 808 w 75424"/>
                <a:gd name="connsiteY13" fmla="*/ 0 h 93324"/>
                <a:gd name="connsiteX14" fmla="*/ 808 w 75424"/>
                <a:gd name="connsiteY14" fmla="*/ 11868 h 93324"/>
                <a:gd name="connsiteX15" fmla="*/ 39867 w 75424"/>
                <a:gd name="connsiteY15" fmla="*/ 50708 h 93324"/>
                <a:gd name="connsiteX16" fmla="*/ 52797 w 75424"/>
                <a:gd name="connsiteY16" fmla="*/ 54484 h 93324"/>
                <a:gd name="connsiteX17" fmla="*/ 57377 w 75424"/>
                <a:gd name="connsiteY17" fmla="*/ 65273 h 93324"/>
                <a:gd name="connsiteX18" fmla="*/ 39059 w 75424"/>
                <a:gd name="connsiteY18" fmla="*/ 80108 h 93324"/>
                <a:gd name="connsiteX19" fmla="*/ 25860 w 75424"/>
                <a:gd name="connsiteY19" fmla="*/ 80108 h 93324"/>
                <a:gd name="connsiteX20" fmla="*/ 25860 w 75424"/>
                <a:gd name="connsiteY20" fmla="*/ 50708 h 93324"/>
                <a:gd name="connsiteX21" fmla="*/ 39867 w 75424"/>
                <a:gd name="connsiteY21" fmla="*/ 50708 h 93324"/>
                <a:gd name="connsiteX22" fmla="*/ 37174 w 75424"/>
                <a:gd name="connsiteY22" fmla="*/ 12947 h 93324"/>
                <a:gd name="connsiteX23" fmla="*/ 49295 w 75424"/>
                <a:gd name="connsiteY23" fmla="*/ 15644 h 93324"/>
                <a:gd name="connsiteX24" fmla="*/ 53336 w 75424"/>
                <a:gd name="connsiteY24" fmla="*/ 24815 h 93324"/>
                <a:gd name="connsiteX25" fmla="*/ 49295 w 75424"/>
                <a:gd name="connsiteY25" fmla="*/ 34794 h 93324"/>
                <a:gd name="connsiteX26" fmla="*/ 36365 w 75424"/>
                <a:gd name="connsiteY26" fmla="*/ 38301 h 93324"/>
                <a:gd name="connsiteX27" fmla="*/ 25860 w 75424"/>
                <a:gd name="connsiteY27" fmla="*/ 38301 h 93324"/>
                <a:gd name="connsiteX28" fmla="*/ 25860 w 75424"/>
                <a:gd name="connsiteY28" fmla="*/ 12947 h 93324"/>
                <a:gd name="connsiteX29" fmla="*/ 37174 w 75424"/>
                <a:gd name="connsiteY29" fmla="*/ 12947 h 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5424" h="93324">
                  <a:moveTo>
                    <a:pt x="808" y="11868"/>
                  </a:moveTo>
                  <a:lnTo>
                    <a:pt x="8889" y="12407"/>
                  </a:lnTo>
                  <a:lnTo>
                    <a:pt x="8889" y="77680"/>
                  </a:lnTo>
                  <a:cubicBezTo>
                    <a:pt x="8889" y="80108"/>
                    <a:pt x="7273" y="81187"/>
                    <a:pt x="4849" y="81456"/>
                  </a:cubicBezTo>
                  <a:lnTo>
                    <a:pt x="0" y="81996"/>
                  </a:lnTo>
                  <a:lnTo>
                    <a:pt x="0" y="93324"/>
                  </a:lnTo>
                  <a:lnTo>
                    <a:pt x="39598" y="93324"/>
                  </a:lnTo>
                  <a:cubicBezTo>
                    <a:pt x="51181" y="93324"/>
                    <a:pt x="60070" y="90897"/>
                    <a:pt x="66266" y="86311"/>
                  </a:cubicBezTo>
                  <a:cubicBezTo>
                    <a:pt x="72462" y="81456"/>
                    <a:pt x="75425" y="74444"/>
                    <a:pt x="75425" y="65543"/>
                  </a:cubicBezTo>
                  <a:cubicBezTo>
                    <a:pt x="75425" y="59339"/>
                    <a:pt x="73808" y="54754"/>
                    <a:pt x="70845" y="50708"/>
                  </a:cubicBezTo>
                  <a:cubicBezTo>
                    <a:pt x="67613" y="46932"/>
                    <a:pt x="63303" y="44504"/>
                    <a:pt x="57646" y="43156"/>
                  </a:cubicBezTo>
                  <a:cubicBezTo>
                    <a:pt x="66266" y="38570"/>
                    <a:pt x="70576" y="32097"/>
                    <a:pt x="70576" y="23466"/>
                  </a:cubicBezTo>
                  <a:cubicBezTo>
                    <a:pt x="70576" y="7822"/>
                    <a:pt x="60609" y="0"/>
                    <a:pt x="40406" y="0"/>
                  </a:cubicBezTo>
                  <a:lnTo>
                    <a:pt x="808" y="0"/>
                  </a:lnTo>
                  <a:lnTo>
                    <a:pt x="808" y="11868"/>
                  </a:lnTo>
                  <a:close/>
                  <a:moveTo>
                    <a:pt x="39867" y="50708"/>
                  </a:moveTo>
                  <a:cubicBezTo>
                    <a:pt x="45524" y="50708"/>
                    <a:pt x="49834" y="52057"/>
                    <a:pt x="52797" y="54484"/>
                  </a:cubicBezTo>
                  <a:cubicBezTo>
                    <a:pt x="55760" y="56912"/>
                    <a:pt x="57377" y="60688"/>
                    <a:pt x="57377" y="65273"/>
                  </a:cubicBezTo>
                  <a:cubicBezTo>
                    <a:pt x="57377" y="75253"/>
                    <a:pt x="51181" y="80108"/>
                    <a:pt x="39059" y="80108"/>
                  </a:cubicBezTo>
                  <a:lnTo>
                    <a:pt x="25860" y="80108"/>
                  </a:lnTo>
                  <a:lnTo>
                    <a:pt x="25860" y="50708"/>
                  </a:lnTo>
                  <a:lnTo>
                    <a:pt x="39867" y="50708"/>
                  </a:lnTo>
                  <a:close/>
                  <a:moveTo>
                    <a:pt x="37174" y="12947"/>
                  </a:moveTo>
                  <a:cubicBezTo>
                    <a:pt x="42561" y="12947"/>
                    <a:pt x="46332" y="13756"/>
                    <a:pt x="49295" y="15644"/>
                  </a:cubicBezTo>
                  <a:cubicBezTo>
                    <a:pt x="51989" y="17532"/>
                    <a:pt x="53336" y="20499"/>
                    <a:pt x="53336" y="24815"/>
                  </a:cubicBezTo>
                  <a:cubicBezTo>
                    <a:pt x="53336" y="29130"/>
                    <a:pt x="51989" y="32367"/>
                    <a:pt x="49295" y="34794"/>
                  </a:cubicBezTo>
                  <a:cubicBezTo>
                    <a:pt x="46332" y="36952"/>
                    <a:pt x="42022" y="38301"/>
                    <a:pt x="36365" y="38301"/>
                  </a:cubicBezTo>
                  <a:lnTo>
                    <a:pt x="25860" y="38301"/>
                  </a:lnTo>
                  <a:lnTo>
                    <a:pt x="25860" y="12947"/>
                  </a:lnTo>
                  <a:lnTo>
                    <a:pt x="37174" y="12947"/>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7" name="Freeform: Shape 196">
              <a:extLst>
                <a:ext uri="{FF2B5EF4-FFF2-40B4-BE49-F238E27FC236}">
                  <a16:creationId xmlns="" xmlns:a16="http://schemas.microsoft.com/office/drawing/2014/main" id="{1317C82F-8416-40AF-ACD9-A312488FB55B}"/>
                </a:ext>
              </a:extLst>
            </p:cNvPr>
            <p:cNvSpPr/>
            <p:nvPr/>
          </p:nvSpPr>
          <p:spPr>
            <a:xfrm>
              <a:off x="5555221" y="2808285"/>
              <a:ext cx="91587" cy="93324"/>
            </a:xfrm>
            <a:custGeom>
              <a:avLst/>
              <a:gdLst>
                <a:gd name="connsiteX0" fmla="*/ 4579 w 91587"/>
                <a:gd name="connsiteY0" fmla="*/ 81456 h 93324"/>
                <a:gd name="connsiteX1" fmla="*/ 0 w 91587"/>
                <a:gd name="connsiteY1" fmla="*/ 81996 h 93324"/>
                <a:gd name="connsiteX2" fmla="*/ 0 w 91587"/>
                <a:gd name="connsiteY2" fmla="*/ 93324 h 93324"/>
                <a:gd name="connsiteX3" fmla="*/ 32594 w 91587"/>
                <a:gd name="connsiteY3" fmla="*/ 93324 h 93324"/>
                <a:gd name="connsiteX4" fmla="*/ 32594 w 91587"/>
                <a:gd name="connsiteY4" fmla="*/ 81456 h 93324"/>
                <a:gd name="connsiteX5" fmla="*/ 23974 w 91587"/>
                <a:gd name="connsiteY5" fmla="*/ 80917 h 93324"/>
                <a:gd name="connsiteX6" fmla="*/ 28284 w 91587"/>
                <a:gd name="connsiteY6" fmla="*/ 68779 h 93324"/>
                <a:gd name="connsiteX7" fmla="*/ 61148 w 91587"/>
                <a:gd name="connsiteY7" fmla="*/ 68779 h 93324"/>
                <a:gd name="connsiteX8" fmla="*/ 64111 w 91587"/>
                <a:gd name="connsiteY8" fmla="*/ 77411 h 93324"/>
                <a:gd name="connsiteX9" fmla="*/ 63842 w 91587"/>
                <a:gd name="connsiteY9" fmla="*/ 80377 h 93324"/>
                <a:gd name="connsiteX10" fmla="*/ 60609 w 91587"/>
                <a:gd name="connsiteY10" fmla="*/ 81456 h 93324"/>
                <a:gd name="connsiteX11" fmla="*/ 55222 w 91587"/>
                <a:gd name="connsiteY11" fmla="*/ 81996 h 93324"/>
                <a:gd name="connsiteX12" fmla="*/ 55222 w 91587"/>
                <a:gd name="connsiteY12" fmla="*/ 93324 h 93324"/>
                <a:gd name="connsiteX13" fmla="*/ 91587 w 91587"/>
                <a:gd name="connsiteY13" fmla="*/ 93324 h 93324"/>
                <a:gd name="connsiteX14" fmla="*/ 91587 w 91587"/>
                <a:gd name="connsiteY14" fmla="*/ 81456 h 93324"/>
                <a:gd name="connsiteX15" fmla="*/ 83506 w 91587"/>
                <a:gd name="connsiteY15" fmla="*/ 80917 h 93324"/>
                <a:gd name="connsiteX16" fmla="*/ 83236 w 91587"/>
                <a:gd name="connsiteY16" fmla="*/ 80917 h 93324"/>
                <a:gd name="connsiteX17" fmla="*/ 54683 w 91587"/>
                <a:gd name="connsiteY17" fmla="*/ 0 h 93324"/>
                <a:gd name="connsiteX18" fmla="*/ 22627 w 91587"/>
                <a:gd name="connsiteY18" fmla="*/ 0 h 93324"/>
                <a:gd name="connsiteX19" fmla="*/ 22627 w 91587"/>
                <a:gd name="connsiteY19" fmla="*/ 11328 h 93324"/>
                <a:gd name="connsiteX20" fmla="*/ 31517 w 91587"/>
                <a:gd name="connsiteY20" fmla="*/ 12138 h 93324"/>
                <a:gd name="connsiteX21" fmla="*/ 8889 w 91587"/>
                <a:gd name="connsiteY21" fmla="*/ 77680 h 93324"/>
                <a:gd name="connsiteX22" fmla="*/ 4579 w 91587"/>
                <a:gd name="connsiteY22" fmla="*/ 81456 h 93324"/>
                <a:gd name="connsiteX23" fmla="*/ 4579 w 91587"/>
                <a:gd name="connsiteY23" fmla="*/ 81456 h 93324"/>
                <a:gd name="connsiteX24" fmla="*/ 44985 w 91587"/>
                <a:gd name="connsiteY24" fmla="*/ 15644 h 93324"/>
                <a:gd name="connsiteX25" fmla="*/ 57646 w 91587"/>
                <a:gd name="connsiteY25" fmla="*/ 55833 h 93324"/>
                <a:gd name="connsiteX26" fmla="*/ 31517 w 91587"/>
                <a:gd name="connsiteY26" fmla="*/ 55833 h 93324"/>
                <a:gd name="connsiteX27" fmla="*/ 44716 w 91587"/>
                <a:gd name="connsiteY27" fmla="*/ 15644 h 93324"/>
                <a:gd name="connsiteX28" fmla="*/ 44985 w 91587"/>
                <a:gd name="connsiteY28" fmla="*/ 15644 h 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1587" h="93324">
                  <a:moveTo>
                    <a:pt x="4579" y="81456"/>
                  </a:moveTo>
                  <a:lnTo>
                    <a:pt x="0" y="81996"/>
                  </a:lnTo>
                  <a:lnTo>
                    <a:pt x="0" y="93324"/>
                  </a:lnTo>
                  <a:lnTo>
                    <a:pt x="32594" y="93324"/>
                  </a:lnTo>
                  <a:lnTo>
                    <a:pt x="32594" y="81456"/>
                  </a:lnTo>
                  <a:lnTo>
                    <a:pt x="23974" y="80917"/>
                  </a:lnTo>
                  <a:lnTo>
                    <a:pt x="28284" y="68779"/>
                  </a:lnTo>
                  <a:lnTo>
                    <a:pt x="61148" y="68779"/>
                  </a:lnTo>
                  <a:lnTo>
                    <a:pt x="64111" y="77411"/>
                  </a:lnTo>
                  <a:cubicBezTo>
                    <a:pt x="64380" y="79029"/>
                    <a:pt x="64380" y="79838"/>
                    <a:pt x="63842" y="80377"/>
                  </a:cubicBezTo>
                  <a:cubicBezTo>
                    <a:pt x="63303" y="80917"/>
                    <a:pt x="62225" y="81456"/>
                    <a:pt x="60609" y="81456"/>
                  </a:cubicBezTo>
                  <a:lnTo>
                    <a:pt x="55222" y="81996"/>
                  </a:lnTo>
                  <a:lnTo>
                    <a:pt x="55222" y="93324"/>
                  </a:lnTo>
                  <a:lnTo>
                    <a:pt x="91587" y="93324"/>
                  </a:lnTo>
                  <a:lnTo>
                    <a:pt x="91587" y="81456"/>
                  </a:lnTo>
                  <a:lnTo>
                    <a:pt x="83506" y="80917"/>
                  </a:lnTo>
                  <a:lnTo>
                    <a:pt x="83236" y="80917"/>
                  </a:lnTo>
                  <a:lnTo>
                    <a:pt x="54683" y="0"/>
                  </a:lnTo>
                  <a:lnTo>
                    <a:pt x="22627" y="0"/>
                  </a:lnTo>
                  <a:lnTo>
                    <a:pt x="22627" y="11328"/>
                  </a:lnTo>
                  <a:lnTo>
                    <a:pt x="31517" y="12138"/>
                  </a:lnTo>
                  <a:lnTo>
                    <a:pt x="8889" y="77680"/>
                  </a:lnTo>
                  <a:cubicBezTo>
                    <a:pt x="8081" y="80108"/>
                    <a:pt x="6734" y="81456"/>
                    <a:pt x="4579" y="81456"/>
                  </a:cubicBezTo>
                  <a:lnTo>
                    <a:pt x="4579" y="81456"/>
                  </a:lnTo>
                  <a:close/>
                  <a:moveTo>
                    <a:pt x="44985" y="15644"/>
                  </a:moveTo>
                  <a:lnTo>
                    <a:pt x="57646" y="55833"/>
                  </a:lnTo>
                  <a:lnTo>
                    <a:pt x="31517" y="55833"/>
                  </a:lnTo>
                  <a:lnTo>
                    <a:pt x="44716" y="15644"/>
                  </a:lnTo>
                  <a:lnTo>
                    <a:pt x="44985" y="1564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8" name="Freeform: Shape 197">
              <a:extLst>
                <a:ext uri="{FF2B5EF4-FFF2-40B4-BE49-F238E27FC236}">
                  <a16:creationId xmlns="" xmlns:a16="http://schemas.microsoft.com/office/drawing/2014/main" id="{024ED1BC-C2EB-47EF-84B3-7047E6D8F965}"/>
                </a:ext>
              </a:extLst>
            </p:cNvPr>
            <p:cNvSpPr/>
            <p:nvPr/>
          </p:nvSpPr>
          <p:spPr>
            <a:xfrm>
              <a:off x="5651926" y="2808285"/>
              <a:ext cx="90779" cy="93324"/>
            </a:xfrm>
            <a:custGeom>
              <a:avLst/>
              <a:gdLst>
                <a:gd name="connsiteX0" fmla="*/ 34210 w 90778"/>
                <a:gd name="connsiteY0" fmla="*/ 93324 h 93324"/>
                <a:gd name="connsiteX1" fmla="*/ 34210 w 90778"/>
                <a:gd name="connsiteY1" fmla="*/ 81456 h 93324"/>
                <a:gd name="connsiteX2" fmla="*/ 25321 w 90778"/>
                <a:gd name="connsiteY2" fmla="*/ 80917 h 93324"/>
                <a:gd name="connsiteX3" fmla="*/ 25321 w 90778"/>
                <a:gd name="connsiteY3" fmla="*/ 28051 h 93324"/>
                <a:gd name="connsiteX4" fmla="*/ 25591 w 90778"/>
                <a:gd name="connsiteY4" fmla="*/ 28051 h 93324"/>
                <a:gd name="connsiteX5" fmla="*/ 65997 w 90778"/>
                <a:gd name="connsiteY5" fmla="*/ 93324 h 93324"/>
                <a:gd name="connsiteX6" fmla="*/ 82428 w 90778"/>
                <a:gd name="connsiteY6" fmla="*/ 93324 h 93324"/>
                <a:gd name="connsiteX7" fmla="*/ 82428 w 90778"/>
                <a:gd name="connsiteY7" fmla="*/ 16183 h 93324"/>
                <a:gd name="connsiteX8" fmla="*/ 85930 w 90778"/>
                <a:gd name="connsiteY8" fmla="*/ 11868 h 93324"/>
                <a:gd name="connsiteX9" fmla="*/ 90779 w 90778"/>
                <a:gd name="connsiteY9" fmla="*/ 11328 h 93324"/>
                <a:gd name="connsiteX10" fmla="*/ 90779 w 90778"/>
                <a:gd name="connsiteY10" fmla="*/ 0 h 93324"/>
                <a:gd name="connsiteX11" fmla="*/ 56568 w 90778"/>
                <a:gd name="connsiteY11" fmla="*/ 0 h 93324"/>
                <a:gd name="connsiteX12" fmla="*/ 56568 w 90778"/>
                <a:gd name="connsiteY12" fmla="*/ 11868 h 93324"/>
                <a:gd name="connsiteX13" fmla="*/ 65997 w 90778"/>
                <a:gd name="connsiteY13" fmla="*/ 12407 h 93324"/>
                <a:gd name="connsiteX14" fmla="*/ 65997 w 90778"/>
                <a:gd name="connsiteY14" fmla="*/ 64464 h 93324"/>
                <a:gd name="connsiteX15" fmla="*/ 65727 w 90778"/>
                <a:gd name="connsiteY15" fmla="*/ 64464 h 93324"/>
                <a:gd name="connsiteX16" fmla="*/ 25860 w 90778"/>
                <a:gd name="connsiteY16" fmla="*/ 0 h 93324"/>
                <a:gd name="connsiteX17" fmla="*/ 808 w 90778"/>
                <a:gd name="connsiteY17" fmla="*/ 0 h 93324"/>
                <a:gd name="connsiteX18" fmla="*/ 808 w 90778"/>
                <a:gd name="connsiteY18" fmla="*/ 11868 h 93324"/>
                <a:gd name="connsiteX19" fmla="*/ 8620 w 90778"/>
                <a:gd name="connsiteY19" fmla="*/ 12407 h 93324"/>
                <a:gd name="connsiteX20" fmla="*/ 8620 w 90778"/>
                <a:gd name="connsiteY20" fmla="*/ 77680 h 93324"/>
                <a:gd name="connsiteX21" fmla="*/ 5118 w 90778"/>
                <a:gd name="connsiteY21" fmla="*/ 81456 h 93324"/>
                <a:gd name="connsiteX22" fmla="*/ 0 w 90778"/>
                <a:gd name="connsiteY22" fmla="*/ 81996 h 93324"/>
                <a:gd name="connsiteX23" fmla="*/ 0 w 90778"/>
                <a:gd name="connsiteY23" fmla="*/ 93324 h 93324"/>
                <a:gd name="connsiteX24" fmla="*/ 34210 w 90778"/>
                <a:gd name="connsiteY24" fmla="*/ 93324 h 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0778" h="93324">
                  <a:moveTo>
                    <a:pt x="34210" y="93324"/>
                  </a:moveTo>
                  <a:lnTo>
                    <a:pt x="34210" y="81456"/>
                  </a:lnTo>
                  <a:lnTo>
                    <a:pt x="25321" y="80917"/>
                  </a:lnTo>
                  <a:lnTo>
                    <a:pt x="25321" y="28051"/>
                  </a:lnTo>
                  <a:lnTo>
                    <a:pt x="25591" y="28051"/>
                  </a:lnTo>
                  <a:lnTo>
                    <a:pt x="65997" y="93324"/>
                  </a:lnTo>
                  <a:lnTo>
                    <a:pt x="82428" y="93324"/>
                  </a:lnTo>
                  <a:lnTo>
                    <a:pt x="82428" y="16183"/>
                  </a:lnTo>
                  <a:cubicBezTo>
                    <a:pt x="82428" y="13486"/>
                    <a:pt x="83506" y="11868"/>
                    <a:pt x="85930" y="11868"/>
                  </a:cubicBezTo>
                  <a:lnTo>
                    <a:pt x="90779" y="11328"/>
                  </a:lnTo>
                  <a:lnTo>
                    <a:pt x="90779" y="0"/>
                  </a:lnTo>
                  <a:lnTo>
                    <a:pt x="56568" y="0"/>
                  </a:lnTo>
                  <a:lnTo>
                    <a:pt x="56568" y="11868"/>
                  </a:lnTo>
                  <a:lnTo>
                    <a:pt x="65997" y="12407"/>
                  </a:lnTo>
                  <a:lnTo>
                    <a:pt x="65997" y="64464"/>
                  </a:lnTo>
                  <a:lnTo>
                    <a:pt x="65727" y="64464"/>
                  </a:lnTo>
                  <a:lnTo>
                    <a:pt x="25860" y="0"/>
                  </a:lnTo>
                  <a:lnTo>
                    <a:pt x="808" y="0"/>
                  </a:lnTo>
                  <a:lnTo>
                    <a:pt x="808" y="11868"/>
                  </a:lnTo>
                  <a:lnTo>
                    <a:pt x="8620" y="12407"/>
                  </a:lnTo>
                  <a:lnTo>
                    <a:pt x="8620" y="77680"/>
                  </a:lnTo>
                  <a:cubicBezTo>
                    <a:pt x="8620" y="80108"/>
                    <a:pt x="7542" y="81456"/>
                    <a:pt x="5118" y="81456"/>
                  </a:cubicBezTo>
                  <a:lnTo>
                    <a:pt x="0" y="81996"/>
                  </a:lnTo>
                  <a:lnTo>
                    <a:pt x="0" y="93324"/>
                  </a:lnTo>
                  <a:lnTo>
                    <a:pt x="34210" y="9332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9" name="Freeform: Shape 198">
              <a:extLst>
                <a:ext uri="{FF2B5EF4-FFF2-40B4-BE49-F238E27FC236}">
                  <a16:creationId xmlns="" xmlns:a16="http://schemas.microsoft.com/office/drawing/2014/main" id="{DD9C9DC6-6389-442A-8D02-8D0005A95FAD}"/>
                </a:ext>
              </a:extLst>
            </p:cNvPr>
            <p:cNvSpPr/>
            <p:nvPr/>
          </p:nvSpPr>
          <p:spPr>
            <a:xfrm>
              <a:off x="5264567" y="2939370"/>
              <a:ext cx="135226" cy="146999"/>
            </a:xfrm>
            <a:custGeom>
              <a:avLst/>
              <a:gdLst>
                <a:gd name="connsiteX0" fmla="*/ 27207 w 135225"/>
                <a:gd name="connsiteY0" fmla="*/ 26163 h 146999"/>
                <a:gd name="connsiteX1" fmla="*/ 38251 w 135225"/>
                <a:gd name="connsiteY1" fmla="*/ 21578 h 146999"/>
                <a:gd name="connsiteX2" fmla="*/ 51989 w 135225"/>
                <a:gd name="connsiteY2" fmla="*/ 19150 h 146999"/>
                <a:gd name="connsiteX3" fmla="*/ 67074 w 135225"/>
                <a:gd name="connsiteY3" fmla="*/ 18611 h 146999"/>
                <a:gd name="connsiteX4" fmla="*/ 78927 w 135225"/>
                <a:gd name="connsiteY4" fmla="*/ 18881 h 146999"/>
                <a:gd name="connsiteX5" fmla="*/ 90240 w 135225"/>
                <a:gd name="connsiteY5" fmla="*/ 20499 h 146999"/>
                <a:gd name="connsiteX6" fmla="*/ 99938 w 135225"/>
                <a:gd name="connsiteY6" fmla="*/ 23196 h 146999"/>
                <a:gd name="connsiteX7" fmla="*/ 107750 w 135225"/>
                <a:gd name="connsiteY7" fmla="*/ 26972 h 146999"/>
                <a:gd name="connsiteX8" fmla="*/ 112868 w 135225"/>
                <a:gd name="connsiteY8" fmla="*/ 31827 h 146999"/>
                <a:gd name="connsiteX9" fmla="*/ 114753 w 135225"/>
                <a:gd name="connsiteY9" fmla="*/ 37761 h 146999"/>
                <a:gd name="connsiteX10" fmla="*/ 112329 w 135225"/>
                <a:gd name="connsiteY10" fmla="*/ 47202 h 146999"/>
                <a:gd name="connsiteX11" fmla="*/ 105595 w 135225"/>
                <a:gd name="connsiteY11" fmla="*/ 54484 h 146999"/>
                <a:gd name="connsiteX12" fmla="*/ 95089 w 135225"/>
                <a:gd name="connsiteY12" fmla="*/ 59609 h 146999"/>
                <a:gd name="connsiteX13" fmla="*/ 81082 w 135225"/>
                <a:gd name="connsiteY13" fmla="*/ 61497 h 146999"/>
                <a:gd name="connsiteX14" fmla="*/ 74886 w 135225"/>
                <a:gd name="connsiteY14" fmla="*/ 61227 h 146999"/>
                <a:gd name="connsiteX15" fmla="*/ 68690 w 135225"/>
                <a:gd name="connsiteY15" fmla="*/ 60957 h 146999"/>
                <a:gd name="connsiteX16" fmla="*/ 64919 w 135225"/>
                <a:gd name="connsiteY16" fmla="*/ 61497 h 146999"/>
                <a:gd name="connsiteX17" fmla="*/ 62495 w 135225"/>
                <a:gd name="connsiteY17" fmla="*/ 62576 h 146999"/>
                <a:gd name="connsiteX18" fmla="*/ 61687 w 135225"/>
                <a:gd name="connsiteY18" fmla="*/ 64734 h 146999"/>
                <a:gd name="connsiteX19" fmla="*/ 61417 w 135225"/>
                <a:gd name="connsiteY19" fmla="*/ 67700 h 146999"/>
                <a:gd name="connsiteX20" fmla="*/ 63303 w 135225"/>
                <a:gd name="connsiteY20" fmla="*/ 73365 h 146999"/>
                <a:gd name="connsiteX21" fmla="*/ 67882 w 135225"/>
                <a:gd name="connsiteY21" fmla="*/ 77141 h 146999"/>
                <a:gd name="connsiteX22" fmla="*/ 74078 w 135225"/>
                <a:gd name="connsiteY22" fmla="*/ 79568 h 146999"/>
                <a:gd name="connsiteX23" fmla="*/ 81620 w 135225"/>
                <a:gd name="connsiteY23" fmla="*/ 81726 h 146999"/>
                <a:gd name="connsiteX24" fmla="*/ 89163 w 135225"/>
                <a:gd name="connsiteY24" fmla="*/ 84154 h 146999"/>
                <a:gd name="connsiteX25" fmla="*/ 95628 w 135225"/>
                <a:gd name="connsiteY25" fmla="*/ 87390 h 146999"/>
                <a:gd name="connsiteX26" fmla="*/ 100207 w 135225"/>
                <a:gd name="connsiteY26" fmla="*/ 92785 h 146999"/>
                <a:gd name="connsiteX27" fmla="*/ 101823 w 135225"/>
                <a:gd name="connsiteY27" fmla="*/ 100607 h 146999"/>
                <a:gd name="connsiteX28" fmla="*/ 98860 w 135225"/>
                <a:gd name="connsiteY28" fmla="*/ 115172 h 146999"/>
                <a:gd name="connsiteX29" fmla="*/ 91048 w 135225"/>
                <a:gd name="connsiteY29" fmla="*/ 124342 h 146999"/>
                <a:gd name="connsiteX30" fmla="*/ 79735 w 135225"/>
                <a:gd name="connsiteY30" fmla="*/ 130007 h 146999"/>
                <a:gd name="connsiteX31" fmla="*/ 66266 w 135225"/>
                <a:gd name="connsiteY31" fmla="*/ 131625 h 146999"/>
                <a:gd name="connsiteX32" fmla="*/ 54952 w 135225"/>
                <a:gd name="connsiteY32" fmla="*/ 130276 h 146999"/>
                <a:gd name="connsiteX33" fmla="*/ 44447 w 135225"/>
                <a:gd name="connsiteY33" fmla="*/ 127579 h 146999"/>
                <a:gd name="connsiteX34" fmla="*/ 43639 w 135225"/>
                <a:gd name="connsiteY34" fmla="*/ 126230 h 146999"/>
                <a:gd name="connsiteX35" fmla="*/ 43100 w 135225"/>
                <a:gd name="connsiteY35" fmla="*/ 123803 h 146999"/>
                <a:gd name="connsiteX36" fmla="*/ 42830 w 135225"/>
                <a:gd name="connsiteY36" fmla="*/ 121375 h 146999"/>
                <a:gd name="connsiteX37" fmla="*/ 42830 w 135225"/>
                <a:gd name="connsiteY37" fmla="*/ 119757 h 146999"/>
                <a:gd name="connsiteX38" fmla="*/ 43100 w 135225"/>
                <a:gd name="connsiteY38" fmla="*/ 111126 h 146999"/>
                <a:gd name="connsiteX39" fmla="*/ 43369 w 135225"/>
                <a:gd name="connsiteY39" fmla="*/ 102225 h 146999"/>
                <a:gd name="connsiteX40" fmla="*/ 43908 w 135225"/>
                <a:gd name="connsiteY40" fmla="*/ 93054 h 146999"/>
                <a:gd name="connsiteX41" fmla="*/ 44447 w 135225"/>
                <a:gd name="connsiteY41" fmla="*/ 84423 h 146999"/>
                <a:gd name="connsiteX42" fmla="*/ 46332 w 135225"/>
                <a:gd name="connsiteY42" fmla="*/ 70667 h 146999"/>
                <a:gd name="connsiteX43" fmla="*/ 48757 w 135225"/>
                <a:gd name="connsiteY43" fmla="*/ 58800 h 146999"/>
                <a:gd name="connsiteX44" fmla="*/ 52797 w 135225"/>
                <a:gd name="connsiteY44" fmla="*/ 48011 h 146999"/>
                <a:gd name="connsiteX45" fmla="*/ 58993 w 135225"/>
                <a:gd name="connsiteY45" fmla="*/ 36682 h 146999"/>
                <a:gd name="connsiteX46" fmla="*/ 49295 w 135225"/>
                <a:gd name="connsiteY46" fmla="*/ 29939 h 146999"/>
                <a:gd name="connsiteX47" fmla="*/ 38790 w 135225"/>
                <a:gd name="connsiteY47" fmla="*/ 33985 h 146999"/>
                <a:gd name="connsiteX48" fmla="*/ 28823 w 135225"/>
                <a:gd name="connsiteY48" fmla="*/ 53945 h 146999"/>
                <a:gd name="connsiteX49" fmla="*/ 23436 w 135225"/>
                <a:gd name="connsiteY49" fmla="*/ 77950 h 146999"/>
                <a:gd name="connsiteX50" fmla="*/ 20472 w 135225"/>
                <a:gd name="connsiteY50" fmla="*/ 106001 h 146999"/>
                <a:gd name="connsiteX51" fmla="*/ 19934 w 135225"/>
                <a:gd name="connsiteY51" fmla="*/ 133783 h 146999"/>
                <a:gd name="connsiteX52" fmla="*/ 21550 w 135225"/>
                <a:gd name="connsiteY52" fmla="*/ 137289 h 146999"/>
                <a:gd name="connsiteX53" fmla="*/ 25591 w 135225"/>
                <a:gd name="connsiteY53" fmla="*/ 138907 h 146999"/>
                <a:gd name="connsiteX54" fmla="*/ 36365 w 135225"/>
                <a:gd name="connsiteY54" fmla="*/ 142144 h 146999"/>
                <a:gd name="connsiteX55" fmla="*/ 47679 w 135225"/>
                <a:gd name="connsiteY55" fmla="*/ 144572 h 146999"/>
                <a:gd name="connsiteX56" fmla="*/ 59532 w 135225"/>
                <a:gd name="connsiteY56" fmla="*/ 146190 h 146999"/>
                <a:gd name="connsiteX57" fmla="*/ 70307 w 135225"/>
                <a:gd name="connsiteY57" fmla="*/ 146999 h 146999"/>
                <a:gd name="connsiteX58" fmla="*/ 85661 w 135225"/>
                <a:gd name="connsiteY58" fmla="*/ 145111 h 146999"/>
                <a:gd name="connsiteX59" fmla="*/ 98052 w 135225"/>
                <a:gd name="connsiteY59" fmla="*/ 140526 h 146999"/>
                <a:gd name="connsiteX60" fmla="*/ 107480 w 135225"/>
                <a:gd name="connsiteY60" fmla="*/ 133243 h 146999"/>
                <a:gd name="connsiteX61" fmla="*/ 114484 w 135225"/>
                <a:gd name="connsiteY61" fmla="*/ 124073 h 146999"/>
                <a:gd name="connsiteX62" fmla="*/ 118524 w 135225"/>
                <a:gd name="connsiteY62" fmla="*/ 114363 h 146999"/>
                <a:gd name="connsiteX63" fmla="*/ 119871 w 135225"/>
                <a:gd name="connsiteY63" fmla="*/ 104113 h 146999"/>
                <a:gd name="connsiteX64" fmla="*/ 117716 w 135225"/>
                <a:gd name="connsiteY64" fmla="*/ 91706 h 146999"/>
                <a:gd name="connsiteX65" fmla="*/ 111790 w 135225"/>
                <a:gd name="connsiteY65" fmla="*/ 81187 h 146999"/>
                <a:gd name="connsiteX66" fmla="*/ 101823 w 135225"/>
                <a:gd name="connsiteY66" fmla="*/ 74444 h 146999"/>
                <a:gd name="connsiteX67" fmla="*/ 88085 w 135225"/>
                <a:gd name="connsiteY67" fmla="*/ 71746 h 146999"/>
                <a:gd name="connsiteX68" fmla="*/ 109366 w 135225"/>
                <a:gd name="connsiteY68" fmla="*/ 68240 h 146999"/>
                <a:gd name="connsiteX69" fmla="*/ 124181 w 135225"/>
                <a:gd name="connsiteY69" fmla="*/ 60418 h 146999"/>
                <a:gd name="connsiteX70" fmla="*/ 132532 w 135225"/>
                <a:gd name="connsiteY70" fmla="*/ 49359 h 146999"/>
                <a:gd name="connsiteX71" fmla="*/ 135226 w 135225"/>
                <a:gd name="connsiteY71" fmla="*/ 37222 h 146999"/>
                <a:gd name="connsiteX72" fmla="*/ 131993 w 135225"/>
                <a:gd name="connsiteY72" fmla="*/ 27242 h 146999"/>
                <a:gd name="connsiteX73" fmla="*/ 123643 w 135225"/>
                <a:gd name="connsiteY73" fmla="*/ 18341 h 146999"/>
                <a:gd name="connsiteX74" fmla="*/ 110982 w 135225"/>
                <a:gd name="connsiteY74" fmla="*/ 10789 h 146999"/>
                <a:gd name="connsiteX75" fmla="*/ 95089 w 135225"/>
                <a:gd name="connsiteY75" fmla="*/ 5125 h 146999"/>
                <a:gd name="connsiteX76" fmla="*/ 77580 w 135225"/>
                <a:gd name="connsiteY76" fmla="*/ 1349 h 146999"/>
                <a:gd name="connsiteX77" fmla="*/ 59532 w 135225"/>
                <a:gd name="connsiteY77" fmla="*/ 0 h 146999"/>
                <a:gd name="connsiteX78" fmla="*/ 44447 w 135225"/>
                <a:gd name="connsiteY78" fmla="*/ 809 h 146999"/>
                <a:gd name="connsiteX79" fmla="*/ 30439 w 135225"/>
                <a:gd name="connsiteY79" fmla="*/ 4316 h 146999"/>
                <a:gd name="connsiteX80" fmla="*/ 18317 w 135225"/>
                <a:gd name="connsiteY80" fmla="*/ 9710 h 146999"/>
                <a:gd name="connsiteX81" fmla="*/ 8620 w 135225"/>
                <a:gd name="connsiteY81" fmla="*/ 18071 h 146999"/>
                <a:gd name="connsiteX82" fmla="*/ 2424 w 135225"/>
                <a:gd name="connsiteY82" fmla="*/ 29130 h 146999"/>
                <a:gd name="connsiteX83" fmla="*/ 0 w 135225"/>
                <a:gd name="connsiteY83" fmla="*/ 43425 h 146999"/>
                <a:gd name="connsiteX84" fmla="*/ 3771 w 135225"/>
                <a:gd name="connsiteY84" fmla="*/ 51247 h 146999"/>
                <a:gd name="connsiteX85" fmla="*/ 10236 w 135225"/>
                <a:gd name="connsiteY85" fmla="*/ 46662 h 146999"/>
                <a:gd name="connsiteX86" fmla="*/ 19664 w 135225"/>
                <a:gd name="connsiteY86" fmla="*/ 32367 h 146999"/>
                <a:gd name="connsiteX87" fmla="*/ 27207 w 135225"/>
                <a:gd name="connsiteY87" fmla="*/ 26163 h 146999"/>
                <a:gd name="connsiteX88" fmla="*/ 27207 w 135225"/>
                <a:gd name="connsiteY88" fmla="*/ 26163 h 146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135225" h="146999">
                  <a:moveTo>
                    <a:pt x="27207" y="26163"/>
                  </a:moveTo>
                  <a:cubicBezTo>
                    <a:pt x="30439" y="24275"/>
                    <a:pt x="34210" y="22657"/>
                    <a:pt x="38251" y="21578"/>
                  </a:cubicBezTo>
                  <a:cubicBezTo>
                    <a:pt x="42561" y="20499"/>
                    <a:pt x="47140" y="19690"/>
                    <a:pt x="51989" y="19150"/>
                  </a:cubicBezTo>
                  <a:cubicBezTo>
                    <a:pt x="55760" y="18611"/>
                    <a:pt x="60609" y="18611"/>
                    <a:pt x="67074" y="18611"/>
                  </a:cubicBezTo>
                  <a:cubicBezTo>
                    <a:pt x="71115" y="18611"/>
                    <a:pt x="74886" y="18611"/>
                    <a:pt x="78927" y="18881"/>
                  </a:cubicBezTo>
                  <a:cubicBezTo>
                    <a:pt x="82967" y="19420"/>
                    <a:pt x="86469" y="19960"/>
                    <a:pt x="90240" y="20499"/>
                  </a:cubicBezTo>
                  <a:cubicBezTo>
                    <a:pt x="93473" y="21308"/>
                    <a:pt x="96705" y="22387"/>
                    <a:pt x="99938" y="23196"/>
                  </a:cubicBezTo>
                  <a:cubicBezTo>
                    <a:pt x="102901" y="24275"/>
                    <a:pt x="105595" y="25624"/>
                    <a:pt x="107750" y="26972"/>
                  </a:cubicBezTo>
                  <a:cubicBezTo>
                    <a:pt x="109904" y="28591"/>
                    <a:pt x="111521" y="30209"/>
                    <a:pt x="112868" y="31827"/>
                  </a:cubicBezTo>
                  <a:cubicBezTo>
                    <a:pt x="113945" y="33715"/>
                    <a:pt x="114753" y="35603"/>
                    <a:pt x="114753" y="37761"/>
                  </a:cubicBezTo>
                  <a:cubicBezTo>
                    <a:pt x="114753" y="40998"/>
                    <a:pt x="113945" y="44235"/>
                    <a:pt x="112329" y="47202"/>
                  </a:cubicBezTo>
                  <a:cubicBezTo>
                    <a:pt x="110713" y="49899"/>
                    <a:pt x="108558" y="52326"/>
                    <a:pt x="105595" y="54484"/>
                  </a:cubicBezTo>
                  <a:cubicBezTo>
                    <a:pt x="102631" y="56642"/>
                    <a:pt x="99130" y="58530"/>
                    <a:pt x="95089" y="59609"/>
                  </a:cubicBezTo>
                  <a:cubicBezTo>
                    <a:pt x="91048" y="60957"/>
                    <a:pt x="86469" y="61497"/>
                    <a:pt x="81082" y="61497"/>
                  </a:cubicBezTo>
                  <a:cubicBezTo>
                    <a:pt x="78927" y="61497"/>
                    <a:pt x="77041" y="61497"/>
                    <a:pt x="74886" y="61227"/>
                  </a:cubicBezTo>
                  <a:cubicBezTo>
                    <a:pt x="73270" y="60957"/>
                    <a:pt x="71115" y="60957"/>
                    <a:pt x="68690" y="60957"/>
                  </a:cubicBezTo>
                  <a:cubicBezTo>
                    <a:pt x="67074" y="60957"/>
                    <a:pt x="65727" y="60957"/>
                    <a:pt x="64919" y="61497"/>
                  </a:cubicBezTo>
                  <a:cubicBezTo>
                    <a:pt x="63842" y="61767"/>
                    <a:pt x="63033" y="62036"/>
                    <a:pt x="62495" y="62576"/>
                  </a:cubicBezTo>
                  <a:cubicBezTo>
                    <a:pt x="61956" y="63115"/>
                    <a:pt x="61687" y="63924"/>
                    <a:pt x="61687" y="64734"/>
                  </a:cubicBezTo>
                  <a:cubicBezTo>
                    <a:pt x="61417" y="65543"/>
                    <a:pt x="61417" y="66352"/>
                    <a:pt x="61417" y="67700"/>
                  </a:cubicBezTo>
                  <a:cubicBezTo>
                    <a:pt x="61417" y="69858"/>
                    <a:pt x="61956" y="72016"/>
                    <a:pt x="63303" y="73365"/>
                  </a:cubicBezTo>
                  <a:cubicBezTo>
                    <a:pt x="64380" y="74983"/>
                    <a:pt x="65727" y="76062"/>
                    <a:pt x="67882" y="77141"/>
                  </a:cubicBezTo>
                  <a:cubicBezTo>
                    <a:pt x="69498" y="78220"/>
                    <a:pt x="71653" y="79029"/>
                    <a:pt x="74078" y="79568"/>
                  </a:cubicBezTo>
                  <a:cubicBezTo>
                    <a:pt x="76772" y="80377"/>
                    <a:pt x="79196" y="81187"/>
                    <a:pt x="81620" y="81726"/>
                  </a:cubicBezTo>
                  <a:cubicBezTo>
                    <a:pt x="84314" y="82266"/>
                    <a:pt x="86738" y="83075"/>
                    <a:pt x="89163" y="84154"/>
                  </a:cubicBezTo>
                  <a:cubicBezTo>
                    <a:pt x="91587" y="84963"/>
                    <a:pt x="93742" y="86042"/>
                    <a:pt x="95628" y="87390"/>
                  </a:cubicBezTo>
                  <a:cubicBezTo>
                    <a:pt x="97513" y="88739"/>
                    <a:pt x="98860" y="90627"/>
                    <a:pt x="100207" y="92785"/>
                  </a:cubicBezTo>
                  <a:cubicBezTo>
                    <a:pt x="101285" y="94673"/>
                    <a:pt x="101823" y="97370"/>
                    <a:pt x="101823" y="100607"/>
                  </a:cubicBezTo>
                  <a:cubicBezTo>
                    <a:pt x="101823" y="106541"/>
                    <a:pt x="101015" y="111396"/>
                    <a:pt x="98860" y="115172"/>
                  </a:cubicBezTo>
                  <a:cubicBezTo>
                    <a:pt x="96975" y="118948"/>
                    <a:pt x="94281" y="121915"/>
                    <a:pt x="91048" y="124342"/>
                  </a:cubicBezTo>
                  <a:cubicBezTo>
                    <a:pt x="87546" y="127040"/>
                    <a:pt x="83775" y="128658"/>
                    <a:pt x="79735" y="130007"/>
                  </a:cubicBezTo>
                  <a:cubicBezTo>
                    <a:pt x="75155" y="131085"/>
                    <a:pt x="70845" y="131625"/>
                    <a:pt x="66266" y="131625"/>
                  </a:cubicBezTo>
                  <a:cubicBezTo>
                    <a:pt x="62495" y="131625"/>
                    <a:pt x="58723" y="131085"/>
                    <a:pt x="54952" y="130276"/>
                  </a:cubicBezTo>
                  <a:cubicBezTo>
                    <a:pt x="51450" y="129467"/>
                    <a:pt x="47679" y="128658"/>
                    <a:pt x="44447" y="127579"/>
                  </a:cubicBezTo>
                  <a:cubicBezTo>
                    <a:pt x="44177" y="127309"/>
                    <a:pt x="43908" y="126770"/>
                    <a:pt x="43639" y="126230"/>
                  </a:cubicBezTo>
                  <a:cubicBezTo>
                    <a:pt x="43369" y="125421"/>
                    <a:pt x="43100" y="124612"/>
                    <a:pt x="43100" y="123803"/>
                  </a:cubicBezTo>
                  <a:cubicBezTo>
                    <a:pt x="42830" y="122994"/>
                    <a:pt x="42830" y="122185"/>
                    <a:pt x="42830" y="121375"/>
                  </a:cubicBezTo>
                  <a:cubicBezTo>
                    <a:pt x="42830" y="120566"/>
                    <a:pt x="42830" y="120027"/>
                    <a:pt x="42830" y="119757"/>
                  </a:cubicBezTo>
                  <a:cubicBezTo>
                    <a:pt x="42830" y="116790"/>
                    <a:pt x="42830" y="114093"/>
                    <a:pt x="43100" y="111126"/>
                  </a:cubicBezTo>
                  <a:cubicBezTo>
                    <a:pt x="43100" y="108159"/>
                    <a:pt x="43100" y="105192"/>
                    <a:pt x="43369" y="102225"/>
                  </a:cubicBezTo>
                  <a:cubicBezTo>
                    <a:pt x="43639" y="99258"/>
                    <a:pt x="43639" y="96291"/>
                    <a:pt x="43908" y="93054"/>
                  </a:cubicBezTo>
                  <a:cubicBezTo>
                    <a:pt x="43908" y="90088"/>
                    <a:pt x="44447" y="87121"/>
                    <a:pt x="44447" y="84423"/>
                  </a:cubicBezTo>
                  <a:cubicBezTo>
                    <a:pt x="44985" y="80108"/>
                    <a:pt x="45524" y="75522"/>
                    <a:pt x="46332" y="70667"/>
                  </a:cubicBezTo>
                  <a:cubicBezTo>
                    <a:pt x="46871" y="66082"/>
                    <a:pt x="47679" y="62036"/>
                    <a:pt x="48757" y="58800"/>
                  </a:cubicBezTo>
                  <a:cubicBezTo>
                    <a:pt x="49565" y="55563"/>
                    <a:pt x="50912" y="52057"/>
                    <a:pt x="52797" y="48011"/>
                  </a:cubicBezTo>
                  <a:cubicBezTo>
                    <a:pt x="54414" y="43695"/>
                    <a:pt x="56568" y="39919"/>
                    <a:pt x="58993" y="36682"/>
                  </a:cubicBezTo>
                  <a:cubicBezTo>
                    <a:pt x="56299" y="32097"/>
                    <a:pt x="53067" y="29939"/>
                    <a:pt x="49295" y="29939"/>
                  </a:cubicBezTo>
                  <a:cubicBezTo>
                    <a:pt x="46063" y="29939"/>
                    <a:pt x="42561" y="31288"/>
                    <a:pt x="38790" y="33985"/>
                  </a:cubicBezTo>
                  <a:cubicBezTo>
                    <a:pt x="34480" y="40458"/>
                    <a:pt x="31247" y="47202"/>
                    <a:pt x="28823" y="53945"/>
                  </a:cubicBezTo>
                  <a:cubicBezTo>
                    <a:pt x="26668" y="60688"/>
                    <a:pt x="24513" y="68779"/>
                    <a:pt x="23436" y="77950"/>
                  </a:cubicBezTo>
                  <a:cubicBezTo>
                    <a:pt x="21819" y="87121"/>
                    <a:pt x="21011" y="96561"/>
                    <a:pt x="20472" y="106001"/>
                  </a:cubicBezTo>
                  <a:cubicBezTo>
                    <a:pt x="19934" y="115441"/>
                    <a:pt x="19934" y="124612"/>
                    <a:pt x="19934" y="133783"/>
                  </a:cubicBezTo>
                  <a:cubicBezTo>
                    <a:pt x="19934" y="135401"/>
                    <a:pt x="20472" y="136480"/>
                    <a:pt x="21550" y="137289"/>
                  </a:cubicBezTo>
                  <a:cubicBezTo>
                    <a:pt x="22627" y="137828"/>
                    <a:pt x="24244" y="138638"/>
                    <a:pt x="25591" y="138907"/>
                  </a:cubicBezTo>
                  <a:cubicBezTo>
                    <a:pt x="28823" y="139986"/>
                    <a:pt x="32594" y="141065"/>
                    <a:pt x="36365" y="142144"/>
                  </a:cubicBezTo>
                  <a:cubicBezTo>
                    <a:pt x="40137" y="142953"/>
                    <a:pt x="43908" y="143762"/>
                    <a:pt x="47679" y="144572"/>
                  </a:cubicBezTo>
                  <a:cubicBezTo>
                    <a:pt x="51720" y="145381"/>
                    <a:pt x="55760" y="145920"/>
                    <a:pt x="59532" y="146190"/>
                  </a:cubicBezTo>
                  <a:cubicBezTo>
                    <a:pt x="63303" y="146729"/>
                    <a:pt x="67074" y="146999"/>
                    <a:pt x="70307" y="146999"/>
                  </a:cubicBezTo>
                  <a:cubicBezTo>
                    <a:pt x="75963" y="146999"/>
                    <a:pt x="81082" y="146190"/>
                    <a:pt x="85661" y="145111"/>
                  </a:cubicBezTo>
                  <a:cubicBezTo>
                    <a:pt x="90240" y="144032"/>
                    <a:pt x="94281" y="142414"/>
                    <a:pt x="98052" y="140526"/>
                  </a:cubicBezTo>
                  <a:cubicBezTo>
                    <a:pt x="101554" y="138368"/>
                    <a:pt x="104786" y="135671"/>
                    <a:pt x="107480" y="133243"/>
                  </a:cubicBezTo>
                  <a:cubicBezTo>
                    <a:pt x="110174" y="130276"/>
                    <a:pt x="112598" y="127309"/>
                    <a:pt x="114484" y="124073"/>
                  </a:cubicBezTo>
                  <a:cubicBezTo>
                    <a:pt x="116100" y="121106"/>
                    <a:pt x="117447" y="117599"/>
                    <a:pt x="118524" y="114363"/>
                  </a:cubicBezTo>
                  <a:cubicBezTo>
                    <a:pt x="119333" y="110856"/>
                    <a:pt x="119871" y="107620"/>
                    <a:pt x="119871" y="104113"/>
                  </a:cubicBezTo>
                  <a:cubicBezTo>
                    <a:pt x="119871" y="100067"/>
                    <a:pt x="119063" y="95752"/>
                    <a:pt x="117716" y="91706"/>
                  </a:cubicBezTo>
                  <a:cubicBezTo>
                    <a:pt x="116639" y="87660"/>
                    <a:pt x="114484" y="84154"/>
                    <a:pt x="111790" y="81187"/>
                  </a:cubicBezTo>
                  <a:cubicBezTo>
                    <a:pt x="109096" y="78220"/>
                    <a:pt x="105864" y="76062"/>
                    <a:pt x="101823" y="74444"/>
                  </a:cubicBezTo>
                  <a:cubicBezTo>
                    <a:pt x="98052" y="72556"/>
                    <a:pt x="93473" y="71746"/>
                    <a:pt x="88085" y="71746"/>
                  </a:cubicBezTo>
                  <a:cubicBezTo>
                    <a:pt x="96436" y="71477"/>
                    <a:pt x="103440" y="70398"/>
                    <a:pt x="109366" y="68240"/>
                  </a:cubicBezTo>
                  <a:cubicBezTo>
                    <a:pt x="115292" y="66352"/>
                    <a:pt x="120410" y="63385"/>
                    <a:pt x="124181" y="60418"/>
                  </a:cubicBezTo>
                  <a:cubicBezTo>
                    <a:pt x="127953" y="57181"/>
                    <a:pt x="130916" y="53405"/>
                    <a:pt x="132532" y="49359"/>
                  </a:cubicBezTo>
                  <a:cubicBezTo>
                    <a:pt x="134418" y="45313"/>
                    <a:pt x="135226" y="41268"/>
                    <a:pt x="135226" y="37222"/>
                  </a:cubicBezTo>
                  <a:cubicBezTo>
                    <a:pt x="135226" y="33715"/>
                    <a:pt x="134148" y="30209"/>
                    <a:pt x="131993" y="27242"/>
                  </a:cubicBezTo>
                  <a:cubicBezTo>
                    <a:pt x="130108" y="24005"/>
                    <a:pt x="127144" y="21038"/>
                    <a:pt x="123643" y="18341"/>
                  </a:cubicBezTo>
                  <a:cubicBezTo>
                    <a:pt x="119871" y="15644"/>
                    <a:pt x="115831" y="12947"/>
                    <a:pt x="110982" y="10789"/>
                  </a:cubicBezTo>
                  <a:cubicBezTo>
                    <a:pt x="106133" y="8361"/>
                    <a:pt x="100746" y="6473"/>
                    <a:pt x="95089" y="5125"/>
                  </a:cubicBezTo>
                  <a:cubicBezTo>
                    <a:pt x="89701" y="3237"/>
                    <a:pt x="83775" y="2158"/>
                    <a:pt x="77580" y="1349"/>
                  </a:cubicBezTo>
                  <a:cubicBezTo>
                    <a:pt x="71653" y="539"/>
                    <a:pt x="65458" y="0"/>
                    <a:pt x="59532" y="0"/>
                  </a:cubicBezTo>
                  <a:cubicBezTo>
                    <a:pt x="54414" y="0"/>
                    <a:pt x="49295" y="270"/>
                    <a:pt x="44447" y="809"/>
                  </a:cubicBezTo>
                  <a:cubicBezTo>
                    <a:pt x="39329" y="1618"/>
                    <a:pt x="34749" y="2697"/>
                    <a:pt x="30439" y="4316"/>
                  </a:cubicBezTo>
                  <a:cubicBezTo>
                    <a:pt x="25860" y="5664"/>
                    <a:pt x="22089" y="7552"/>
                    <a:pt x="18317" y="9710"/>
                  </a:cubicBezTo>
                  <a:cubicBezTo>
                    <a:pt x="14546" y="12138"/>
                    <a:pt x="11314" y="14835"/>
                    <a:pt x="8620" y="18071"/>
                  </a:cubicBezTo>
                  <a:cubicBezTo>
                    <a:pt x="5926" y="21308"/>
                    <a:pt x="3771" y="25084"/>
                    <a:pt x="2424" y="29130"/>
                  </a:cubicBezTo>
                  <a:cubicBezTo>
                    <a:pt x="808" y="33176"/>
                    <a:pt x="0" y="38031"/>
                    <a:pt x="0" y="43425"/>
                  </a:cubicBezTo>
                  <a:cubicBezTo>
                    <a:pt x="0" y="48820"/>
                    <a:pt x="1347" y="51247"/>
                    <a:pt x="3771" y="51247"/>
                  </a:cubicBezTo>
                  <a:cubicBezTo>
                    <a:pt x="5387" y="51247"/>
                    <a:pt x="7542" y="49629"/>
                    <a:pt x="10236" y="46662"/>
                  </a:cubicBezTo>
                  <a:cubicBezTo>
                    <a:pt x="12930" y="43425"/>
                    <a:pt x="16162" y="38570"/>
                    <a:pt x="19664" y="32367"/>
                  </a:cubicBezTo>
                  <a:cubicBezTo>
                    <a:pt x="21281" y="29939"/>
                    <a:pt x="23705" y="28051"/>
                    <a:pt x="27207" y="26163"/>
                  </a:cubicBezTo>
                  <a:lnTo>
                    <a:pt x="27207" y="26163"/>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0" name="Freeform: Shape 199">
              <a:extLst>
                <a:ext uri="{FF2B5EF4-FFF2-40B4-BE49-F238E27FC236}">
                  <a16:creationId xmlns="" xmlns:a16="http://schemas.microsoft.com/office/drawing/2014/main" id="{DCB89B49-740D-441D-95AE-1646989BDCAF}"/>
                </a:ext>
              </a:extLst>
            </p:cNvPr>
            <p:cNvSpPr/>
            <p:nvPr/>
          </p:nvSpPr>
          <p:spPr>
            <a:xfrm>
              <a:off x="5396829" y="2963645"/>
              <a:ext cx="51181" cy="114902"/>
            </a:xfrm>
            <a:custGeom>
              <a:avLst/>
              <a:gdLst>
                <a:gd name="connsiteX0" fmla="*/ 51181 w 51181"/>
                <a:gd name="connsiteY0" fmla="*/ 81726 h 114902"/>
                <a:gd name="connsiteX1" fmla="*/ 45255 w 51181"/>
                <a:gd name="connsiteY1" fmla="*/ 86581 h 114902"/>
                <a:gd name="connsiteX2" fmla="*/ 37982 w 51181"/>
                <a:gd name="connsiteY2" fmla="*/ 92515 h 114902"/>
                <a:gd name="connsiteX3" fmla="*/ 30978 w 51181"/>
                <a:gd name="connsiteY3" fmla="*/ 97640 h 114902"/>
                <a:gd name="connsiteX4" fmla="*/ 24513 w 51181"/>
                <a:gd name="connsiteY4" fmla="*/ 99528 h 114902"/>
                <a:gd name="connsiteX5" fmla="*/ 21281 w 51181"/>
                <a:gd name="connsiteY5" fmla="*/ 97370 h 114902"/>
                <a:gd name="connsiteX6" fmla="*/ 20472 w 51181"/>
                <a:gd name="connsiteY6" fmla="*/ 91706 h 114902"/>
                <a:gd name="connsiteX7" fmla="*/ 21550 w 51181"/>
                <a:gd name="connsiteY7" fmla="*/ 83614 h 114902"/>
                <a:gd name="connsiteX8" fmla="*/ 23436 w 51181"/>
                <a:gd name="connsiteY8" fmla="*/ 74444 h 114902"/>
                <a:gd name="connsiteX9" fmla="*/ 26399 w 51181"/>
                <a:gd name="connsiteY9" fmla="*/ 63385 h 114902"/>
                <a:gd name="connsiteX10" fmla="*/ 29631 w 51181"/>
                <a:gd name="connsiteY10" fmla="*/ 52596 h 114902"/>
                <a:gd name="connsiteX11" fmla="*/ 31247 w 51181"/>
                <a:gd name="connsiteY11" fmla="*/ 45583 h 114902"/>
                <a:gd name="connsiteX12" fmla="*/ 32055 w 51181"/>
                <a:gd name="connsiteY12" fmla="*/ 40458 h 114902"/>
                <a:gd name="connsiteX13" fmla="*/ 30978 w 51181"/>
                <a:gd name="connsiteY13" fmla="*/ 37222 h 114902"/>
                <a:gd name="connsiteX14" fmla="*/ 26399 w 51181"/>
                <a:gd name="connsiteY14" fmla="*/ 35873 h 114902"/>
                <a:gd name="connsiteX15" fmla="*/ 22627 w 51181"/>
                <a:gd name="connsiteY15" fmla="*/ 36143 h 114902"/>
                <a:gd name="connsiteX16" fmla="*/ 18048 w 51181"/>
                <a:gd name="connsiteY16" fmla="*/ 37492 h 114902"/>
                <a:gd name="connsiteX17" fmla="*/ 14546 w 51181"/>
                <a:gd name="connsiteY17" fmla="*/ 39919 h 114902"/>
                <a:gd name="connsiteX18" fmla="*/ 12122 w 51181"/>
                <a:gd name="connsiteY18" fmla="*/ 43695 h 114902"/>
                <a:gd name="connsiteX19" fmla="*/ 8351 w 51181"/>
                <a:gd name="connsiteY19" fmla="*/ 56102 h 114902"/>
                <a:gd name="connsiteX20" fmla="*/ 4041 w 51181"/>
                <a:gd name="connsiteY20" fmla="*/ 71477 h 114902"/>
                <a:gd name="connsiteX21" fmla="*/ 1077 w 51181"/>
                <a:gd name="connsiteY21" fmla="*/ 87121 h 114902"/>
                <a:gd name="connsiteX22" fmla="*/ 0 w 51181"/>
                <a:gd name="connsiteY22" fmla="*/ 98988 h 114902"/>
                <a:gd name="connsiteX23" fmla="*/ 808 w 51181"/>
                <a:gd name="connsiteY23" fmla="*/ 105462 h 114902"/>
                <a:gd name="connsiteX24" fmla="*/ 3232 w 51181"/>
                <a:gd name="connsiteY24" fmla="*/ 110586 h 114902"/>
                <a:gd name="connsiteX25" fmla="*/ 7812 w 51181"/>
                <a:gd name="connsiteY25" fmla="*/ 113823 h 114902"/>
                <a:gd name="connsiteX26" fmla="*/ 15085 w 51181"/>
                <a:gd name="connsiteY26" fmla="*/ 114902 h 114902"/>
                <a:gd name="connsiteX27" fmla="*/ 24513 w 51181"/>
                <a:gd name="connsiteY27" fmla="*/ 113284 h 114902"/>
                <a:gd name="connsiteX28" fmla="*/ 34749 w 51181"/>
                <a:gd name="connsiteY28" fmla="*/ 108968 h 114902"/>
                <a:gd name="connsiteX29" fmla="*/ 44177 w 51181"/>
                <a:gd name="connsiteY29" fmla="*/ 103574 h 114902"/>
                <a:gd name="connsiteX30" fmla="*/ 51181 w 51181"/>
                <a:gd name="connsiteY30" fmla="*/ 97909 h 114902"/>
                <a:gd name="connsiteX31" fmla="*/ 51181 w 51181"/>
                <a:gd name="connsiteY31" fmla="*/ 81726 h 114902"/>
                <a:gd name="connsiteX32" fmla="*/ 18856 w 51181"/>
                <a:gd name="connsiteY32" fmla="*/ 22657 h 114902"/>
                <a:gd name="connsiteX33" fmla="*/ 29362 w 51181"/>
                <a:gd name="connsiteY33" fmla="*/ 25893 h 114902"/>
                <a:gd name="connsiteX34" fmla="*/ 36096 w 51181"/>
                <a:gd name="connsiteY34" fmla="*/ 24545 h 114902"/>
                <a:gd name="connsiteX35" fmla="*/ 40945 w 51181"/>
                <a:gd name="connsiteY35" fmla="*/ 21308 h 114902"/>
                <a:gd name="connsiteX36" fmla="*/ 43908 w 51181"/>
                <a:gd name="connsiteY36" fmla="*/ 16723 h 114902"/>
                <a:gd name="connsiteX37" fmla="*/ 44716 w 51181"/>
                <a:gd name="connsiteY37" fmla="*/ 11328 h 114902"/>
                <a:gd name="connsiteX38" fmla="*/ 43369 w 51181"/>
                <a:gd name="connsiteY38" fmla="*/ 6204 h 114902"/>
                <a:gd name="connsiteX39" fmla="*/ 40675 w 51181"/>
                <a:gd name="connsiteY39" fmla="*/ 2697 h 114902"/>
                <a:gd name="connsiteX40" fmla="*/ 36365 w 51181"/>
                <a:gd name="connsiteY40" fmla="*/ 809 h 114902"/>
                <a:gd name="connsiteX41" fmla="*/ 31247 w 51181"/>
                <a:gd name="connsiteY41" fmla="*/ 0 h 114902"/>
                <a:gd name="connsiteX42" fmla="*/ 23705 w 51181"/>
                <a:gd name="connsiteY42" fmla="*/ 1618 h 114902"/>
                <a:gd name="connsiteX43" fmla="*/ 18856 w 51181"/>
                <a:gd name="connsiteY43" fmla="*/ 5125 h 114902"/>
                <a:gd name="connsiteX44" fmla="*/ 16162 w 51181"/>
                <a:gd name="connsiteY44" fmla="*/ 9440 h 114902"/>
                <a:gd name="connsiteX45" fmla="*/ 15354 w 51181"/>
                <a:gd name="connsiteY45" fmla="*/ 13486 h 114902"/>
                <a:gd name="connsiteX46" fmla="*/ 18856 w 51181"/>
                <a:gd name="connsiteY46" fmla="*/ 22657 h 114902"/>
                <a:gd name="connsiteX47" fmla="*/ 18856 w 51181"/>
                <a:gd name="connsiteY47" fmla="*/ 22657 h 1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181" h="114902">
                  <a:moveTo>
                    <a:pt x="51181" y="81726"/>
                  </a:moveTo>
                  <a:cubicBezTo>
                    <a:pt x="49565" y="82805"/>
                    <a:pt x="47410" y="84693"/>
                    <a:pt x="45255" y="86581"/>
                  </a:cubicBezTo>
                  <a:cubicBezTo>
                    <a:pt x="42830" y="88739"/>
                    <a:pt x="40675" y="90897"/>
                    <a:pt x="37982" y="92515"/>
                  </a:cubicBezTo>
                  <a:cubicBezTo>
                    <a:pt x="35827" y="94673"/>
                    <a:pt x="33402" y="96291"/>
                    <a:pt x="30978" y="97640"/>
                  </a:cubicBezTo>
                  <a:cubicBezTo>
                    <a:pt x="28554" y="98988"/>
                    <a:pt x="26399" y="99528"/>
                    <a:pt x="24513" y="99528"/>
                  </a:cubicBezTo>
                  <a:cubicBezTo>
                    <a:pt x="22897" y="99528"/>
                    <a:pt x="21819" y="98988"/>
                    <a:pt x="21281" y="97370"/>
                  </a:cubicBezTo>
                  <a:cubicBezTo>
                    <a:pt x="20742" y="96021"/>
                    <a:pt x="20472" y="94133"/>
                    <a:pt x="20472" y="91706"/>
                  </a:cubicBezTo>
                  <a:cubicBezTo>
                    <a:pt x="20472" y="89278"/>
                    <a:pt x="20742" y="86581"/>
                    <a:pt x="21550" y="83614"/>
                  </a:cubicBezTo>
                  <a:cubicBezTo>
                    <a:pt x="22627" y="80377"/>
                    <a:pt x="22897" y="77411"/>
                    <a:pt x="23436" y="74444"/>
                  </a:cubicBezTo>
                  <a:cubicBezTo>
                    <a:pt x="23974" y="71477"/>
                    <a:pt x="25052" y="67700"/>
                    <a:pt x="26399" y="63385"/>
                  </a:cubicBezTo>
                  <a:cubicBezTo>
                    <a:pt x="27745" y="59069"/>
                    <a:pt x="28823" y="55563"/>
                    <a:pt x="29631" y="52596"/>
                  </a:cubicBezTo>
                  <a:cubicBezTo>
                    <a:pt x="30170" y="50168"/>
                    <a:pt x="30978" y="47741"/>
                    <a:pt x="31247" y="45583"/>
                  </a:cubicBezTo>
                  <a:cubicBezTo>
                    <a:pt x="31786" y="43425"/>
                    <a:pt x="32055" y="41537"/>
                    <a:pt x="32055" y="40458"/>
                  </a:cubicBezTo>
                  <a:cubicBezTo>
                    <a:pt x="32055" y="39110"/>
                    <a:pt x="31786" y="38031"/>
                    <a:pt x="30978" y="37222"/>
                  </a:cubicBezTo>
                  <a:cubicBezTo>
                    <a:pt x="30170" y="36143"/>
                    <a:pt x="28823" y="35873"/>
                    <a:pt x="26399" y="35873"/>
                  </a:cubicBezTo>
                  <a:cubicBezTo>
                    <a:pt x="25321" y="35873"/>
                    <a:pt x="23974" y="35873"/>
                    <a:pt x="22627" y="36143"/>
                  </a:cubicBezTo>
                  <a:cubicBezTo>
                    <a:pt x="21011" y="36682"/>
                    <a:pt x="19664" y="36952"/>
                    <a:pt x="18048" y="37492"/>
                  </a:cubicBezTo>
                  <a:cubicBezTo>
                    <a:pt x="16701" y="38301"/>
                    <a:pt x="15354" y="39110"/>
                    <a:pt x="14546" y="39919"/>
                  </a:cubicBezTo>
                  <a:cubicBezTo>
                    <a:pt x="13199" y="41268"/>
                    <a:pt x="12391" y="42347"/>
                    <a:pt x="12122" y="43695"/>
                  </a:cubicBezTo>
                  <a:cubicBezTo>
                    <a:pt x="11583" y="45583"/>
                    <a:pt x="10506" y="49629"/>
                    <a:pt x="8351" y="56102"/>
                  </a:cubicBezTo>
                  <a:cubicBezTo>
                    <a:pt x="6196" y="63924"/>
                    <a:pt x="4849" y="69049"/>
                    <a:pt x="4041" y="71477"/>
                  </a:cubicBezTo>
                  <a:cubicBezTo>
                    <a:pt x="3502" y="72556"/>
                    <a:pt x="2694" y="77680"/>
                    <a:pt x="1077" y="87121"/>
                  </a:cubicBezTo>
                  <a:cubicBezTo>
                    <a:pt x="269" y="91436"/>
                    <a:pt x="0" y="95482"/>
                    <a:pt x="0" y="98988"/>
                  </a:cubicBezTo>
                  <a:cubicBezTo>
                    <a:pt x="0" y="101146"/>
                    <a:pt x="269" y="103574"/>
                    <a:pt x="808" y="105462"/>
                  </a:cubicBezTo>
                  <a:cubicBezTo>
                    <a:pt x="1347" y="107350"/>
                    <a:pt x="2155" y="109238"/>
                    <a:pt x="3232" y="110586"/>
                  </a:cubicBezTo>
                  <a:cubicBezTo>
                    <a:pt x="4579" y="111935"/>
                    <a:pt x="5926" y="113014"/>
                    <a:pt x="7812" y="113823"/>
                  </a:cubicBezTo>
                  <a:cubicBezTo>
                    <a:pt x="9967" y="114632"/>
                    <a:pt x="12122" y="114902"/>
                    <a:pt x="15085" y="114902"/>
                  </a:cubicBezTo>
                  <a:cubicBezTo>
                    <a:pt x="18048" y="114902"/>
                    <a:pt x="21281" y="114363"/>
                    <a:pt x="24513" y="113284"/>
                  </a:cubicBezTo>
                  <a:cubicBezTo>
                    <a:pt x="28015" y="112205"/>
                    <a:pt x="31517" y="110586"/>
                    <a:pt x="34749" y="108968"/>
                  </a:cubicBezTo>
                  <a:cubicBezTo>
                    <a:pt x="37982" y="107350"/>
                    <a:pt x="41214" y="105462"/>
                    <a:pt x="44177" y="103574"/>
                  </a:cubicBezTo>
                  <a:cubicBezTo>
                    <a:pt x="46871" y="101416"/>
                    <a:pt x="49295" y="99798"/>
                    <a:pt x="51181" y="97909"/>
                  </a:cubicBezTo>
                  <a:lnTo>
                    <a:pt x="51181" y="81726"/>
                  </a:lnTo>
                  <a:close/>
                  <a:moveTo>
                    <a:pt x="18856" y="22657"/>
                  </a:moveTo>
                  <a:cubicBezTo>
                    <a:pt x="21011" y="24815"/>
                    <a:pt x="24513" y="25893"/>
                    <a:pt x="29362" y="25893"/>
                  </a:cubicBezTo>
                  <a:cubicBezTo>
                    <a:pt x="31786" y="25893"/>
                    <a:pt x="34210" y="25354"/>
                    <a:pt x="36096" y="24545"/>
                  </a:cubicBezTo>
                  <a:cubicBezTo>
                    <a:pt x="37982" y="23736"/>
                    <a:pt x="39598" y="22926"/>
                    <a:pt x="40945" y="21308"/>
                  </a:cubicBezTo>
                  <a:cubicBezTo>
                    <a:pt x="42292" y="19960"/>
                    <a:pt x="43100" y="18611"/>
                    <a:pt x="43908" y="16723"/>
                  </a:cubicBezTo>
                  <a:cubicBezTo>
                    <a:pt x="44447" y="15104"/>
                    <a:pt x="44716" y="13216"/>
                    <a:pt x="44716" y="11328"/>
                  </a:cubicBezTo>
                  <a:cubicBezTo>
                    <a:pt x="44716" y="9440"/>
                    <a:pt x="44447" y="7552"/>
                    <a:pt x="43369" y="6204"/>
                  </a:cubicBezTo>
                  <a:cubicBezTo>
                    <a:pt x="42830" y="4855"/>
                    <a:pt x="41753" y="3506"/>
                    <a:pt x="40675" y="2697"/>
                  </a:cubicBezTo>
                  <a:cubicBezTo>
                    <a:pt x="39329" y="1888"/>
                    <a:pt x="37982" y="1349"/>
                    <a:pt x="36365" y="809"/>
                  </a:cubicBezTo>
                  <a:cubicBezTo>
                    <a:pt x="34749" y="270"/>
                    <a:pt x="33133" y="0"/>
                    <a:pt x="31247" y="0"/>
                  </a:cubicBezTo>
                  <a:cubicBezTo>
                    <a:pt x="28015" y="0"/>
                    <a:pt x="25591" y="539"/>
                    <a:pt x="23705" y="1618"/>
                  </a:cubicBezTo>
                  <a:cubicBezTo>
                    <a:pt x="21550" y="2428"/>
                    <a:pt x="19934" y="3506"/>
                    <a:pt x="18856" y="5125"/>
                  </a:cubicBezTo>
                  <a:cubicBezTo>
                    <a:pt x="17509" y="6473"/>
                    <a:pt x="16701" y="7822"/>
                    <a:pt x="16162" y="9440"/>
                  </a:cubicBezTo>
                  <a:cubicBezTo>
                    <a:pt x="15893" y="11059"/>
                    <a:pt x="15354" y="12407"/>
                    <a:pt x="15354" y="13486"/>
                  </a:cubicBezTo>
                  <a:cubicBezTo>
                    <a:pt x="15354" y="17262"/>
                    <a:pt x="16701" y="20229"/>
                    <a:pt x="18856" y="22657"/>
                  </a:cubicBezTo>
                  <a:lnTo>
                    <a:pt x="18856" y="22657"/>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1" name="Freeform: Shape 200">
              <a:extLst>
                <a:ext uri="{FF2B5EF4-FFF2-40B4-BE49-F238E27FC236}">
                  <a16:creationId xmlns="" xmlns:a16="http://schemas.microsoft.com/office/drawing/2014/main" id="{D3DF449C-1105-49C5-B7A2-B6A21C889C05}"/>
                </a:ext>
              </a:extLst>
            </p:cNvPr>
            <p:cNvSpPr/>
            <p:nvPr/>
          </p:nvSpPr>
          <p:spPr>
            <a:xfrm>
              <a:off x="5437505" y="2998709"/>
              <a:ext cx="73000" cy="79838"/>
            </a:xfrm>
            <a:custGeom>
              <a:avLst/>
              <a:gdLst>
                <a:gd name="connsiteX0" fmla="*/ 38251 w 73000"/>
                <a:gd name="connsiteY0" fmla="*/ 78489 h 79838"/>
                <a:gd name="connsiteX1" fmla="*/ 46063 w 73000"/>
                <a:gd name="connsiteY1" fmla="*/ 75253 h 79838"/>
                <a:gd name="connsiteX2" fmla="*/ 53336 w 73000"/>
                <a:gd name="connsiteY2" fmla="*/ 70128 h 79838"/>
                <a:gd name="connsiteX3" fmla="*/ 59801 w 73000"/>
                <a:gd name="connsiteY3" fmla="*/ 64734 h 79838"/>
                <a:gd name="connsiteX4" fmla="*/ 73000 w 73000"/>
                <a:gd name="connsiteY4" fmla="*/ 49359 h 79838"/>
                <a:gd name="connsiteX5" fmla="*/ 67343 w 73000"/>
                <a:gd name="connsiteY5" fmla="*/ 39919 h 79838"/>
                <a:gd name="connsiteX6" fmla="*/ 60070 w 73000"/>
                <a:gd name="connsiteY6" fmla="*/ 48280 h 79838"/>
                <a:gd name="connsiteX7" fmla="*/ 51181 w 73000"/>
                <a:gd name="connsiteY7" fmla="*/ 56102 h 79838"/>
                <a:gd name="connsiteX8" fmla="*/ 41753 w 73000"/>
                <a:gd name="connsiteY8" fmla="*/ 62036 h 79838"/>
                <a:gd name="connsiteX9" fmla="*/ 33402 w 73000"/>
                <a:gd name="connsiteY9" fmla="*/ 64464 h 79838"/>
                <a:gd name="connsiteX10" fmla="*/ 26937 w 73000"/>
                <a:gd name="connsiteY10" fmla="*/ 62576 h 79838"/>
                <a:gd name="connsiteX11" fmla="*/ 22897 w 73000"/>
                <a:gd name="connsiteY11" fmla="*/ 58260 h 79838"/>
                <a:gd name="connsiteX12" fmla="*/ 20742 w 73000"/>
                <a:gd name="connsiteY12" fmla="*/ 52596 h 79838"/>
                <a:gd name="connsiteX13" fmla="*/ 20472 w 73000"/>
                <a:gd name="connsiteY13" fmla="*/ 46662 h 79838"/>
                <a:gd name="connsiteX14" fmla="*/ 20472 w 73000"/>
                <a:gd name="connsiteY14" fmla="*/ 41807 h 79838"/>
                <a:gd name="connsiteX15" fmla="*/ 21281 w 73000"/>
                <a:gd name="connsiteY15" fmla="*/ 35873 h 79838"/>
                <a:gd name="connsiteX16" fmla="*/ 23705 w 73000"/>
                <a:gd name="connsiteY16" fmla="*/ 28051 h 79838"/>
                <a:gd name="connsiteX17" fmla="*/ 26668 w 73000"/>
                <a:gd name="connsiteY17" fmla="*/ 21038 h 79838"/>
                <a:gd name="connsiteX18" fmla="*/ 30709 w 73000"/>
                <a:gd name="connsiteY18" fmla="*/ 16993 h 79838"/>
                <a:gd name="connsiteX19" fmla="*/ 36365 w 73000"/>
                <a:gd name="connsiteY19" fmla="*/ 15374 h 79838"/>
                <a:gd name="connsiteX20" fmla="*/ 37982 w 73000"/>
                <a:gd name="connsiteY20" fmla="*/ 16723 h 79838"/>
                <a:gd name="connsiteX21" fmla="*/ 38520 w 73000"/>
                <a:gd name="connsiteY21" fmla="*/ 19690 h 79838"/>
                <a:gd name="connsiteX22" fmla="*/ 38520 w 73000"/>
                <a:gd name="connsiteY22" fmla="*/ 22657 h 79838"/>
                <a:gd name="connsiteX23" fmla="*/ 36904 w 73000"/>
                <a:gd name="connsiteY23" fmla="*/ 28591 h 79838"/>
                <a:gd name="connsiteX24" fmla="*/ 37982 w 73000"/>
                <a:gd name="connsiteY24" fmla="*/ 34255 h 79838"/>
                <a:gd name="connsiteX25" fmla="*/ 43369 w 73000"/>
                <a:gd name="connsiteY25" fmla="*/ 36143 h 79838"/>
                <a:gd name="connsiteX26" fmla="*/ 48218 w 73000"/>
                <a:gd name="connsiteY26" fmla="*/ 34794 h 79838"/>
                <a:gd name="connsiteX27" fmla="*/ 52528 w 73000"/>
                <a:gd name="connsiteY27" fmla="*/ 30209 h 79838"/>
                <a:gd name="connsiteX28" fmla="*/ 55491 w 73000"/>
                <a:gd name="connsiteY28" fmla="*/ 24005 h 79838"/>
                <a:gd name="connsiteX29" fmla="*/ 56299 w 73000"/>
                <a:gd name="connsiteY29" fmla="*/ 18341 h 79838"/>
                <a:gd name="connsiteX30" fmla="*/ 54683 w 73000"/>
                <a:gd name="connsiteY30" fmla="*/ 11059 h 79838"/>
                <a:gd name="connsiteX31" fmla="*/ 50104 w 73000"/>
                <a:gd name="connsiteY31" fmla="*/ 5125 h 79838"/>
                <a:gd name="connsiteX32" fmla="*/ 43100 w 73000"/>
                <a:gd name="connsiteY32" fmla="*/ 1349 h 79838"/>
                <a:gd name="connsiteX33" fmla="*/ 33941 w 73000"/>
                <a:gd name="connsiteY33" fmla="*/ 0 h 79838"/>
                <a:gd name="connsiteX34" fmla="*/ 24244 w 73000"/>
                <a:gd name="connsiteY34" fmla="*/ 1888 h 79838"/>
                <a:gd name="connsiteX35" fmla="*/ 16162 w 73000"/>
                <a:gd name="connsiteY35" fmla="*/ 7013 h 79838"/>
                <a:gd name="connsiteX36" fmla="*/ 9428 w 73000"/>
                <a:gd name="connsiteY36" fmla="*/ 14835 h 79838"/>
                <a:gd name="connsiteX37" fmla="*/ 4849 w 73000"/>
                <a:gd name="connsiteY37" fmla="*/ 24275 h 79838"/>
                <a:gd name="connsiteX38" fmla="*/ 1616 w 73000"/>
                <a:gd name="connsiteY38" fmla="*/ 35603 h 79838"/>
                <a:gd name="connsiteX39" fmla="*/ 0 w 73000"/>
                <a:gd name="connsiteY39" fmla="*/ 46662 h 79838"/>
                <a:gd name="connsiteX40" fmla="*/ 1886 w 73000"/>
                <a:gd name="connsiteY40" fmla="*/ 59069 h 79838"/>
                <a:gd name="connsiteX41" fmla="*/ 7542 w 73000"/>
                <a:gd name="connsiteY41" fmla="*/ 69858 h 79838"/>
                <a:gd name="connsiteX42" fmla="*/ 16971 w 73000"/>
                <a:gd name="connsiteY42" fmla="*/ 77141 h 79838"/>
                <a:gd name="connsiteX43" fmla="*/ 29900 w 73000"/>
                <a:gd name="connsiteY43" fmla="*/ 79838 h 79838"/>
                <a:gd name="connsiteX44" fmla="*/ 38251 w 73000"/>
                <a:gd name="connsiteY44" fmla="*/ 78489 h 79838"/>
                <a:gd name="connsiteX45" fmla="*/ 38251 w 73000"/>
                <a:gd name="connsiteY45" fmla="*/ 78489 h 79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3000" h="79838">
                  <a:moveTo>
                    <a:pt x="38251" y="78489"/>
                  </a:moveTo>
                  <a:cubicBezTo>
                    <a:pt x="40945" y="77680"/>
                    <a:pt x="43639" y="76601"/>
                    <a:pt x="46063" y="75253"/>
                  </a:cubicBezTo>
                  <a:cubicBezTo>
                    <a:pt x="48487" y="73634"/>
                    <a:pt x="51181" y="72016"/>
                    <a:pt x="53336" y="70128"/>
                  </a:cubicBezTo>
                  <a:cubicBezTo>
                    <a:pt x="55760" y="68510"/>
                    <a:pt x="57915" y="66622"/>
                    <a:pt x="59801" y="64734"/>
                  </a:cubicBezTo>
                  <a:cubicBezTo>
                    <a:pt x="64650" y="60148"/>
                    <a:pt x="68690" y="55024"/>
                    <a:pt x="73000" y="49359"/>
                  </a:cubicBezTo>
                  <a:lnTo>
                    <a:pt x="67343" y="39919"/>
                  </a:lnTo>
                  <a:cubicBezTo>
                    <a:pt x="65458" y="42616"/>
                    <a:pt x="62764" y="45313"/>
                    <a:pt x="60070" y="48280"/>
                  </a:cubicBezTo>
                  <a:cubicBezTo>
                    <a:pt x="57107" y="50978"/>
                    <a:pt x="54144" y="53675"/>
                    <a:pt x="51181" y="56102"/>
                  </a:cubicBezTo>
                  <a:cubicBezTo>
                    <a:pt x="47949" y="58530"/>
                    <a:pt x="44716" y="60418"/>
                    <a:pt x="41753" y="62036"/>
                  </a:cubicBezTo>
                  <a:cubicBezTo>
                    <a:pt x="38790" y="63655"/>
                    <a:pt x="35827" y="64464"/>
                    <a:pt x="33402" y="64464"/>
                  </a:cubicBezTo>
                  <a:cubicBezTo>
                    <a:pt x="30709" y="64464"/>
                    <a:pt x="28554" y="63924"/>
                    <a:pt x="26937" y="62576"/>
                  </a:cubicBezTo>
                  <a:cubicBezTo>
                    <a:pt x="25321" y="61497"/>
                    <a:pt x="23974" y="60148"/>
                    <a:pt x="22897" y="58260"/>
                  </a:cubicBezTo>
                  <a:cubicBezTo>
                    <a:pt x="21819" y="56642"/>
                    <a:pt x="21281" y="54754"/>
                    <a:pt x="20742" y="52596"/>
                  </a:cubicBezTo>
                  <a:cubicBezTo>
                    <a:pt x="20472" y="50438"/>
                    <a:pt x="20472" y="48550"/>
                    <a:pt x="20472" y="46662"/>
                  </a:cubicBezTo>
                  <a:cubicBezTo>
                    <a:pt x="20472" y="45313"/>
                    <a:pt x="20472" y="43695"/>
                    <a:pt x="20472" y="41807"/>
                  </a:cubicBezTo>
                  <a:cubicBezTo>
                    <a:pt x="20742" y="39919"/>
                    <a:pt x="20742" y="38031"/>
                    <a:pt x="21281" y="35873"/>
                  </a:cubicBezTo>
                  <a:cubicBezTo>
                    <a:pt x="21819" y="33715"/>
                    <a:pt x="22627" y="31288"/>
                    <a:pt x="23705" y="28051"/>
                  </a:cubicBezTo>
                  <a:cubicBezTo>
                    <a:pt x="24782" y="25084"/>
                    <a:pt x="25860" y="22657"/>
                    <a:pt x="26668" y="21038"/>
                  </a:cubicBezTo>
                  <a:cubicBezTo>
                    <a:pt x="28015" y="19150"/>
                    <a:pt x="29362" y="18071"/>
                    <a:pt x="30709" y="16993"/>
                  </a:cubicBezTo>
                  <a:cubicBezTo>
                    <a:pt x="32325" y="15914"/>
                    <a:pt x="34210" y="15374"/>
                    <a:pt x="36365" y="15374"/>
                  </a:cubicBezTo>
                  <a:cubicBezTo>
                    <a:pt x="37174" y="15374"/>
                    <a:pt x="37712" y="15914"/>
                    <a:pt x="37982" y="16723"/>
                  </a:cubicBezTo>
                  <a:cubicBezTo>
                    <a:pt x="38251" y="17532"/>
                    <a:pt x="38520" y="18611"/>
                    <a:pt x="38520" y="19690"/>
                  </a:cubicBezTo>
                  <a:cubicBezTo>
                    <a:pt x="38520" y="21308"/>
                    <a:pt x="38520" y="22117"/>
                    <a:pt x="38520" y="22657"/>
                  </a:cubicBezTo>
                  <a:cubicBezTo>
                    <a:pt x="37712" y="25893"/>
                    <a:pt x="37174" y="27781"/>
                    <a:pt x="36904" y="28591"/>
                  </a:cubicBezTo>
                  <a:cubicBezTo>
                    <a:pt x="36365" y="30209"/>
                    <a:pt x="36904" y="32097"/>
                    <a:pt x="37982" y="34255"/>
                  </a:cubicBezTo>
                  <a:cubicBezTo>
                    <a:pt x="38790" y="35603"/>
                    <a:pt x="40675" y="36143"/>
                    <a:pt x="43369" y="36143"/>
                  </a:cubicBezTo>
                  <a:cubicBezTo>
                    <a:pt x="45255" y="36143"/>
                    <a:pt x="46871" y="35603"/>
                    <a:pt x="48218" y="34794"/>
                  </a:cubicBezTo>
                  <a:cubicBezTo>
                    <a:pt x="49565" y="33985"/>
                    <a:pt x="51181" y="32367"/>
                    <a:pt x="52528" y="30209"/>
                  </a:cubicBezTo>
                  <a:cubicBezTo>
                    <a:pt x="54144" y="27781"/>
                    <a:pt x="54952" y="25624"/>
                    <a:pt x="55491" y="24005"/>
                  </a:cubicBezTo>
                  <a:cubicBezTo>
                    <a:pt x="56030" y="22117"/>
                    <a:pt x="56299" y="20229"/>
                    <a:pt x="56299" y="18341"/>
                  </a:cubicBezTo>
                  <a:cubicBezTo>
                    <a:pt x="56299" y="15914"/>
                    <a:pt x="55760" y="13486"/>
                    <a:pt x="54683" y="11059"/>
                  </a:cubicBezTo>
                  <a:cubicBezTo>
                    <a:pt x="53605" y="8631"/>
                    <a:pt x="51989" y="6743"/>
                    <a:pt x="50104" y="5125"/>
                  </a:cubicBezTo>
                  <a:cubicBezTo>
                    <a:pt x="48218" y="3506"/>
                    <a:pt x="45794" y="2158"/>
                    <a:pt x="43100" y="1349"/>
                  </a:cubicBezTo>
                  <a:cubicBezTo>
                    <a:pt x="40137" y="270"/>
                    <a:pt x="37174" y="0"/>
                    <a:pt x="33941" y="0"/>
                  </a:cubicBezTo>
                  <a:cubicBezTo>
                    <a:pt x="30439" y="0"/>
                    <a:pt x="27207" y="539"/>
                    <a:pt x="24244" y="1888"/>
                  </a:cubicBezTo>
                  <a:cubicBezTo>
                    <a:pt x="21281" y="3237"/>
                    <a:pt x="18317" y="4855"/>
                    <a:pt x="16162" y="7013"/>
                  </a:cubicBezTo>
                  <a:cubicBezTo>
                    <a:pt x="13738" y="9440"/>
                    <a:pt x="11583" y="11868"/>
                    <a:pt x="9428" y="14835"/>
                  </a:cubicBezTo>
                  <a:cubicBezTo>
                    <a:pt x="7812" y="17802"/>
                    <a:pt x="6196" y="21038"/>
                    <a:pt x="4849" y="24275"/>
                  </a:cubicBezTo>
                  <a:cubicBezTo>
                    <a:pt x="3771" y="27512"/>
                    <a:pt x="2424" y="31288"/>
                    <a:pt x="1616" y="35603"/>
                  </a:cubicBezTo>
                  <a:cubicBezTo>
                    <a:pt x="269" y="39919"/>
                    <a:pt x="0" y="43695"/>
                    <a:pt x="0" y="46662"/>
                  </a:cubicBezTo>
                  <a:cubicBezTo>
                    <a:pt x="0" y="50978"/>
                    <a:pt x="539" y="55293"/>
                    <a:pt x="1886" y="59069"/>
                  </a:cubicBezTo>
                  <a:cubicBezTo>
                    <a:pt x="3232" y="63385"/>
                    <a:pt x="4849" y="66891"/>
                    <a:pt x="7542" y="69858"/>
                  </a:cubicBezTo>
                  <a:cubicBezTo>
                    <a:pt x="9967" y="72825"/>
                    <a:pt x="13199" y="75253"/>
                    <a:pt x="16971" y="77141"/>
                  </a:cubicBezTo>
                  <a:cubicBezTo>
                    <a:pt x="20472" y="79029"/>
                    <a:pt x="25052" y="79838"/>
                    <a:pt x="29900" y="79838"/>
                  </a:cubicBezTo>
                  <a:cubicBezTo>
                    <a:pt x="32594" y="79838"/>
                    <a:pt x="35557" y="79299"/>
                    <a:pt x="38251" y="78489"/>
                  </a:cubicBezTo>
                  <a:lnTo>
                    <a:pt x="38251" y="78489"/>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2" name="Freeform: Shape 201">
              <a:extLst>
                <a:ext uri="{FF2B5EF4-FFF2-40B4-BE49-F238E27FC236}">
                  <a16:creationId xmlns="" xmlns:a16="http://schemas.microsoft.com/office/drawing/2014/main" id="{2706C8B5-FC9D-44B9-80A2-DC4590010ED8}"/>
                </a:ext>
              </a:extLst>
            </p:cNvPr>
            <p:cNvSpPr/>
            <p:nvPr/>
          </p:nvSpPr>
          <p:spPr>
            <a:xfrm>
              <a:off x="5497844" y="2998170"/>
              <a:ext cx="88893" cy="155091"/>
            </a:xfrm>
            <a:custGeom>
              <a:avLst/>
              <a:gdLst>
                <a:gd name="connsiteX0" fmla="*/ 27745 w 88893"/>
                <a:gd name="connsiteY0" fmla="*/ 90088 h 155090"/>
                <a:gd name="connsiteX1" fmla="*/ 18317 w 88893"/>
                <a:gd name="connsiteY1" fmla="*/ 100067 h 155090"/>
                <a:gd name="connsiteX2" fmla="*/ 12930 w 88893"/>
                <a:gd name="connsiteY2" fmla="*/ 107080 h 155090"/>
                <a:gd name="connsiteX3" fmla="*/ 9159 w 88893"/>
                <a:gd name="connsiteY3" fmla="*/ 113014 h 155090"/>
                <a:gd name="connsiteX4" fmla="*/ 5118 w 88893"/>
                <a:gd name="connsiteY4" fmla="*/ 120296 h 155090"/>
                <a:gd name="connsiteX5" fmla="*/ 269 w 88893"/>
                <a:gd name="connsiteY5" fmla="*/ 138368 h 155090"/>
                <a:gd name="connsiteX6" fmla="*/ 2694 w 88893"/>
                <a:gd name="connsiteY6" fmla="*/ 145920 h 155090"/>
                <a:gd name="connsiteX7" fmla="*/ 7273 w 88893"/>
                <a:gd name="connsiteY7" fmla="*/ 151315 h 155090"/>
                <a:gd name="connsiteX8" fmla="*/ 13738 w 88893"/>
                <a:gd name="connsiteY8" fmla="*/ 154012 h 155090"/>
                <a:gd name="connsiteX9" fmla="*/ 21281 w 88893"/>
                <a:gd name="connsiteY9" fmla="*/ 155091 h 155090"/>
                <a:gd name="connsiteX10" fmla="*/ 30709 w 88893"/>
                <a:gd name="connsiteY10" fmla="*/ 153472 h 155090"/>
                <a:gd name="connsiteX11" fmla="*/ 37712 w 88893"/>
                <a:gd name="connsiteY11" fmla="*/ 149157 h 155090"/>
                <a:gd name="connsiteX12" fmla="*/ 43100 w 88893"/>
                <a:gd name="connsiteY12" fmla="*/ 142953 h 155090"/>
                <a:gd name="connsiteX13" fmla="*/ 47410 w 88893"/>
                <a:gd name="connsiteY13" fmla="*/ 135401 h 155090"/>
                <a:gd name="connsiteX14" fmla="*/ 49834 w 88893"/>
                <a:gd name="connsiteY14" fmla="*/ 127309 h 155090"/>
                <a:gd name="connsiteX15" fmla="*/ 51450 w 88893"/>
                <a:gd name="connsiteY15" fmla="*/ 119487 h 155090"/>
                <a:gd name="connsiteX16" fmla="*/ 52528 w 88893"/>
                <a:gd name="connsiteY16" fmla="*/ 112205 h 155090"/>
                <a:gd name="connsiteX17" fmla="*/ 53067 w 88893"/>
                <a:gd name="connsiteY17" fmla="*/ 107620 h 155090"/>
                <a:gd name="connsiteX18" fmla="*/ 54952 w 88893"/>
                <a:gd name="connsiteY18" fmla="*/ 93324 h 155090"/>
                <a:gd name="connsiteX19" fmla="*/ 57915 w 88893"/>
                <a:gd name="connsiteY19" fmla="*/ 88199 h 155090"/>
                <a:gd name="connsiteX20" fmla="*/ 68421 w 88893"/>
                <a:gd name="connsiteY20" fmla="*/ 80647 h 155090"/>
                <a:gd name="connsiteX21" fmla="*/ 74347 w 88893"/>
                <a:gd name="connsiteY21" fmla="*/ 76062 h 155090"/>
                <a:gd name="connsiteX22" fmla="*/ 80004 w 88893"/>
                <a:gd name="connsiteY22" fmla="*/ 71207 h 155090"/>
                <a:gd name="connsiteX23" fmla="*/ 85122 w 88893"/>
                <a:gd name="connsiteY23" fmla="*/ 66082 h 155090"/>
                <a:gd name="connsiteX24" fmla="*/ 88893 w 88893"/>
                <a:gd name="connsiteY24" fmla="*/ 60957 h 155090"/>
                <a:gd name="connsiteX25" fmla="*/ 85122 w 88893"/>
                <a:gd name="connsiteY25" fmla="*/ 42886 h 155090"/>
                <a:gd name="connsiteX26" fmla="*/ 75425 w 88893"/>
                <a:gd name="connsiteY26" fmla="*/ 55833 h 155090"/>
                <a:gd name="connsiteX27" fmla="*/ 67882 w 88893"/>
                <a:gd name="connsiteY27" fmla="*/ 64194 h 155090"/>
                <a:gd name="connsiteX28" fmla="*/ 61687 w 88893"/>
                <a:gd name="connsiteY28" fmla="*/ 69589 h 155090"/>
                <a:gd name="connsiteX29" fmla="*/ 56299 w 88893"/>
                <a:gd name="connsiteY29" fmla="*/ 72825 h 155090"/>
                <a:gd name="connsiteX30" fmla="*/ 60340 w 88893"/>
                <a:gd name="connsiteY30" fmla="*/ 47471 h 155090"/>
                <a:gd name="connsiteX31" fmla="*/ 62764 w 88893"/>
                <a:gd name="connsiteY31" fmla="*/ 33985 h 155090"/>
                <a:gd name="connsiteX32" fmla="*/ 64919 w 88893"/>
                <a:gd name="connsiteY32" fmla="*/ 21038 h 155090"/>
                <a:gd name="connsiteX33" fmla="*/ 66535 w 88893"/>
                <a:gd name="connsiteY33" fmla="*/ 13216 h 155090"/>
                <a:gd name="connsiteX34" fmla="*/ 67613 w 88893"/>
                <a:gd name="connsiteY34" fmla="*/ 7283 h 155090"/>
                <a:gd name="connsiteX35" fmla="*/ 67613 w 88893"/>
                <a:gd name="connsiteY35" fmla="*/ 5394 h 155090"/>
                <a:gd name="connsiteX36" fmla="*/ 65997 w 88893"/>
                <a:gd name="connsiteY36" fmla="*/ 2158 h 155090"/>
                <a:gd name="connsiteX37" fmla="*/ 61687 w 88893"/>
                <a:gd name="connsiteY37" fmla="*/ 1079 h 155090"/>
                <a:gd name="connsiteX38" fmla="*/ 57377 w 88893"/>
                <a:gd name="connsiteY38" fmla="*/ 1618 h 155090"/>
                <a:gd name="connsiteX39" fmla="*/ 52797 w 88893"/>
                <a:gd name="connsiteY39" fmla="*/ 4046 h 155090"/>
                <a:gd name="connsiteX40" fmla="*/ 49026 w 88893"/>
                <a:gd name="connsiteY40" fmla="*/ 7552 h 155090"/>
                <a:gd name="connsiteX41" fmla="*/ 46871 w 88893"/>
                <a:gd name="connsiteY41" fmla="*/ 12407 h 155090"/>
                <a:gd name="connsiteX42" fmla="*/ 40406 w 88893"/>
                <a:gd name="connsiteY42" fmla="*/ 42616 h 155090"/>
                <a:gd name="connsiteX43" fmla="*/ 39059 w 88893"/>
                <a:gd name="connsiteY43" fmla="*/ 48820 h 155090"/>
                <a:gd name="connsiteX44" fmla="*/ 36096 w 88893"/>
                <a:gd name="connsiteY44" fmla="*/ 56372 h 155090"/>
                <a:gd name="connsiteX45" fmla="*/ 32055 w 88893"/>
                <a:gd name="connsiteY45" fmla="*/ 62576 h 155090"/>
                <a:gd name="connsiteX46" fmla="*/ 26668 w 88893"/>
                <a:gd name="connsiteY46" fmla="*/ 65273 h 155090"/>
                <a:gd name="connsiteX47" fmla="*/ 23705 w 88893"/>
                <a:gd name="connsiteY47" fmla="*/ 64194 h 155090"/>
                <a:gd name="connsiteX48" fmla="*/ 21819 w 88893"/>
                <a:gd name="connsiteY48" fmla="*/ 61767 h 155090"/>
                <a:gd name="connsiteX49" fmla="*/ 20742 w 88893"/>
                <a:gd name="connsiteY49" fmla="*/ 58530 h 155090"/>
                <a:gd name="connsiteX50" fmla="*/ 20472 w 88893"/>
                <a:gd name="connsiteY50" fmla="*/ 54484 h 155090"/>
                <a:gd name="connsiteX51" fmla="*/ 21281 w 88893"/>
                <a:gd name="connsiteY51" fmla="*/ 45583 h 155090"/>
                <a:gd name="connsiteX52" fmla="*/ 23974 w 88893"/>
                <a:gd name="connsiteY52" fmla="*/ 32097 h 155090"/>
                <a:gd name="connsiteX53" fmla="*/ 26399 w 88893"/>
                <a:gd name="connsiteY53" fmla="*/ 18611 h 155090"/>
                <a:gd name="connsiteX54" fmla="*/ 28823 w 88893"/>
                <a:gd name="connsiteY54" fmla="*/ 9710 h 155090"/>
                <a:gd name="connsiteX55" fmla="*/ 29631 w 88893"/>
                <a:gd name="connsiteY55" fmla="*/ 7552 h 155090"/>
                <a:gd name="connsiteX56" fmla="*/ 29631 w 88893"/>
                <a:gd name="connsiteY56" fmla="*/ 5664 h 155090"/>
                <a:gd name="connsiteX57" fmla="*/ 27745 w 88893"/>
                <a:gd name="connsiteY57" fmla="*/ 1349 h 155090"/>
                <a:gd name="connsiteX58" fmla="*/ 23166 w 88893"/>
                <a:gd name="connsiteY58" fmla="*/ 0 h 155090"/>
                <a:gd name="connsiteX59" fmla="*/ 16432 w 88893"/>
                <a:gd name="connsiteY59" fmla="*/ 1618 h 155090"/>
                <a:gd name="connsiteX60" fmla="*/ 10775 w 88893"/>
                <a:gd name="connsiteY60" fmla="*/ 7283 h 155090"/>
                <a:gd name="connsiteX61" fmla="*/ 6734 w 88893"/>
                <a:gd name="connsiteY61" fmla="*/ 17262 h 155090"/>
                <a:gd name="connsiteX62" fmla="*/ 3232 w 88893"/>
                <a:gd name="connsiteY62" fmla="*/ 30748 h 155090"/>
                <a:gd name="connsiteX63" fmla="*/ 808 w 88893"/>
                <a:gd name="connsiteY63" fmla="*/ 45044 h 155090"/>
                <a:gd name="connsiteX64" fmla="*/ 0 w 88893"/>
                <a:gd name="connsiteY64" fmla="*/ 57990 h 155090"/>
                <a:gd name="connsiteX65" fmla="*/ 1616 w 88893"/>
                <a:gd name="connsiteY65" fmla="*/ 67431 h 155090"/>
                <a:gd name="connsiteX66" fmla="*/ 6196 w 88893"/>
                <a:gd name="connsiteY66" fmla="*/ 74444 h 155090"/>
                <a:gd name="connsiteX67" fmla="*/ 12661 w 88893"/>
                <a:gd name="connsiteY67" fmla="*/ 79029 h 155090"/>
                <a:gd name="connsiteX68" fmla="*/ 20203 w 88893"/>
                <a:gd name="connsiteY68" fmla="*/ 80647 h 155090"/>
                <a:gd name="connsiteX69" fmla="*/ 29092 w 88893"/>
                <a:gd name="connsiteY69" fmla="*/ 78220 h 155090"/>
                <a:gd name="connsiteX70" fmla="*/ 38251 w 88893"/>
                <a:gd name="connsiteY70" fmla="*/ 72016 h 155090"/>
                <a:gd name="connsiteX71" fmla="*/ 36365 w 88893"/>
                <a:gd name="connsiteY71" fmla="*/ 81726 h 155090"/>
                <a:gd name="connsiteX72" fmla="*/ 27745 w 88893"/>
                <a:gd name="connsiteY72" fmla="*/ 90088 h 155090"/>
                <a:gd name="connsiteX73" fmla="*/ 27745 w 88893"/>
                <a:gd name="connsiteY73" fmla="*/ 90088 h 155090"/>
                <a:gd name="connsiteX74" fmla="*/ 36096 w 88893"/>
                <a:gd name="connsiteY74" fmla="*/ 106271 h 155090"/>
                <a:gd name="connsiteX75" fmla="*/ 35288 w 88893"/>
                <a:gd name="connsiteY75" fmla="*/ 113014 h 155090"/>
                <a:gd name="connsiteX76" fmla="*/ 34210 w 88893"/>
                <a:gd name="connsiteY76" fmla="*/ 118139 h 155090"/>
                <a:gd name="connsiteX77" fmla="*/ 32055 w 88893"/>
                <a:gd name="connsiteY77" fmla="*/ 125421 h 155090"/>
                <a:gd name="connsiteX78" fmla="*/ 30170 w 88893"/>
                <a:gd name="connsiteY78" fmla="*/ 130546 h 155090"/>
                <a:gd name="connsiteX79" fmla="*/ 28015 w 88893"/>
                <a:gd name="connsiteY79" fmla="*/ 134592 h 155090"/>
                <a:gd name="connsiteX80" fmla="*/ 25860 w 88893"/>
                <a:gd name="connsiteY80" fmla="*/ 137559 h 155090"/>
                <a:gd name="connsiteX81" fmla="*/ 23166 w 88893"/>
                <a:gd name="connsiteY81" fmla="*/ 139177 h 155090"/>
                <a:gd name="connsiteX82" fmla="*/ 19664 w 88893"/>
                <a:gd name="connsiteY82" fmla="*/ 139717 h 155090"/>
                <a:gd name="connsiteX83" fmla="*/ 16971 w 88893"/>
                <a:gd name="connsiteY83" fmla="*/ 131895 h 155090"/>
                <a:gd name="connsiteX84" fmla="*/ 25591 w 88893"/>
                <a:gd name="connsiteY84" fmla="*/ 114093 h 155090"/>
                <a:gd name="connsiteX85" fmla="*/ 36635 w 88893"/>
                <a:gd name="connsiteY85" fmla="*/ 101146 h 155090"/>
                <a:gd name="connsiteX86" fmla="*/ 36096 w 88893"/>
                <a:gd name="connsiteY86" fmla="*/ 106271 h 155090"/>
                <a:gd name="connsiteX87" fmla="*/ 36096 w 88893"/>
                <a:gd name="connsiteY87" fmla="*/ 106271 h 15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88893" h="155090">
                  <a:moveTo>
                    <a:pt x="27745" y="90088"/>
                  </a:moveTo>
                  <a:cubicBezTo>
                    <a:pt x="25052" y="92515"/>
                    <a:pt x="22089" y="96021"/>
                    <a:pt x="18317" y="100067"/>
                  </a:cubicBezTo>
                  <a:cubicBezTo>
                    <a:pt x="16432" y="102225"/>
                    <a:pt x="14546" y="104653"/>
                    <a:pt x="12930" y="107080"/>
                  </a:cubicBezTo>
                  <a:cubicBezTo>
                    <a:pt x="11314" y="109508"/>
                    <a:pt x="9967" y="111396"/>
                    <a:pt x="9159" y="113014"/>
                  </a:cubicBezTo>
                  <a:cubicBezTo>
                    <a:pt x="8351" y="114363"/>
                    <a:pt x="7004" y="116790"/>
                    <a:pt x="5118" y="120296"/>
                  </a:cubicBezTo>
                  <a:cubicBezTo>
                    <a:pt x="1616" y="126500"/>
                    <a:pt x="0" y="132434"/>
                    <a:pt x="269" y="138368"/>
                  </a:cubicBezTo>
                  <a:cubicBezTo>
                    <a:pt x="808" y="141335"/>
                    <a:pt x="1347" y="143762"/>
                    <a:pt x="2694" y="145920"/>
                  </a:cubicBezTo>
                  <a:cubicBezTo>
                    <a:pt x="3771" y="148348"/>
                    <a:pt x="5387" y="149966"/>
                    <a:pt x="7273" y="151315"/>
                  </a:cubicBezTo>
                  <a:cubicBezTo>
                    <a:pt x="9159" y="152663"/>
                    <a:pt x="11314" y="153472"/>
                    <a:pt x="13738" y="154012"/>
                  </a:cubicBezTo>
                  <a:cubicBezTo>
                    <a:pt x="15893" y="154821"/>
                    <a:pt x="18587" y="155091"/>
                    <a:pt x="21281" y="155091"/>
                  </a:cubicBezTo>
                  <a:cubicBezTo>
                    <a:pt x="24782" y="155091"/>
                    <a:pt x="27745" y="154551"/>
                    <a:pt x="30709" y="153472"/>
                  </a:cubicBezTo>
                  <a:cubicBezTo>
                    <a:pt x="33402" y="152394"/>
                    <a:pt x="35827" y="151045"/>
                    <a:pt x="37712" y="149157"/>
                  </a:cubicBezTo>
                  <a:cubicBezTo>
                    <a:pt x="39867" y="147539"/>
                    <a:pt x="41484" y="145381"/>
                    <a:pt x="43100" y="142953"/>
                  </a:cubicBezTo>
                  <a:cubicBezTo>
                    <a:pt x="44985" y="140526"/>
                    <a:pt x="46332" y="137828"/>
                    <a:pt x="47410" y="135401"/>
                  </a:cubicBezTo>
                  <a:cubicBezTo>
                    <a:pt x="48218" y="132973"/>
                    <a:pt x="49026" y="130276"/>
                    <a:pt x="49834" y="127309"/>
                  </a:cubicBezTo>
                  <a:cubicBezTo>
                    <a:pt x="50642" y="124342"/>
                    <a:pt x="51181" y="121645"/>
                    <a:pt x="51450" y="119487"/>
                  </a:cubicBezTo>
                  <a:cubicBezTo>
                    <a:pt x="51720" y="117060"/>
                    <a:pt x="51989" y="114632"/>
                    <a:pt x="52528" y="112205"/>
                  </a:cubicBezTo>
                  <a:cubicBezTo>
                    <a:pt x="52528" y="111126"/>
                    <a:pt x="52797" y="109508"/>
                    <a:pt x="53067" y="107620"/>
                  </a:cubicBezTo>
                  <a:cubicBezTo>
                    <a:pt x="53605" y="100607"/>
                    <a:pt x="54414" y="95752"/>
                    <a:pt x="54952" y="93324"/>
                  </a:cubicBezTo>
                  <a:cubicBezTo>
                    <a:pt x="55491" y="90897"/>
                    <a:pt x="56299" y="89278"/>
                    <a:pt x="57915" y="88199"/>
                  </a:cubicBezTo>
                  <a:cubicBezTo>
                    <a:pt x="63842" y="84154"/>
                    <a:pt x="67343" y="81726"/>
                    <a:pt x="68421" y="80647"/>
                  </a:cubicBezTo>
                  <a:cubicBezTo>
                    <a:pt x="71923" y="77950"/>
                    <a:pt x="73808" y="76332"/>
                    <a:pt x="74347" y="76062"/>
                  </a:cubicBezTo>
                  <a:cubicBezTo>
                    <a:pt x="75425" y="75253"/>
                    <a:pt x="77310" y="73634"/>
                    <a:pt x="80004" y="71207"/>
                  </a:cubicBezTo>
                  <a:cubicBezTo>
                    <a:pt x="81890" y="69319"/>
                    <a:pt x="83506" y="67700"/>
                    <a:pt x="85122" y="66082"/>
                  </a:cubicBezTo>
                  <a:cubicBezTo>
                    <a:pt x="86738" y="64194"/>
                    <a:pt x="87816" y="62576"/>
                    <a:pt x="88893" y="60957"/>
                  </a:cubicBezTo>
                  <a:lnTo>
                    <a:pt x="85122" y="42886"/>
                  </a:lnTo>
                  <a:cubicBezTo>
                    <a:pt x="81351" y="48011"/>
                    <a:pt x="78388" y="52326"/>
                    <a:pt x="75425" y="55833"/>
                  </a:cubicBezTo>
                  <a:cubicBezTo>
                    <a:pt x="72731" y="59069"/>
                    <a:pt x="70037" y="62036"/>
                    <a:pt x="67882" y="64194"/>
                  </a:cubicBezTo>
                  <a:cubicBezTo>
                    <a:pt x="65458" y="66352"/>
                    <a:pt x="63303" y="68240"/>
                    <a:pt x="61687" y="69589"/>
                  </a:cubicBezTo>
                  <a:cubicBezTo>
                    <a:pt x="59532" y="70937"/>
                    <a:pt x="57915" y="72016"/>
                    <a:pt x="56299" y="72825"/>
                  </a:cubicBezTo>
                  <a:cubicBezTo>
                    <a:pt x="57646" y="63924"/>
                    <a:pt x="59262" y="55293"/>
                    <a:pt x="60340" y="47471"/>
                  </a:cubicBezTo>
                  <a:cubicBezTo>
                    <a:pt x="61148" y="43965"/>
                    <a:pt x="61687" y="39649"/>
                    <a:pt x="62764" y="33985"/>
                  </a:cubicBezTo>
                  <a:cubicBezTo>
                    <a:pt x="63842" y="28591"/>
                    <a:pt x="64650" y="24275"/>
                    <a:pt x="64919" y="21038"/>
                  </a:cubicBezTo>
                  <a:cubicBezTo>
                    <a:pt x="65458" y="18071"/>
                    <a:pt x="65997" y="15374"/>
                    <a:pt x="66535" y="13216"/>
                  </a:cubicBezTo>
                  <a:cubicBezTo>
                    <a:pt x="66805" y="10519"/>
                    <a:pt x="67074" y="8631"/>
                    <a:pt x="67613" y="7283"/>
                  </a:cubicBezTo>
                  <a:cubicBezTo>
                    <a:pt x="67613" y="6743"/>
                    <a:pt x="67613" y="5934"/>
                    <a:pt x="67613" y="5394"/>
                  </a:cubicBezTo>
                  <a:cubicBezTo>
                    <a:pt x="67613" y="4046"/>
                    <a:pt x="67074" y="2967"/>
                    <a:pt x="65997" y="2158"/>
                  </a:cubicBezTo>
                  <a:cubicBezTo>
                    <a:pt x="64919" y="1349"/>
                    <a:pt x="63572" y="1079"/>
                    <a:pt x="61687" y="1079"/>
                  </a:cubicBezTo>
                  <a:cubicBezTo>
                    <a:pt x="60340" y="1079"/>
                    <a:pt x="58993" y="1349"/>
                    <a:pt x="57377" y="1618"/>
                  </a:cubicBezTo>
                  <a:cubicBezTo>
                    <a:pt x="55760" y="2158"/>
                    <a:pt x="54414" y="2967"/>
                    <a:pt x="52797" y="4046"/>
                  </a:cubicBezTo>
                  <a:cubicBezTo>
                    <a:pt x="51450" y="5125"/>
                    <a:pt x="50373" y="6204"/>
                    <a:pt x="49026" y="7552"/>
                  </a:cubicBezTo>
                  <a:cubicBezTo>
                    <a:pt x="47949" y="8901"/>
                    <a:pt x="47410" y="10519"/>
                    <a:pt x="46871" y="12407"/>
                  </a:cubicBezTo>
                  <a:lnTo>
                    <a:pt x="40406" y="42616"/>
                  </a:lnTo>
                  <a:cubicBezTo>
                    <a:pt x="40137" y="44235"/>
                    <a:pt x="39867" y="46392"/>
                    <a:pt x="39059" y="48820"/>
                  </a:cubicBezTo>
                  <a:cubicBezTo>
                    <a:pt x="38251" y="51517"/>
                    <a:pt x="37443" y="53945"/>
                    <a:pt x="36096" y="56372"/>
                  </a:cubicBezTo>
                  <a:cubicBezTo>
                    <a:pt x="35019" y="58800"/>
                    <a:pt x="33672" y="60957"/>
                    <a:pt x="32055" y="62576"/>
                  </a:cubicBezTo>
                  <a:cubicBezTo>
                    <a:pt x="30439" y="64464"/>
                    <a:pt x="28554" y="65273"/>
                    <a:pt x="26668" y="65273"/>
                  </a:cubicBezTo>
                  <a:cubicBezTo>
                    <a:pt x="25591" y="65273"/>
                    <a:pt x="24244" y="64734"/>
                    <a:pt x="23705" y="64194"/>
                  </a:cubicBezTo>
                  <a:cubicBezTo>
                    <a:pt x="22897" y="63655"/>
                    <a:pt x="22089" y="62845"/>
                    <a:pt x="21819" y="61767"/>
                  </a:cubicBezTo>
                  <a:cubicBezTo>
                    <a:pt x="21281" y="60957"/>
                    <a:pt x="21011" y="59609"/>
                    <a:pt x="20742" y="58530"/>
                  </a:cubicBezTo>
                  <a:cubicBezTo>
                    <a:pt x="20472" y="57181"/>
                    <a:pt x="20472" y="55833"/>
                    <a:pt x="20472" y="54484"/>
                  </a:cubicBezTo>
                  <a:cubicBezTo>
                    <a:pt x="20472" y="51787"/>
                    <a:pt x="20742" y="48820"/>
                    <a:pt x="21281" y="45583"/>
                  </a:cubicBezTo>
                  <a:cubicBezTo>
                    <a:pt x="22089" y="42347"/>
                    <a:pt x="22897" y="37761"/>
                    <a:pt x="23974" y="32097"/>
                  </a:cubicBezTo>
                  <a:cubicBezTo>
                    <a:pt x="25052" y="26433"/>
                    <a:pt x="25860" y="21848"/>
                    <a:pt x="26399" y="18611"/>
                  </a:cubicBezTo>
                  <a:cubicBezTo>
                    <a:pt x="27207" y="15104"/>
                    <a:pt x="28015" y="12138"/>
                    <a:pt x="28823" y="9710"/>
                  </a:cubicBezTo>
                  <a:cubicBezTo>
                    <a:pt x="29362" y="8901"/>
                    <a:pt x="29362" y="8361"/>
                    <a:pt x="29631" y="7552"/>
                  </a:cubicBezTo>
                  <a:cubicBezTo>
                    <a:pt x="29631" y="7013"/>
                    <a:pt x="29631" y="6473"/>
                    <a:pt x="29631" y="5664"/>
                  </a:cubicBezTo>
                  <a:cubicBezTo>
                    <a:pt x="29631" y="3776"/>
                    <a:pt x="29092" y="2158"/>
                    <a:pt x="27745" y="1349"/>
                  </a:cubicBezTo>
                  <a:cubicBezTo>
                    <a:pt x="26399" y="539"/>
                    <a:pt x="24782" y="0"/>
                    <a:pt x="23166" y="0"/>
                  </a:cubicBezTo>
                  <a:cubicBezTo>
                    <a:pt x="20742" y="0"/>
                    <a:pt x="18587" y="539"/>
                    <a:pt x="16432" y="1618"/>
                  </a:cubicBezTo>
                  <a:cubicBezTo>
                    <a:pt x="14007" y="2967"/>
                    <a:pt x="12122" y="4855"/>
                    <a:pt x="10775" y="7283"/>
                  </a:cubicBezTo>
                  <a:cubicBezTo>
                    <a:pt x="9159" y="10519"/>
                    <a:pt x="7812" y="14026"/>
                    <a:pt x="6734" y="17262"/>
                  </a:cubicBezTo>
                  <a:cubicBezTo>
                    <a:pt x="5387" y="20499"/>
                    <a:pt x="4041" y="25084"/>
                    <a:pt x="3232" y="30748"/>
                  </a:cubicBezTo>
                  <a:cubicBezTo>
                    <a:pt x="2424" y="36413"/>
                    <a:pt x="1616" y="41268"/>
                    <a:pt x="808" y="45044"/>
                  </a:cubicBezTo>
                  <a:cubicBezTo>
                    <a:pt x="269" y="49090"/>
                    <a:pt x="0" y="53135"/>
                    <a:pt x="0" y="57990"/>
                  </a:cubicBezTo>
                  <a:cubicBezTo>
                    <a:pt x="0" y="61497"/>
                    <a:pt x="269" y="64734"/>
                    <a:pt x="1616" y="67431"/>
                  </a:cubicBezTo>
                  <a:cubicBezTo>
                    <a:pt x="2694" y="70128"/>
                    <a:pt x="4041" y="72556"/>
                    <a:pt x="6196" y="74444"/>
                  </a:cubicBezTo>
                  <a:cubicBezTo>
                    <a:pt x="7812" y="76601"/>
                    <a:pt x="9967" y="77950"/>
                    <a:pt x="12661" y="79029"/>
                  </a:cubicBezTo>
                  <a:cubicBezTo>
                    <a:pt x="15085" y="80108"/>
                    <a:pt x="17509" y="80647"/>
                    <a:pt x="20203" y="80647"/>
                  </a:cubicBezTo>
                  <a:cubicBezTo>
                    <a:pt x="22897" y="80647"/>
                    <a:pt x="25860" y="79838"/>
                    <a:pt x="29092" y="78220"/>
                  </a:cubicBezTo>
                  <a:cubicBezTo>
                    <a:pt x="32325" y="76601"/>
                    <a:pt x="35288" y="74713"/>
                    <a:pt x="38251" y="72016"/>
                  </a:cubicBezTo>
                  <a:lnTo>
                    <a:pt x="36365" y="81726"/>
                  </a:lnTo>
                  <a:cubicBezTo>
                    <a:pt x="33133" y="84693"/>
                    <a:pt x="30170" y="87390"/>
                    <a:pt x="27745" y="90088"/>
                  </a:cubicBezTo>
                  <a:lnTo>
                    <a:pt x="27745" y="90088"/>
                  </a:lnTo>
                  <a:close/>
                  <a:moveTo>
                    <a:pt x="36096" y="106271"/>
                  </a:moveTo>
                  <a:cubicBezTo>
                    <a:pt x="35557" y="108968"/>
                    <a:pt x="35557" y="111126"/>
                    <a:pt x="35288" y="113014"/>
                  </a:cubicBezTo>
                  <a:cubicBezTo>
                    <a:pt x="35019" y="115172"/>
                    <a:pt x="34749" y="116790"/>
                    <a:pt x="34210" y="118139"/>
                  </a:cubicBezTo>
                  <a:cubicBezTo>
                    <a:pt x="33402" y="121106"/>
                    <a:pt x="32594" y="123533"/>
                    <a:pt x="32055" y="125421"/>
                  </a:cubicBezTo>
                  <a:cubicBezTo>
                    <a:pt x="31517" y="127040"/>
                    <a:pt x="30709" y="128658"/>
                    <a:pt x="30170" y="130546"/>
                  </a:cubicBezTo>
                  <a:cubicBezTo>
                    <a:pt x="29362" y="132434"/>
                    <a:pt x="28554" y="133783"/>
                    <a:pt x="28015" y="134592"/>
                  </a:cubicBezTo>
                  <a:cubicBezTo>
                    <a:pt x="27476" y="135671"/>
                    <a:pt x="26668" y="136750"/>
                    <a:pt x="25860" y="137559"/>
                  </a:cubicBezTo>
                  <a:cubicBezTo>
                    <a:pt x="25052" y="138368"/>
                    <a:pt x="23974" y="138638"/>
                    <a:pt x="23166" y="139177"/>
                  </a:cubicBezTo>
                  <a:cubicBezTo>
                    <a:pt x="21819" y="139447"/>
                    <a:pt x="20742" y="139717"/>
                    <a:pt x="19664" y="139717"/>
                  </a:cubicBezTo>
                  <a:cubicBezTo>
                    <a:pt x="15893" y="139717"/>
                    <a:pt x="15085" y="137019"/>
                    <a:pt x="16971" y="131895"/>
                  </a:cubicBezTo>
                  <a:cubicBezTo>
                    <a:pt x="19126" y="125691"/>
                    <a:pt x="21819" y="119757"/>
                    <a:pt x="25591" y="114093"/>
                  </a:cubicBezTo>
                  <a:cubicBezTo>
                    <a:pt x="29362" y="108159"/>
                    <a:pt x="32864" y="103843"/>
                    <a:pt x="36635" y="101146"/>
                  </a:cubicBezTo>
                  <a:cubicBezTo>
                    <a:pt x="36635" y="101686"/>
                    <a:pt x="36365" y="103574"/>
                    <a:pt x="36096" y="106271"/>
                  </a:cubicBezTo>
                  <a:lnTo>
                    <a:pt x="36096" y="106271"/>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3" name="Freeform: Shape 202">
              <a:extLst>
                <a:ext uri="{FF2B5EF4-FFF2-40B4-BE49-F238E27FC236}">
                  <a16:creationId xmlns="" xmlns:a16="http://schemas.microsoft.com/office/drawing/2014/main" id="{CCEDB844-C282-451C-BD1F-3088FD52997F}"/>
                </a:ext>
              </a:extLst>
            </p:cNvPr>
            <p:cNvSpPr/>
            <p:nvPr/>
          </p:nvSpPr>
          <p:spPr>
            <a:xfrm>
              <a:off x="5575424" y="2998709"/>
              <a:ext cx="73000" cy="79838"/>
            </a:xfrm>
            <a:custGeom>
              <a:avLst/>
              <a:gdLst>
                <a:gd name="connsiteX0" fmla="*/ 38520 w 73000"/>
                <a:gd name="connsiteY0" fmla="*/ 78489 h 79838"/>
                <a:gd name="connsiteX1" fmla="*/ 46332 w 73000"/>
                <a:gd name="connsiteY1" fmla="*/ 75253 h 79838"/>
                <a:gd name="connsiteX2" fmla="*/ 53605 w 73000"/>
                <a:gd name="connsiteY2" fmla="*/ 70128 h 79838"/>
                <a:gd name="connsiteX3" fmla="*/ 60070 w 73000"/>
                <a:gd name="connsiteY3" fmla="*/ 64734 h 79838"/>
                <a:gd name="connsiteX4" fmla="*/ 73000 w 73000"/>
                <a:gd name="connsiteY4" fmla="*/ 49359 h 79838"/>
                <a:gd name="connsiteX5" fmla="*/ 67343 w 73000"/>
                <a:gd name="connsiteY5" fmla="*/ 39919 h 79838"/>
                <a:gd name="connsiteX6" fmla="*/ 60340 w 73000"/>
                <a:gd name="connsiteY6" fmla="*/ 48280 h 79838"/>
                <a:gd name="connsiteX7" fmla="*/ 51181 w 73000"/>
                <a:gd name="connsiteY7" fmla="*/ 56102 h 79838"/>
                <a:gd name="connsiteX8" fmla="*/ 41753 w 73000"/>
                <a:gd name="connsiteY8" fmla="*/ 62036 h 79838"/>
                <a:gd name="connsiteX9" fmla="*/ 33402 w 73000"/>
                <a:gd name="connsiteY9" fmla="*/ 64464 h 79838"/>
                <a:gd name="connsiteX10" fmla="*/ 27207 w 73000"/>
                <a:gd name="connsiteY10" fmla="*/ 62576 h 79838"/>
                <a:gd name="connsiteX11" fmla="*/ 23166 w 73000"/>
                <a:gd name="connsiteY11" fmla="*/ 58260 h 79838"/>
                <a:gd name="connsiteX12" fmla="*/ 21011 w 73000"/>
                <a:gd name="connsiteY12" fmla="*/ 52596 h 79838"/>
                <a:gd name="connsiteX13" fmla="*/ 20472 w 73000"/>
                <a:gd name="connsiteY13" fmla="*/ 46662 h 79838"/>
                <a:gd name="connsiteX14" fmla="*/ 20742 w 73000"/>
                <a:gd name="connsiteY14" fmla="*/ 41807 h 79838"/>
                <a:gd name="connsiteX15" fmla="*/ 21550 w 73000"/>
                <a:gd name="connsiteY15" fmla="*/ 35873 h 79838"/>
                <a:gd name="connsiteX16" fmla="*/ 23705 w 73000"/>
                <a:gd name="connsiteY16" fmla="*/ 28051 h 79838"/>
                <a:gd name="connsiteX17" fmla="*/ 26937 w 73000"/>
                <a:gd name="connsiteY17" fmla="*/ 21038 h 79838"/>
                <a:gd name="connsiteX18" fmla="*/ 30978 w 73000"/>
                <a:gd name="connsiteY18" fmla="*/ 16993 h 79838"/>
                <a:gd name="connsiteX19" fmla="*/ 36365 w 73000"/>
                <a:gd name="connsiteY19" fmla="*/ 15374 h 79838"/>
                <a:gd name="connsiteX20" fmla="*/ 38251 w 73000"/>
                <a:gd name="connsiteY20" fmla="*/ 16723 h 79838"/>
                <a:gd name="connsiteX21" fmla="*/ 38520 w 73000"/>
                <a:gd name="connsiteY21" fmla="*/ 19690 h 79838"/>
                <a:gd name="connsiteX22" fmla="*/ 38520 w 73000"/>
                <a:gd name="connsiteY22" fmla="*/ 22657 h 79838"/>
                <a:gd name="connsiteX23" fmla="*/ 37174 w 73000"/>
                <a:gd name="connsiteY23" fmla="*/ 28591 h 79838"/>
                <a:gd name="connsiteX24" fmla="*/ 38251 w 73000"/>
                <a:gd name="connsiteY24" fmla="*/ 34255 h 79838"/>
                <a:gd name="connsiteX25" fmla="*/ 43639 w 73000"/>
                <a:gd name="connsiteY25" fmla="*/ 36143 h 79838"/>
                <a:gd name="connsiteX26" fmla="*/ 48218 w 73000"/>
                <a:gd name="connsiteY26" fmla="*/ 34794 h 79838"/>
                <a:gd name="connsiteX27" fmla="*/ 52797 w 73000"/>
                <a:gd name="connsiteY27" fmla="*/ 30209 h 79838"/>
                <a:gd name="connsiteX28" fmla="*/ 55760 w 73000"/>
                <a:gd name="connsiteY28" fmla="*/ 24005 h 79838"/>
                <a:gd name="connsiteX29" fmla="*/ 56568 w 73000"/>
                <a:gd name="connsiteY29" fmla="*/ 18341 h 79838"/>
                <a:gd name="connsiteX30" fmla="*/ 54952 w 73000"/>
                <a:gd name="connsiteY30" fmla="*/ 11059 h 79838"/>
                <a:gd name="connsiteX31" fmla="*/ 50373 w 73000"/>
                <a:gd name="connsiteY31" fmla="*/ 5125 h 79838"/>
                <a:gd name="connsiteX32" fmla="*/ 43100 w 73000"/>
                <a:gd name="connsiteY32" fmla="*/ 1349 h 79838"/>
                <a:gd name="connsiteX33" fmla="*/ 34210 w 73000"/>
                <a:gd name="connsiteY33" fmla="*/ 0 h 79838"/>
                <a:gd name="connsiteX34" fmla="*/ 24244 w 73000"/>
                <a:gd name="connsiteY34" fmla="*/ 1888 h 79838"/>
                <a:gd name="connsiteX35" fmla="*/ 16162 w 73000"/>
                <a:gd name="connsiteY35" fmla="*/ 7013 h 79838"/>
                <a:gd name="connsiteX36" fmla="*/ 9697 w 73000"/>
                <a:gd name="connsiteY36" fmla="*/ 14835 h 79838"/>
                <a:gd name="connsiteX37" fmla="*/ 5118 w 73000"/>
                <a:gd name="connsiteY37" fmla="*/ 24275 h 79838"/>
                <a:gd name="connsiteX38" fmla="*/ 1616 w 73000"/>
                <a:gd name="connsiteY38" fmla="*/ 35603 h 79838"/>
                <a:gd name="connsiteX39" fmla="*/ 0 w 73000"/>
                <a:gd name="connsiteY39" fmla="*/ 46662 h 79838"/>
                <a:gd name="connsiteX40" fmla="*/ 1886 w 73000"/>
                <a:gd name="connsiteY40" fmla="*/ 59069 h 79838"/>
                <a:gd name="connsiteX41" fmla="*/ 7812 w 73000"/>
                <a:gd name="connsiteY41" fmla="*/ 69858 h 79838"/>
                <a:gd name="connsiteX42" fmla="*/ 16971 w 73000"/>
                <a:gd name="connsiteY42" fmla="*/ 77141 h 79838"/>
                <a:gd name="connsiteX43" fmla="*/ 30170 w 73000"/>
                <a:gd name="connsiteY43" fmla="*/ 79838 h 79838"/>
                <a:gd name="connsiteX44" fmla="*/ 38520 w 73000"/>
                <a:gd name="connsiteY44" fmla="*/ 78489 h 79838"/>
                <a:gd name="connsiteX45" fmla="*/ 38520 w 73000"/>
                <a:gd name="connsiteY45" fmla="*/ 78489 h 79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3000" h="79838">
                  <a:moveTo>
                    <a:pt x="38520" y="78489"/>
                  </a:moveTo>
                  <a:cubicBezTo>
                    <a:pt x="40945" y="77680"/>
                    <a:pt x="43908" y="76601"/>
                    <a:pt x="46332" y="75253"/>
                  </a:cubicBezTo>
                  <a:cubicBezTo>
                    <a:pt x="48757" y="73634"/>
                    <a:pt x="51181" y="72016"/>
                    <a:pt x="53605" y="70128"/>
                  </a:cubicBezTo>
                  <a:cubicBezTo>
                    <a:pt x="56030" y="68510"/>
                    <a:pt x="58185" y="66622"/>
                    <a:pt x="60070" y="64734"/>
                  </a:cubicBezTo>
                  <a:cubicBezTo>
                    <a:pt x="64650" y="60148"/>
                    <a:pt x="68960" y="55024"/>
                    <a:pt x="73000" y="49359"/>
                  </a:cubicBezTo>
                  <a:lnTo>
                    <a:pt x="67343" y="39919"/>
                  </a:lnTo>
                  <a:cubicBezTo>
                    <a:pt x="65458" y="42616"/>
                    <a:pt x="63033" y="45313"/>
                    <a:pt x="60340" y="48280"/>
                  </a:cubicBezTo>
                  <a:cubicBezTo>
                    <a:pt x="57377" y="50978"/>
                    <a:pt x="54414" y="53675"/>
                    <a:pt x="51181" y="56102"/>
                  </a:cubicBezTo>
                  <a:cubicBezTo>
                    <a:pt x="48218" y="58530"/>
                    <a:pt x="44985" y="60418"/>
                    <a:pt x="41753" y="62036"/>
                  </a:cubicBezTo>
                  <a:cubicBezTo>
                    <a:pt x="38790" y="63655"/>
                    <a:pt x="36096" y="64464"/>
                    <a:pt x="33402" y="64464"/>
                  </a:cubicBezTo>
                  <a:cubicBezTo>
                    <a:pt x="30978" y="64464"/>
                    <a:pt x="28823" y="63924"/>
                    <a:pt x="27207" y="62576"/>
                  </a:cubicBezTo>
                  <a:cubicBezTo>
                    <a:pt x="25591" y="61497"/>
                    <a:pt x="24244" y="60148"/>
                    <a:pt x="23166" y="58260"/>
                  </a:cubicBezTo>
                  <a:cubicBezTo>
                    <a:pt x="22089" y="56642"/>
                    <a:pt x="21281" y="54754"/>
                    <a:pt x="21011" y="52596"/>
                  </a:cubicBezTo>
                  <a:cubicBezTo>
                    <a:pt x="20742" y="50438"/>
                    <a:pt x="20472" y="48550"/>
                    <a:pt x="20472" y="46662"/>
                  </a:cubicBezTo>
                  <a:cubicBezTo>
                    <a:pt x="20472" y="45313"/>
                    <a:pt x="20472" y="43695"/>
                    <a:pt x="20742" y="41807"/>
                  </a:cubicBezTo>
                  <a:cubicBezTo>
                    <a:pt x="20742" y="39919"/>
                    <a:pt x="21011" y="38031"/>
                    <a:pt x="21550" y="35873"/>
                  </a:cubicBezTo>
                  <a:cubicBezTo>
                    <a:pt x="22089" y="33715"/>
                    <a:pt x="22627" y="31288"/>
                    <a:pt x="23705" y="28051"/>
                  </a:cubicBezTo>
                  <a:cubicBezTo>
                    <a:pt x="24782" y="25084"/>
                    <a:pt x="25860" y="22657"/>
                    <a:pt x="26937" y="21038"/>
                  </a:cubicBezTo>
                  <a:cubicBezTo>
                    <a:pt x="28015" y="19150"/>
                    <a:pt x="29362" y="18071"/>
                    <a:pt x="30978" y="16993"/>
                  </a:cubicBezTo>
                  <a:cubicBezTo>
                    <a:pt x="32594" y="15914"/>
                    <a:pt x="34210" y="15374"/>
                    <a:pt x="36365" y="15374"/>
                  </a:cubicBezTo>
                  <a:cubicBezTo>
                    <a:pt x="37174" y="15374"/>
                    <a:pt x="37982" y="15914"/>
                    <a:pt x="38251" y="16723"/>
                  </a:cubicBezTo>
                  <a:cubicBezTo>
                    <a:pt x="38520" y="17532"/>
                    <a:pt x="38520" y="18611"/>
                    <a:pt x="38520" y="19690"/>
                  </a:cubicBezTo>
                  <a:cubicBezTo>
                    <a:pt x="38520" y="21308"/>
                    <a:pt x="38520" y="22117"/>
                    <a:pt x="38520" y="22657"/>
                  </a:cubicBezTo>
                  <a:cubicBezTo>
                    <a:pt x="37712" y="25893"/>
                    <a:pt x="37174" y="27781"/>
                    <a:pt x="37174" y="28591"/>
                  </a:cubicBezTo>
                  <a:cubicBezTo>
                    <a:pt x="36635" y="30209"/>
                    <a:pt x="36904" y="32097"/>
                    <a:pt x="38251" y="34255"/>
                  </a:cubicBezTo>
                  <a:cubicBezTo>
                    <a:pt x="39059" y="35603"/>
                    <a:pt x="40945" y="36143"/>
                    <a:pt x="43639" y="36143"/>
                  </a:cubicBezTo>
                  <a:cubicBezTo>
                    <a:pt x="45255" y="36143"/>
                    <a:pt x="46871" y="35603"/>
                    <a:pt x="48218" y="34794"/>
                  </a:cubicBezTo>
                  <a:cubicBezTo>
                    <a:pt x="49834" y="33985"/>
                    <a:pt x="51181" y="32367"/>
                    <a:pt x="52797" y="30209"/>
                  </a:cubicBezTo>
                  <a:cubicBezTo>
                    <a:pt x="54144" y="27781"/>
                    <a:pt x="55222" y="25624"/>
                    <a:pt x="55760" y="24005"/>
                  </a:cubicBezTo>
                  <a:cubicBezTo>
                    <a:pt x="56030" y="22117"/>
                    <a:pt x="56568" y="20229"/>
                    <a:pt x="56568" y="18341"/>
                  </a:cubicBezTo>
                  <a:cubicBezTo>
                    <a:pt x="56568" y="15914"/>
                    <a:pt x="56030" y="13486"/>
                    <a:pt x="54952" y="11059"/>
                  </a:cubicBezTo>
                  <a:cubicBezTo>
                    <a:pt x="53605" y="8631"/>
                    <a:pt x="52259" y="6743"/>
                    <a:pt x="50373" y="5125"/>
                  </a:cubicBezTo>
                  <a:cubicBezTo>
                    <a:pt x="48218" y="3506"/>
                    <a:pt x="46063" y="2158"/>
                    <a:pt x="43100" y="1349"/>
                  </a:cubicBezTo>
                  <a:cubicBezTo>
                    <a:pt x="40406" y="270"/>
                    <a:pt x="37443" y="0"/>
                    <a:pt x="34210" y="0"/>
                  </a:cubicBezTo>
                  <a:cubicBezTo>
                    <a:pt x="30709" y="0"/>
                    <a:pt x="27476" y="539"/>
                    <a:pt x="24244" y="1888"/>
                  </a:cubicBezTo>
                  <a:cubicBezTo>
                    <a:pt x="21281" y="3237"/>
                    <a:pt x="18587" y="4855"/>
                    <a:pt x="16162" y="7013"/>
                  </a:cubicBezTo>
                  <a:cubicBezTo>
                    <a:pt x="13738" y="9440"/>
                    <a:pt x="11583" y="11868"/>
                    <a:pt x="9697" y="14835"/>
                  </a:cubicBezTo>
                  <a:cubicBezTo>
                    <a:pt x="7812" y="17802"/>
                    <a:pt x="6465" y="21038"/>
                    <a:pt x="5118" y="24275"/>
                  </a:cubicBezTo>
                  <a:cubicBezTo>
                    <a:pt x="3771" y="27512"/>
                    <a:pt x="2694" y="31288"/>
                    <a:pt x="1616" y="35603"/>
                  </a:cubicBezTo>
                  <a:cubicBezTo>
                    <a:pt x="539" y="39919"/>
                    <a:pt x="0" y="43695"/>
                    <a:pt x="0" y="46662"/>
                  </a:cubicBezTo>
                  <a:cubicBezTo>
                    <a:pt x="0" y="50978"/>
                    <a:pt x="808" y="55293"/>
                    <a:pt x="1886" y="59069"/>
                  </a:cubicBezTo>
                  <a:cubicBezTo>
                    <a:pt x="3232" y="63385"/>
                    <a:pt x="5118" y="66891"/>
                    <a:pt x="7812" y="69858"/>
                  </a:cubicBezTo>
                  <a:cubicBezTo>
                    <a:pt x="10236" y="72825"/>
                    <a:pt x="13199" y="75253"/>
                    <a:pt x="16971" y="77141"/>
                  </a:cubicBezTo>
                  <a:cubicBezTo>
                    <a:pt x="20742" y="79029"/>
                    <a:pt x="25052" y="79838"/>
                    <a:pt x="30170" y="79838"/>
                  </a:cubicBezTo>
                  <a:cubicBezTo>
                    <a:pt x="32864" y="79838"/>
                    <a:pt x="35557" y="79299"/>
                    <a:pt x="38520" y="78489"/>
                  </a:cubicBezTo>
                  <a:lnTo>
                    <a:pt x="38520" y="78489"/>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4" name="Freeform: Shape 203">
              <a:extLst>
                <a:ext uri="{FF2B5EF4-FFF2-40B4-BE49-F238E27FC236}">
                  <a16:creationId xmlns="" xmlns:a16="http://schemas.microsoft.com/office/drawing/2014/main" id="{73109D56-85DB-40C0-9CC1-7F9F67C16FF2}"/>
                </a:ext>
              </a:extLst>
            </p:cNvPr>
            <p:cNvSpPr/>
            <p:nvPr/>
          </p:nvSpPr>
          <p:spPr>
            <a:xfrm>
              <a:off x="5638458" y="2926423"/>
              <a:ext cx="63303" cy="152124"/>
            </a:xfrm>
            <a:custGeom>
              <a:avLst/>
              <a:gdLst>
                <a:gd name="connsiteX0" fmla="*/ 26399 w 63302"/>
                <a:gd name="connsiteY0" fmla="*/ 151584 h 152123"/>
                <a:gd name="connsiteX1" fmla="*/ 33133 w 63302"/>
                <a:gd name="connsiteY1" fmla="*/ 149427 h 152123"/>
                <a:gd name="connsiteX2" fmla="*/ 39867 w 63302"/>
                <a:gd name="connsiteY2" fmla="*/ 146729 h 152123"/>
                <a:gd name="connsiteX3" fmla="*/ 46063 w 63302"/>
                <a:gd name="connsiteY3" fmla="*/ 143762 h 152123"/>
                <a:gd name="connsiteX4" fmla="*/ 60609 w 63302"/>
                <a:gd name="connsiteY4" fmla="*/ 134862 h 152123"/>
                <a:gd name="connsiteX5" fmla="*/ 53605 w 63302"/>
                <a:gd name="connsiteY5" fmla="*/ 118139 h 152123"/>
                <a:gd name="connsiteX6" fmla="*/ 42830 w 63302"/>
                <a:gd name="connsiteY6" fmla="*/ 125961 h 152123"/>
                <a:gd name="connsiteX7" fmla="*/ 38251 w 63302"/>
                <a:gd name="connsiteY7" fmla="*/ 128658 h 152123"/>
                <a:gd name="connsiteX8" fmla="*/ 33672 w 63302"/>
                <a:gd name="connsiteY8" fmla="*/ 131085 h 152123"/>
                <a:gd name="connsiteX9" fmla="*/ 29362 w 63302"/>
                <a:gd name="connsiteY9" fmla="*/ 132973 h 152123"/>
                <a:gd name="connsiteX10" fmla="*/ 25860 w 63302"/>
                <a:gd name="connsiteY10" fmla="*/ 133513 h 152123"/>
                <a:gd name="connsiteX11" fmla="*/ 24513 w 63302"/>
                <a:gd name="connsiteY11" fmla="*/ 132704 h 152123"/>
                <a:gd name="connsiteX12" fmla="*/ 22897 w 63302"/>
                <a:gd name="connsiteY12" fmla="*/ 130276 h 152123"/>
                <a:gd name="connsiteX13" fmla="*/ 22089 w 63302"/>
                <a:gd name="connsiteY13" fmla="*/ 126500 h 152123"/>
                <a:gd name="connsiteX14" fmla="*/ 21550 w 63302"/>
                <a:gd name="connsiteY14" fmla="*/ 122454 h 152123"/>
                <a:gd name="connsiteX15" fmla="*/ 21550 w 63302"/>
                <a:gd name="connsiteY15" fmla="*/ 121375 h 152123"/>
                <a:gd name="connsiteX16" fmla="*/ 22089 w 63302"/>
                <a:gd name="connsiteY16" fmla="*/ 118139 h 152123"/>
                <a:gd name="connsiteX17" fmla="*/ 22897 w 63302"/>
                <a:gd name="connsiteY17" fmla="*/ 114902 h 152123"/>
                <a:gd name="connsiteX18" fmla="*/ 23705 w 63302"/>
                <a:gd name="connsiteY18" fmla="*/ 112205 h 152123"/>
                <a:gd name="connsiteX19" fmla="*/ 24513 w 63302"/>
                <a:gd name="connsiteY19" fmla="*/ 110047 h 152123"/>
                <a:gd name="connsiteX20" fmla="*/ 32594 w 63302"/>
                <a:gd name="connsiteY20" fmla="*/ 94943 h 152123"/>
                <a:gd name="connsiteX21" fmla="*/ 41484 w 63302"/>
                <a:gd name="connsiteY21" fmla="*/ 79568 h 152123"/>
                <a:gd name="connsiteX22" fmla="*/ 49834 w 63302"/>
                <a:gd name="connsiteY22" fmla="*/ 63655 h 152123"/>
                <a:gd name="connsiteX23" fmla="*/ 56838 w 63302"/>
                <a:gd name="connsiteY23" fmla="*/ 47741 h 152123"/>
                <a:gd name="connsiteX24" fmla="*/ 61687 w 63302"/>
                <a:gd name="connsiteY24" fmla="*/ 31827 h 152123"/>
                <a:gd name="connsiteX25" fmla="*/ 63303 w 63302"/>
                <a:gd name="connsiteY25" fmla="*/ 16453 h 152123"/>
                <a:gd name="connsiteX26" fmla="*/ 62764 w 63302"/>
                <a:gd name="connsiteY26" fmla="*/ 10519 h 152123"/>
                <a:gd name="connsiteX27" fmla="*/ 60878 w 63302"/>
                <a:gd name="connsiteY27" fmla="*/ 5125 h 152123"/>
                <a:gd name="connsiteX28" fmla="*/ 57107 w 63302"/>
                <a:gd name="connsiteY28" fmla="*/ 1618 h 152123"/>
                <a:gd name="connsiteX29" fmla="*/ 51181 w 63302"/>
                <a:gd name="connsiteY29" fmla="*/ 0 h 152123"/>
                <a:gd name="connsiteX30" fmla="*/ 40945 w 63302"/>
                <a:gd name="connsiteY30" fmla="*/ 2967 h 152123"/>
                <a:gd name="connsiteX31" fmla="*/ 31517 w 63302"/>
                <a:gd name="connsiteY31" fmla="*/ 11059 h 152123"/>
                <a:gd name="connsiteX32" fmla="*/ 22897 w 63302"/>
                <a:gd name="connsiteY32" fmla="*/ 22926 h 152123"/>
                <a:gd name="connsiteX33" fmla="*/ 15085 w 63302"/>
                <a:gd name="connsiteY33" fmla="*/ 37761 h 152123"/>
                <a:gd name="connsiteX34" fmla="*/ 8351 w 63302"/>
                <a:gd name="connsiteY34" fmla="*/ 58800 h 152123"/>
                <a:gd name="connsiteX35" fmla="*/ 4579 w 63302"/>
                <a:gd name="connsiteY35" fmla="*/ 71746 h 152123"/>
                <a:gd name="connsiteX36" fmla="*/ 2424 w 63302"/>
                <a:gd name="connsiteY36" fmla="*/ 85232 h 152123"/>
                <a:gd name="connsiteX37" fmla="*/ 0 w 63302"/>
                <a:gd name="connsiteY37" fmla="*/ 106271 h 152123"/>
                <a:gd name="connsiteX38" fmla="*/ 1616 w 63302"/>
                <a:gd name="connsiteY38" fmla="*/ 123803 h 152123"/>
                <a:gd name="connsiteX39" fmla="*/ 5926 w 63302"/>
                <a:gd name="connsiteY39" fmla="*/ 138368 h 152123"/>
                <a:gd name="connsiteX40" fmla="*/ 12391 w 63302"/>
                <a:gd name="connsiteY40" fmla="*/ 148348 h 152123"/>
                <a:gd name="connsiteX41" fmla="*/ 20472 w 63302"/>
                <a:gd name="connsiteY41" fmla="*/ 152124 h 152123"/>
                <a:gd name="connsiteX42" fmla="*/ 26399 w 63302"/>
                <a:gd name="connsiteY42" fmla="*/ 151584 h 152123"/>
                <a:gd name="connsiteX43" fmla="*/ 26399 w 63302"/>
                <a:gd name="connsiteY43" fmla="*/ 151584 h 152123"/>
                <a:gd name="connsiteX44" fmla="*/ 22897 w 63302"/>
                <a:gd name="connsiteY44" fmla="*/ 69319 h 152123"/>
                <a:gd name="connsiteX45" fmla="*/ 25052 w 63302"/>
                <a:gd name="connsiteY45" fmla="*/ 58530 h 152123"/>
                <a:gd name="connsiteX46" fmla="*/ 28823 w 63302"/>
                <a:gd name="connsiteY46" fmla="*/ 46932 h 152123"/>
                <a:gd name="connsiteX47" fmla="*/ 34749 w 63302"/>
                <a:gd name="connsiteY47" fmla="*/ 29939 h 152123"/>
                <a:gd name="connsiteX48" fmla="*/ 39867 w 63302"/>
                <a:gd name="connsiteY48" fmla="*/ 21848 h 152123"/>
                <a:gd name="connsiteX49" fmla="*/ 44716 w 63302"/>
                <a:gd name="connsiteY49" fmla="*/ 18611 h 152123"/>
                <a:gd name="connsiteX50" fmla="*/ 45255 w 63302"/>
                <a:gd name="connsiteY50" fmla="*/ 20229 h 152123"/>
                <a:gd name="connsiteX51" fmla="*/ 45524 w 63302"/>
                <a:gd name="connsiteY51" fmla="*/ 24275 h 152123"/>
                <a:gd name="connsiteX52" fmla="*/ 42022 w 63302"/>
                <a:gd name="connsiteY52" fmla="*/ 40189 h 152123"/>
                <a:gd name="connsiteX53" fmla="*/ 35827 w 63302"/>
                <a:gd name="connsiteY53" fmla="*/ 57451 h 152123"/>
                <a:gd name="connsiteX54" fmla="*/ 28015 w 63302"/>
                <a:gd name="connsiteY54" fmla="*/ 73904 h 152123"/>
                <a:gd name="connsiteX55" fmla="*/ 20472 w 63302"/>
                <a:gd name="connsiteY55" fmla="*/ 88739 h 152123"/>
                <a:gd name="connsiteX56" fmla="*/ 22897 w 63302"/>
                <a:gd name="connsiteY56" fmla="*/ 69319 h 152123"/>
                <a:gd name="connsiteX57" fmla="*/ 22897 w 63302"/>
                <a:gd name="connsiteY57" fmla="*/ 69319 h 15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3302" h="152123">
                  <a:moveTo>
                    <a:pt x="26399" y="151584"/>
                  </a:moveTo>
                  <a:cubicBezTo>
                    <a:pt x="28554" y="151045"/>
                    <a:pt x="30709" y="150505"/>
                    <a:pt x="33133" y="149427"/>
                  </a:cubicBezTo>
                  <a:cubicBezTo>
                    <a:pt x="35288" y="148617"/>
                    <a:pt x="37443" y="147808"/>
                    <a:pt x="39867" y="146729"/>
                  </a:cubicBezTo>
                  <a:cubicBezTo>
                    <a:pt x="42022" y="145650"/>
                    <a:pt x="44177" y="144572"/>
                    <a:pt x="46063" y="143762"/>
                  </a:cubicBezTo>
                  <a:cubicBezTo>
                    <a:pt x="51181" y="141065"/>
                    <a:pt x="55760" y="138098"/>
                    <a:pt x="60609" y="134862"/>
                  </a:cubicBezTo>
                  <a:lnTo>
                    <a:pt x="53605" y="118139"/>
                  </a:lnTo>
                  <a:cubicBezTo>
                    <a:pt x="49834" y="121106"/>
                    <a:pt x="46332" y="123533"/>
                    <a:pt x="42830" y="125961"/>
                  </a:cubicBezTo>
                  <a:cubicBezTo>
                    <a:pt x="41484" y="126770"/>
                    <a:pt x="39867" y="127579"/>
                    <a:pt x="38251" y="128658"/>
                  </a:cubicBezTo>
                  <a:cubicBezTo>
                    <a:pt x="36635" y="129737"/>
                    <a:pt x="35019" y="130546"/>
                    <a:pt x="33672" y="131085"/>
                  </a:cubicBezTo>
                  <a:cubicBezTo>
                    <a:pt x="32055" y="131895"/>
                    <a:pt x="30709" y="132434"/>
                    <a:pt x="29362" y="132973"/>
                  </a:cubicBezTo>
                  <a:cubicBezTo>
                    <a:pt x="28015" y="133513"/>
                    <a:pt x="26668" y="133513"/>
                    <a:pt x="25860" y="133513"/>
                  </a:cubicBezTo>
                  <a:cubicBezTo>
                    <a:pt x="25321" y="133513"/>
                    <a:pt x="25052" y="133243"/>
                    <a:pt x="24513" y="132704"/>
                  </a:cubicBezTo>
                  <a:cubicBezTo>
                    <a:pt x="23974" y="132164"/>
                    <a:pt x="23436" y="131085"/>
                    <a:pt x="22897" y="130276"/>
                  </a:cubicBezTo>
                  <a:cubicBezTo>
                    <a:pt x="22627" y="129197"/>
                    <a:pt x="22089" y="127849"/>
                    <a:pt x="22089" y="126500"/>
                  </a:cubicBezTo>
                  <a:cubicBezTo>
                    <a:pt x="21819" y="125152"/>
                    <a:pt x="21550" y="123803"/>
                    <a:pt x="21550" y="122454"/>
                  </a:cubicBezTo>
                  <a:lnTo>
                    <a:pt x="21550" y="121375"/>
                  </a:lnTo>
                  <a:cubicBezTo>
                    <a:pt x="21819" y="120296"/>
                    <a:pt x="21819" y="119218"/>
                    <a:pt x="22089" y="118139"/>
                  </a:cubicBezTo>
                  <a:cubicBezTo>
                    <a:pt x="22627" y="116790"/>
                    <a:pt x="22627" y="115981"/>
                    <a:pt x="22897" y="114902"/>
                  </a:cubicBezTo>
                  <a:cubicBezTo>
                    <a:pt x="23166" y="113823"/>
                    <a:pt x="23436" y="113014"/>
                    <a:pt x="23705" y="112205"/>
                  </a:cubicBezTo>
                  <a:cubicBezTo>
                    <a:pt x="24244" y="111396"/>
                    <a:pt x="24244" y="110586"/>
                    <a:pt x="24513" y="110047"/>
                  </a:cubicBezTo>
                  <a:cubicBezTo>
                    <a:pt x="27207" y="104922"/>
                    <a:pt x="29900" y="100067"/>
                    <a:pt x="32594" y="94943"/>
                  </a:cubicBezTo>
                  <a:cubicBezTo>
                    <a:pt x="35557" y="89818"/>
                    <a:pt x="38520" y="84963"/>
                    <a:pt x="41484" y="79568"/>
                  </a:cubicBezTo>
                  <a:cubicBezTo>
                    <a:pt x="44447" y="74444"/>
                    <a:pt x="47140" y="69049"/>
                    <a:pt x="49834" y="63655"/>
                  </a:cubicBezTo>
                  <a:cubicBezTo>
                    <a:pt x="52259" y="58260"/>
                    <a:pt x="54683" y="52866"/>
                    <a:pt x="56838" y="47741"/>
                  </a:cubicBezTo>
                  <a:cubicBezTo>
                    <a:pt x="58723" y="42347"/>
                    <a:pt x="60340" y="37222"/>
                    <a:pt x="61687" y="31827"/>
                  </a:cubicBezTo>
                  <a:cubicBezTo>
                    <a:pt x="62764" y="26703"/>
                    <a:pt x="63303" y="21578"/>
                    <a:pt x="63303" y="16453"/>
                  </a:cubicBezTo>
                  <a:cubicBezTo>
                    <a:pt x="63303" y="14295"/>
                    <a:pt x="63303" y="12407"/>
                    <a:pt x="62764" y="10519"/>
                  </a:cubicBezTo>
                  <a:cubicBezTo>
                    <a:pt x="62495" y="8361"/>
                    <a:pt x="61687" y="6743"/>
                    <a:pt x="60878" y="5125"/>
                  </a:cubicBezTo>
                  <a:cubicBezTo>
                    <a:pt x="59801" y="3776"/>
                    <a:pt x="58723" y="2428"/>
                    <a:pt x="57107" y="1618"/>
                  </a:cubicBezTo>
                  <a:cubicBezTo>
                    <a:pt x="55491" y="539"/>
                    <a:pt x="53605" y="0"/>
                    <a:pt x="51181" y="0"/>
                  </a:cubicBezTo>
                  <a:cubicBezTo>
                    <a:pt x="47679" y="0"/>
                    <a:pt x="44177" y="1079"/>
                    <a:pt x="40945" y="2967"/>
                  </a:cubicBezTo>
                  <a:cubicBezTo>
                    <a:pt x="37712" y="4855"/>
                    <a:pt x="34480" y="7552"/>
                    <a:pt x="31517" y="11059"/>
                  </a:cubicBezTo>
                  <a:cubicBezTo>
                    <a:pt x="28284" y="14565"/>
                    <a:pt x="25591" y="18341"/>
                    <a:pt x="22897" y="22926"/>
                  </a:cubicBezTo>
                  <a:cubicBezTo>
                    <a:pt x="19934" y="27781"/>
                    <a:pt x="17509" y="32636"/>
                    <a:pt x="15085" y="37761"/>
                  </a:cubicBezTo>
                  <a:cubicBezTo>
                    <a:pt x="12930" y="43156"/>
                    <a:pt x="10506" y="50168"/>
                    <a:pt x="8351" y="58800"/>
                  </a:cubicBezTo>
                  <a:cubicBezTo>
                    <a:pt x="5657" y="67700"/>
                    <a:pt x="4579" y="71746"/>
                    <a:pt x="4579" y="71746"/>
                  </a:cubicBezTo>
                  <a:cubicBezTo>
                    <a:pt x="4579" y="71746"/>
                    <a:pt x="4041" y="76332"/>
                    <a:pt x="2424" y="85232"/>
                  </a:cubicBezTo>
                  <a:cubicBezTo>
                    <a:pt x="808" y="93864"/>
                    <a:pt x="0" y="100876"/>
                    <a:pt x="0" y="106271"/>
                  </a:cubicBezTo>
                  <a:cubicBezTo>
                    <a:pt x="0" y="112475"/>
                    <a:pt x="539" y="118139"/>
                    <a:pt x="1616" y="123803"/>
                  </a:cubicBezTo>
                  <a:cubicBezTo>
                    <a:pt x="2694" y="129467"/>
                    <a:pt x="4041" y="134052"/>
                    <a:pt x="5926" y="138368"/>
                  </a:cubicBezTo>
                  <a:cubicBezTo>
                    <a:pt x="7812" y="142684"/>
                    <a:pt x="9967" y="145920"/>
                    <a:pt x="12391" y="148348"/>
                  </a:cubicBezTo>
                  <a:cubicBezTo>
                    <a:pt x="14816" y="150775"/>
                    <a:pt x="17509" y="152124"/>
                    <a:pt x="20472" y="152124"/>
                  </a:cubicBezTo>
                  <a:cubicBezTo>
                    <a:pt x="22358" y="152124"/>
                    <a:pt x="24244" y="152124"/>
                    <a:pt x="26399" y="151584"/>
                  </a:cubicBezTo>
                  <a:lnTo>
                    <a:pt x="26399" y="151584"/>
                  </a:lnTo>
                  <a:close/>
                  <a:moveTo>
                    <a:pt x="22897" y="69319"/>
                  </a:moveTo>
                  <a:cubicBezTo>
                    <a:pt x="24513" y="62036"/>
                    <a:pt x="25052" y="58530"/>
                    <a:pt x="25052" y="58530"/>
                  </a:cubicBezTo>
                  <a:cubicBezTo>
                    <a:pt x="25052" y="58530"/>
                    <a:pt x="26399" y="54484"/>
                    <a:pt x="28823" y="46932"/>
                  </a:cubicBezTo>
                  <a:cubicBezTo>
                    <a:pt x="30978" y="39110"/>
                    <a:pt x="33133" y="33446"/>
                    <a:pt x="34749" y="29939"/>
                  </a:cubicBezTo>
                  <a:cubicBezTo>
                    <a:pt x="36365" y="26433"/>
                    <a:pt x="38251" y="23736"/>
                    <a:pt x="39867" y="21848"/>
                  </a:cubicBezTo>
                  <a:cubicBezTo>
                    <a:pt x="41484" y="19690"/>
                    <a:pt x="43100" y="18611"/>
                    <a:pt x="44716" y="18611"/>
                  </a:cubicBezTo>
                  <a:cubicBezTo>
                    <a:pt x="44985" y="18611"/>
                    <a:pt x="45255" y="19150"/>
                    <a:pt x="45255" y="20229"/>
                  </a:cubicBezTo>
                  <a:cubicBezTo>
                    <a:pt x="45524" y="21308"/>
                    <a:pt x="45524" y="22657"/>
                    <a:pt x="45524" y="24275"/>
                  </a:cubicBezTo>
                  <a:cubicBezTo>
                    <a:pt x="44985" y="29130"/>
                    <a:pt x="43908" y="34525"/>
                    <a:pt x="42022" y="40189"/>
                  </a:cubicBezTo>
                  <a:cubicBezTo>
                    <a:pt x="40406" y="45853"/>
                    <a:pt x="38251" y="51517"/>
                    <a:pt x="35827" y="57451"/>
                  </a:cubicBezTo>
                  <a:cubicBezTo>
                    <a:pt x="33402" y="62845"/>
                    <a:pt x="30978" y="68510"/>
                    <a:pt x="28015" y="73904"/>
                  </a:cubicBezTo>
                  <a:cubicBezTo>
                    <a:pt x="25591" y="79299"/>
                    <a:pt x="22897" y="84423"/>
                    <a:pt x="20472" y="88739"/>
                  </a:cubicBezTo>
                  <a:cubicBezTo>
                    <a:pt x="20742" y="83075"/>
                    <a:pt x="21550" y="76871"/>
                    <a:pt x="22897" y="69319"/>
                  </a:cubicBezTo>
                  <a:lnTo>
                    <a:pt x="22897" y="69319"/>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5" name="Freeform: Shape 204">
              <a:extLst>
                <a:ext uri="{FF2B5EF4-FFF2-40B4-BE49-F238E27FC236}">
                  <a16:creationId xmlns="" xmlns:a16="http://schemas.microsoft.com/office/drawing/2014/main" id="{CF12140A-8BF1-4AFD-8950-F63738502D9E}"/>
                </a:ext>
              </a:extLst>
            </p:cNvPr>
            <p:cNvSpPr/>
            <p:nvPr/>
          </p:nvSpPr>
          <p:spPr>
            <a:xfrm>
              <a:off x="5681019" y="2999249"/>
              <a:ext cx="79465" cy="79299"/>
            </a:xfrm>
            <a:custGeom>
              <a:avLst/>
              <a:gdLst>
                <a:gd name="connsiteX0" fmla="*/ 39598 w 79465"/>
                <a:gd name="connsiteY0" fmla="*/ 78220 h 79298"/>
                <a:gd name="connsiteX1" fmla="*/ 48757 w 79465"/>
                <a:gd name="connsiteY1" fmla="*/ 75253 h 79298"/>
                <a:gd name="connsiteX2" fmla="*/ 56838 w 79465"/>
                <a:gd name="connsiteY2" fmla="*/ 70937 h 79298"/>
                <a:gd name="connsiteX3" fmla="*/ 64380 w 79465"/>
                <a:gd name="connsiteY3" fmla="*/ 66352 h 79298"/>
                <a:gd name="connsiteX4" fmla="*/ 79465 w 79465"/>
                <a:gd name="connsiteY4" fmla="*/ 52866 h 79298"/>
                <a:gd name="connsiteX5" fmla="*/ 68960 w 79465"/>
                <a:gd name="connsiteY5" fmla="*/ 42347 h 79298"/>
                <a:gd name="connsiteX6" fmla="*/ 61417 w 79465"/>
                <a:gd name="connsiteY6" fmla="*/ 48550 h 79298"/>
                <a:gd name="connsiteX7" fmla="*/ 51720 w 79465"/>
                <a:gd name="connsiteY7" fmla="*/ 54754 h 79298"/>
                <a:gd name="connsiteX8" fmla="*/ 41484 w 79465"/>
                <a:gd name="connsiteY8" fmla="*/ 59609 h 79298"/>
                <a:gd name="connsiteX9" fmla="*/ 31247 w 79465"/>
                <a:gd name="connsiteY9" fmla="*/ 61497 h 79298"/>
                <a:gd name="connsiteX10" fmla="*/ 28554 w 79465"/>
                <a:gd name="connsiteY10" fmla="*/ 61227 h 79298"/>
                <a:gd name="connsiteX11" fmla="*/ 25860 w 79465"/>
                <a:gd name="connsiteY11" fmla="*/ 59879 h 79298"/>
                <a:gd name="connsiteX12" fmla="*/ 23436 w 79465"/>
                <a:gd name="connsiteY12" fmla="*/ 57721 h 79298"/>
                <a:gd name="connsiteX13" fmla="*/ 21011 w 79465"/>
                <a:gd name="connsiteY13" fmla="*/ 54484 h 79298"/>
                <a:gd name="connsiteX14" fmla="*/ 34210 w 79465"/>
                <a:gd name="connsiteY14" fmla="*/ 49090 h 79298"/>
                <a:gd name="connsiteX15" fmla="*/ 44447 w 79465"/>
                <a:gd name="connsiteY15" fmla="*/ 41537 h 79298"/>
                <a:gd name="connsiteX16" fmla="*/ 51989 w 79465"/>
                <a:gd name="connsiteY16" fmla="*/ 31018 h 79298"/>
                <a:gd name="connsiteX17" fmla="*/ 55491 w 79465"/>
                <a:gd name="connsiteY17" fmla="*/ 19960 h 79298"/>
                <a:gd name="connsiteX18" fmla="*/ 53605 w 79465"/>
                <a:gd name="connsiteY18" fmla="*/ 11868 h 79298"/>
                <a:gd name="connsiteX19" fmla="*/ 49295 w 79465"/>
                <a:gd name="connsiteY19" fmla="*/ 5394 h 79298"/>
                <a:gd name="connsiteX20" fmla="*/ 42561 w 79465"/>
                <a:gd name="connsiteY20" fmla="*/ 1618 h 79298"/>
                <a:gd name="connsiteX21" fmla="*/ 34210 w 79465"/>
                <a:gd name="connsiteY21" fmla="*/ 0 h 79298"/>
                <a:gd name="connsiteX22" fmla="*/ 24244 w 79465"/>
                <a:gd name="connsiteY22" fmla="*/ 1888 h 79298"/>
                <a:gd name="connsiteX23" fmla="*/ 15893 w 79465"/>
                <a:gd name="connsiteY23" fmla="*/ 7283 h 79298"/>
                <a:gd name="connsiteX24" fmla="*/ 9697 w 79465"/>
                <a:gd name="connsiteY24" fmla="*/ 14835 h 79298"/>
                <a:gd name="connsiteX25" fmla="*/ 5118 w 79465"/>
                <a:gd name="connsiteY25" fmla="*/ 23736 h 79298"/>
                <a:gd name="connsiteX26" fmla="*/ 1616 w 79465"/>
                <a:gd name="connsiteY26" fmla="*/ 34794 h 79298"/>
                <a:gd name="connsiteX27" fmla="*/ 0 w 79465"/>
                <a:gd name="connsiteY27" fmla="*/ 45313 h 79298"/>
                <a:gd name="connsiteX28" fmla="*/ 1886 w 79465"/>
                <a:gd name="connsiteY28" fmla="*/ 58260 h 79298"/>
                <a:gd name="connsiteX29" fmla="*/ 7542 w 79465"/>
                <a:gd name="connsiteY29" fmla="*/ 69049 h 79298"/>
                <a:gd name="connsiteX30" fmla="*/ 16971 w 79465"/>
                <a:gd name="connsiteY30" fmla="*/ 76601 h 79298"/>
                <a:gd name="connsiteX31" fmla="*/ 30170 w 79465"/>
                <a:gd name="connsiteY31" fmla="*/ 79299 h 79298"/>
                <a:gd name="connsiteX32" fmla="*/ 39598 w 79465"/>
                <a:gd name="connsiteY32" fmla="*/ 78220 h 79298"/>
                <a:gd name="connsiteX33" fmla="*/ 39598 w 79465"/>
                <a:gd name="connsiteY33" fmla="*/ 78220 h 79298"/>
                <a:gd name="connsiteX34" fmla="*/ 19395 w 79465"/>
                <a:gd name="connsiteY34" fmla="*/ 36952 h 79298"/>
                <a:gd name="connsiteX35" fmla="*/ 21011 w 79465"/>
                <a:gd name="connsiteY35" fmla="*/ 31018 h 79298"/>
                <a:gd name="connsiteX36" fmla="*/ 23166 w 79465"/>
                <a:gd name="connsiteY36" fmla="*/ 24545 h 79298"/>
                <a:gd name="connsiteX37" fmla="*/ 26129 w 79465"/>
                <a:gd name="connsiteY37" fmla="*/ 19960 h 79298"/>
                <a:gd name="connsiteX38" fmla="*/ 30170 w 79465"/>
                <a:gd name="connsiteY38" fmla="*/ 16723 h 79298"/>
                <a:gd name="connsiteX39" fmla="*/ 36096 w 79465"/>
                <a:gd name="connsiteY39" fmla="*/ 15374 h 79298"/>
                <a:gd name="connsiteX40" fmla="*/ 39329 w 79465"/>
                <a:gd name="connsiteY40" fmla="*/ 17802 h 79298"/>
                <a:gd name="connsiteX41" fmla="*/ 40675 w 79465"/>
                <a:gd name="connsiteY41" fmla="*/ 23466 h 79298"/>
                <a:gd name="connsiteX42" fmla="*/ 37712 w 79465"/>
                <a:gd name="connsiteY42" fmla="*/ 29939 h 79298"/>
                <a:gd name="connsiteX43" fmla="*/ 32055 w 79465"/>
                <a:gd name="connsiteY43" fmla="*/ 35873 h 79298"/>
                <a:gd name="connsiteX44" fmla="*/ 25591 w 79465"/>
                <a:gd name="connsiteY44" fmla="*/ 39649 h 79298"/>
                <a:gd name="connsiteX45" fmla="*/ 19395 w 79465"/>
                <a:gd name="connsiteY45" fmla="*/ 41268 h 79298"/>
                <a:gd name="connsiteX46" fmla="*/ 19395 w 79465"/>
                <a:gd name="connsiteY46" fmla="*/ 36952 h 79298"/>
                <a:gd name="connsiteX47" fmla="*/ 19395 w 79465"/>
                <a:gd name="connsiteY47" fmla="*/ 36952 h 7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79465" h="79298">
                  <a:moveTo>
                    <a:pt x="39598" y="78220"/>
                  </a:moveTo>
                  <a:cubicBezTo>
                    <a:pt x="42561" y="77680"/>
                    <a:pt x="45794" y="76601"/>
                    <a:pt x="48757" y="75253"/>
                  </a:cubicBezTo>
                  <a:cubicBezTo>
                    <a:pt x="51450" y="74174"/>
                    <a:pt x="54144" y="72556"/>
                    <a:pt x="56838" y="70937"/>
                  </a:cubicBezTo>
                  <a:cubicBezTo>
                    <a:pt x="59532" y="69589"/>
                    <a:pt x="62225" y="67970"/>
                    <a:pt x="64380" y="66352"/>
                  </a:cubicBezTo>
                  <a:cubicBezTo>
                    <a:pt x="69768" y="62306"/>
                    <a:pt x="74617" y="57721"/>
                    <a:pt x="79465" y="52866"/>
                  </a:cubicBezTo>
                  <a:lnTo>
                    <a:pt x="68960" y="42347"/>
                  </a:lnTo>
                  <a:cubicBezTo>
                    <a:pt x="66805" y="44235"/>
                    <a:pt x="64380" y="46392"/>
                    <a:pt x="61417" y="48550"/>
                  </a:cubicBezTo>
                  <a:cubicBezTo>
                    <a:pt x="58454" y="50978"/>
                    <a:pt x="55222" y="52866"/>
                    <a:pt x="51720" y="54754"/>
                  </a:cubicBezTo>
                  <a:cubicBezTo>
                    <a:pt x="48487" y="56642"/>
                    <a:pt x="44985" y="58260"/>
                    <a:pt x="41484" y="59609"/>
                  </a:cubicBezTo>
                  <a:cubicBezTo>
                    <a:pt x="37712" y="60688"/>
                    <a:pt x="34480" y="61497"/>
                    <a:pt x="31247" y="61497"/>
                  </a:cubicBezTo>
                  <a:cubicBezTo>
                    <a:pt x="30170" y="61497"/>
                    <a:pt x="29362" y="61227"/>
                    <a:pt x="28554" y="61227"/>
                  </a:cubicBezTo>
                  <a:cubicBezTo>
                    <a:pt x="27476" y="60957"/>
                    <a:pt x="26668" y="60688"/>
                    <a:pt x="25860" y="59879"/>
                  </a:cubicBezTo>
                  <a:cubicBezTo>
                    <a:pt x="25052" y="59609"/>
                    <a:pt x="24244" y="58800"/>
                    <a:pt x="23436" y="57721"/>
                  </a:cubicBezTo>
                  <a:cubicBezTo>
                    <a:pt x="22627" y="56912"/>
                    <a:pt x="21819" y="55833"/>
                    <a:pt x="21011" y="54484"/>
                  </a:cubicBezTo>
                  <a:cubicBezTo>
                    <a:pt x="25860" y="53135"/>
                    <a:pt x="30170" y="51247"/>
                    <a:pt x="34210" y="49090"/>
                  </a:cubicBezTo>
                  <a:cubicBezTo>
                    <a:pt x="38251" y="46932"/>
                    <a:pt x="41484" y="44235"/>
                    <a:pt x="44447" y="41537"/>
                  </a:cubicBezTo>
                  <a:cubicBezTo>
                    <a:pt x="47410" y="38570"/>
                    <a:pt x="49834" y="35064"/>
                    <a:pt x="51989" y="31018"/>
                  </a:cubicBezTo>
                  <a:cubicBezTo>
                    <a:pt x="54144" y="26972"/>
                    <a:pt x="55491" y="23466"/>
                    <a:pt x="55491" y="19960"/>
                  </a:cubicBezTo>
                  <a:cubicBezTo>
                    <a:pt x="55491" y="16993"/>
                    <a:pt x="54952" y="14295"/>
                    <a:pt x="53605" y="11868"/>
                  </a:cubicBezTo>
                  <a:cubicBezTo>
                    <a:pt x="52797" y="9440"/>
                    <a:pt x="51181" y="7283"/>
                    <a:pt x="49295" y="5394"/>
                  </a:cubicBezTo>
                  <a:cubicBezTo>
                    <a:pt x="47410" y="3776"/>
                    <a:pt x="45255" y="2428"/>
                    <a:pt x="42561" y="1618"/>
                  </a:cubicBezTo>
                  <a:cubicBezTo>
                    <a:pt x="39867" y="539"/>
                    <a:pt x="37174" y="0"/>
                    <a:pt x="34210" y="0"/>
                  </a:cubicBezTo>
                  <a:cubicBezTo>
                    <a:pt x="30709" y="0"/>
                    <a:pt x="27207" y="539"/>
                    <a:pt x="24244" y="1888"/>
                  </a:cubicBezTo>
                  <a:cubicBezTo>
                    <a:pt x="21281" y="3237"/>
                    <a:pt x="18587" y="4855"/>
                    <a:pt x="15893" y="7283"/>
                  </a:cubicBezTo>
                  <a:cubicBezTo>
                    <a:pt x="13738" y="9440"/>
                    <a:pt x="11583" y="11868"/>
                    <a:pt x="9697" y="14835"/>
                  </a:cubicBezTo>
                  <a:cubicBezTo>
                    <a:pt x="8081" y="17802"/>
                    <a:pt x="6465" y="20769"/>
                    <a:pt x="5118" y="23736"/>
                  </a:cubicBezTo>
                  <a:cubicBezTo>
                    <a:pt x="4041" y="27242"/>
                    <a:pt x="2963" y="30748"/>
                    <a:pt x="1616" y="34794"/>
                  </a:cubicBezTo>
                  <a:cubicBezTo>
                    <a:pt x="539" y="38840"/>
                    <a:pt x="0" y="42347"/>
                    <a:pt x="0" y="45313"/>
                  </a:cubicBezTo>
                  <a:cubicBezTo>
                    <a:pt x="0" y="49899"/>
                    <a:pt x="808" y="54214"/>
                    <a:pt x="1886" y="58260"/>
                  </a:cubicBezTo>
                  <a:cubicBezTo>
                    <a:pt x="3232" y="62576"/>
                    <a:pt x="5118" y="66082"/>
                    <a:pt x="7542" y="69049"/>
                  </a:cubicBezTo>
                  <a:cubicBezTo>
                    <a:pt x="9967" y="72286"/>
                    <a:pt x="13199" y="74713"/>
                    <a:pt x="16971" y="76601"/>
                  </a:cubicBezTo>
                  <a:cubicBezTo>
                    <a:pt x="20472" y="78489"/>
                    <a:pt x="25052" y="79299"/>
                    <a:pt x="30170" y="79299"/>
                  </a:cubicBezTo>
                  <a:cubicBezTo>
                    <a:pt x="33133" y="79299"/>
                    <a:pt x="36365" y="79029"/>
                    <a:pt x="39598" y="78220"/>
                  </a:cubicBezTo>
                  <a:lnTo>
                    <a:pt x="39598" y="78220"/>
                  </a:lnTo>
                  <a:close/>
                  <a:moveTo>
                    <a:pt x="19395" y="36952"/>
                  </a:moveTo>
                  <a:cubicBezTo>
                    <a:pt x="19664" y="35603"/>
                    <a:pt x="20203" y="33446"/>
                    <a:pt x="21011" y="31018"/>
                  </a:cubicBezTo>
                  <a:cubicBezTo>
                    <a:pt x="21819" y="28321"/>
                    <a:pt x="22627" y="26163"/>
                    <a:pt x="23166" y="24545"/>
                  </a:cubicBezTo>
                  <a:cubicBezTo>
                    <a:pt x="23974" y="22926"/>
                    <a:pt x="24782" y="21308"/>
                    <a:pt x="26129" y="19960"/>
                  </a:cubicBezTo>
                  <a:cubicBezTo>
                    <a:pt x="26937" y="18611"/>
                    <a:pt x="28554" y="17532"/>
                    <a:pt x="30170" y="16723"/>
                  </a:cubicBezTo>
                  <a:cubicBezTo>
                    <a:pt x="31786" y="15914"/>
                    <a:pt x="33672" y="15374"/>
                    <a:pt x="36096" y="15374"/>
                  </a:cubicBezTo>
                  <a:cubicBezTo>
                    <a:pt x="37443" y="15374"/>
                    <a:pt x="38251" y="16183"/>
                    <a:pt x="39329" y="17802"/>
                  </a:cubicBezTo>
                  <a:cubicBezTo>
                    <a:pt x="40137" y="19150"/>
                    <a:pt x="40675" y="21308"/>
                    <a:pt x="40675" y="23466"/>
                  </a:cubicBezTo>
                  <a:cubicBezTo>
                    <a:pt x="40675" y="25084"/>
                    <a:pt x="39598" y="27242"/>
                    <a:pt x="37712" y="29939"/>
                  </a:cubicBezTo>
                  <a:cubicBezTo>
                    <a:pt x="35827" y="32636"/>
                    <a:pt x="33941" y="34525"/>
                    <a:pt x="32055" y="35873"/>
                  </a:cubicBezTo>
                  <a:cubicBezTo>
                    <a:pt x="30170" y="37492"/>
                    <a:pt x="28015" y="38840"/>
                    <a:pt x="25591" y="39649"/>
                  </a:cubicBezTo>
                  <a:cubicBezTo>
                    <a:pt x="23436" y="40728"/>
                    <a:pt x="21281" y="41268"/>
                    <a:pt x="19395" y="41268"/>
                  </a:cubicBezTo>
                  <a:cubicBezTo>
                    <a:pt x="19395" y="40189"/>
                    <a:pt x="19395" y="38570"/>
                    <a:pt x="19395" y="36952"/>
                  </a:cubicBezTo>
                  <a:lnTo>
                    <a:pt x="19395" y="3695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6" name="Freeform: Shape 205">
              <a:extLst>
                <a:ext uri="{FF2B5EF4-FFF2-40B4-BE49-F238E27FC236}">
                  <a16:creationId xmlns="" xmlns:a16="http://schemas.microsoft.com/office/drawing/2014/main" id="{2BC25F9D-1A88-4A76-A990-61D9936619E9}"/>
                </a:ext>
              </a:extLst>
            </p:cNvPr>
            <p:cNvSpPr/>
            <p:nvPr/>
          </p:nvSpPr>
          <p:spPr>
            <a:xfrm>
              <a:off x="5777522" y="2823524"/>
              <a:ext cx="63033" cy="63115"/>
            </a:xfrm>
            <a:custGeom>
              <a:avLst/>
              <a:gdLst>
                <a:gd name="connsiteX0" fmla="*/ 23099 w 63033"/>
                <a:gd name="connsiteY0" fmla="*/ 59744 h 63115"/>
                <a:gd name="connsiteX1" fmla="*/ 3435 w 63033"/>
                <a:gd name="connsiteY1" fmla="*/ 40054 h 63115"/>
                <a:gd name="connsiteX2" fmla="*/ 3435 w 63033"/>
                <a:gd name="connsiteY2" fmla="*/ 23061 h 63115"/>
                <a:gd name="connsiteX3" fmla="*/ 23099 w 63033"/>
                <a:gd name="connsiteY3" fmla="*/ 3641 h 63115"/>
                <a:gd name="connsiteX4" fmla="*/ 39800 w 63033"/>
                <a:gd name="connsiteY4" fmla="*/ 3641 h 63115"/>
                <a:gd name="connsiteX5" fmla="*/ 59464 w 63033"/>
                <a:gd name="connsiteY5" fmla="*/ 23061 h 63115"/>
                <a:gd name="connsiteX6" fmla="*/ 59464 w 63033"/>
                <a:gd name="connsiteY6" fmla="*/ 40054 h 63115"/>
                <a:gd name="connsiteX7" fmla="*/ 39800 w 63033"/>
                <a:gd name="connsiteY7" fmla="*/ 59744 h 63115"/>
                <a:gd name="connsiteX8" fmla="*/ 23099 w 63033"/>
                <a:gd name="connsiteY8" fmla="*/ 59744 h 63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33" h="63115">
                  <a:moveTo>
                    <a:pt x="23099" y="59744"/>
                  </a:moveTo>
                  <a:lnTo>
                    <a:pt x="3435" y="40054"/>
                  </a:lnTo>
                  <a:cubicBezTo>
                    <a:pt x="-1145" y="35469"/>
                    <a:pt x="-1145" y="27916"/>
                    <a:pt x="3435" y="23061"/>
                  </a:cubicBezTo>
                  <a:lnTo>
                    <a:pt x="23099" y="3641"/>
                  </a:lnTo>
                  <a:cubicBezTo>
                    <a:pt x="27678" y="-1214"/>
                    <a:pt x="35221" y="-1214"/>
                    <a:pt x="39800" y="3641"/>
                  </a:cubicBezTo>
                  <a:lnTo>
                    <a:pt x="59464" y="23061"/>
                  </a:lnTo>
                  <a:cubicBezTo>
                    <a:pt x="64313" y="27916"/>
                    <a:pt x="64313" y="35469"/>
                    <a:pt x="59464" y="40054"/>
                  </a:cubicBezTo>
                  <a:lnTo>
                    <a:pt x="39800" y="59744"/>
                  </a:lnTo>
                  <a:cubicBezTo>
                    <a:pt x="35221" y="64329"/>
                    <a:pt x="27678" y="64329"/>
                    <a:pt x="23099" y="59744"/>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7" name="Freeform: Shape 206">
              <a:extLst>
                <a:ext uri="{FF2B5EF4-FFF2-40B4-BE49-F238E27FC236}">
                  <a16:creationId xmlns="" xmlns:a16="http://schemas.microsoft.com/office/drawing/2014/main" id="{40A8C8EA-2050-46BD-B6F0-AAD487CBEA99}"/>
                </a:ext>
              </a:extLst>
            </p:cNvPr>
            <p:cNvSpPr/>
            <p:nvPr/>
          </p:nvSpPr>
          <p:spPr>
            <a:xfrm>
              <a:off x="5184091" y="2823524"/>
              <a:ext cx="63033" cy="63115"/>
            </a:xfrm>
            <a:custGeom>
              <a:avLst/>
              <a:gdLst>
                <a:gd name="connsiteX0" fmla="*/ 23099 w 63033"/>
                <a:gd name="connsiteY0" fmla="*/ 59744 h 63115"/>
                <a:gd name="connsiteX1" fmla="*/ 3435 w 63033"/>
                <a:gd name="connsiteY1" fmla="*/ 40054 h 63115"/>
                <a:gd name="connsiteX2" fmla="*/ 3435 w 63033"/>
                <a:gd name="connsiteY2" fmla="*/ 23061 h 63115"/>
                <a:gd name="connsiteX3" fmla="*/ 23099 w 63033"/>
                <a:gd name="connsiteY3" fmla="*/ 3641 h 63115"/>
                <a:gd name="connsiteX4" fmla="*/ 40069 w 63033"/>
                <a:gd name="connsiteY4" fmla="*/ 3641 h 63115"/>
                <a:gd name="connsiteX5" fmla="*/ 59464 w 63033"/>
                <a:gd name="connsiteY5" fmla="*/ 23061 h 63115"/>
                <a:gd name="connsiteX6" fmla="*/ 59464 w 63033"/>
                <a:gd name="connsiteY6" fmla="*/ 40054 h 63115"/>
                <a:gd name="connsiteX7" fmla="*/ 40069 w 63033"/>
                <a:gd name="connsiteY7" fmla="*/ 59744 h 63115"/>
                <a:gd name="connsiteX8" fmla="*/ 23099 w 63033"/>
                <a:gd name="connsiteY8" fmla="*/ 59744 h 63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33" h="63115">
                  <a:moveTo>
                    <a:pt x="23099" y="59744"/>
                  </a:moveTo>
                  <a:lnTo>
                    <a:pt x="3435" y="40054"/>
                  </a:lnTo>
                  <a:cubicBezTo>
                    <a:pt x="-1145" y="35469"/>
                    <a:pt x="-1145" y="27916"/>
                    <a:pt x="3435" y="23061"/>
                  </a:cubicBezTo>
                  <a:lnTo>
                    <a:pt x="23099" y="3641"/>
                  </a:lnTo>
                  <a:cubicBezTo>
                    <a:pt x="27678" y="-1214"/>
                    <a:pt x="35221" y="-1214"/>
                    <a:pt x="40069" y="3641"/>
                  </a:cubicBezTo>
                  <a:lnTo>
                    <a:pt x="59464" y="23061"/>
                  </a:lnTo>
                  <a:cubicBezTo>
                    <a:pt x="64313" y="27916"/>
                    <a:pt x="64313" y="35469"/>
                    <a:pt x="59464" y="40054"/>
                  </a:cubicBezTo>
                  <a:lnTo>
                    <a:pt x="40069" y="59744"/>
                  </a:lnTo>
                  <a:cubicBezTo>
                    <a:pt x="35221" y="64329"/>
                    <a:pt x="27678" y="64329"/>
                    <a:pt x="23099" y="59744"/>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8" name="Freeform: Shape 207">
              <a:extLst>
                <a:ext uri="{FF2B5EF4-FFF2-40B4-BE49-F238E27FC236}">
                  <a16:creationId xmlns="" xmlns:a16="http://schemas.microsoft.com/office/drawing/2014/main" id="{A4C01F1F-DDFB-4E0C-BE77-3070C8099B82}"/>
                </a:ext>
              </a:extLst>
            </p:cNvPr>
            <p:cNvSpPr/>
            <p:nvPr/>
          </p:nvSpPr>
          <p:spPr>
            <a:xfrm>
              <a:off x="5100518" y="2315231"/>
              <a:ext cx="209842" cy="482535"/>
            </a:xfrm>
            <a:custGeom>
              <a:avLst/>
              <a:gdLst>
                <a:gd name="connsiteX0" fmla="*/ 28823 w 209842"/>
                <a:gd name="connsiteY0" fmla="*/ 482535 h 482534"/>
                <a:gd name="connsiteX1" fmla="*/ 0 w 209842"/>
                <a:gd name="connsiteY1" fmla="*/ 482535 h 482534"/>
                <a:gd name="connsiteX2" fmla="*/ 539 w 209842"/>
                <a:gd name="connsiteY2" fmla="*/ 319622 h 482534"/>
                <a:gd name="connsiteX3" fmla="*/ 185060 w 209842"/>
                <a:gd name="connsiteY3" fmla="*/ 0 h 482534"/>
                <a:gd name="connsiteX4" fmla="*/ 209842 w 209842"/>
                <a:gd name="connsiteY4" fmla="*/ 14565 h 482534"/>
                <a:gd name="connsiteX5" fmla="*/ 29362 w 209842"/>
                <a:gd name="connsiteY5" fmla="*/ 327444 h 482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9842" h="482534">
                  <a:moveTo>
                    <a:pt x="28823" y="482535"/>
                  </a:moveTo>
                  <a:lnTo>
                    <a:pt x="0" y="482535"/>
                  </a:lnTo>
                  <a:lnTo>
                    <a:pt x="539" y="319622"/>
                  </a:lnTo>
                  <a:lnTo>
                    <a:pt x="185060" y="0"/>
                  </a:lnTo>
                  <a:lnTo>
                    <a:pt x="209842" y="14565"/>
                  </a:lnTo>
                  <a:lnTo>
                    <a:pt x="29362" y="32744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9" name="Freeform: Shape 208">
              <a:extLst>
                <a:ext uri="{FF2B5EF4-FFF2-40B4-BE49-F238E27FC236}">
                  <a16:creationId xmlns="" xmlns:a16="http://schemas.microsoft.com/office/drawing/2014/main" id="{0E867EE2-18C9-4C20-9DEB-F8E69018E86D}"/>
                </a:ext>
              </a:extLst>
            </p:cNvPr>
            <p:cNvSpPr/>
            <p:nvPr/>
          </p:nvSpPr>
          <p:spPr>
            <a:xfrm>
              <a:off x="5040987" y="2845506"/>
              <a:ext cx="953583" cy="350910"/>
            </a:xfrm>
            <a:custGeom>
              <a:avLst/>
              <a:gdLst>
                <a:gd name="connsiteX0" fmla="*/ 733774 w 953583"/>
                <a:gd name="connsiteY0" fmla="*/ 304248 h 350909"/>
                <a:gd name="connsiteX1" fmla="*/ 719767 w 953583"/>
                <a:gd name="connsiteY1" fmla="*/ 312339 h 350909"/>
                <a:gd name="connsiteX2" fmla="*/ 233816 w 953583"/>
                <a:gd name="connsiteY2" fmla="*/ 312339 h 350909"/>
                <a:gd name="connsiteX3" fmla="*/ 219809 w 953583"/>
                <a:gd name="connsiteY3" fmla="*/ 304248 h 350909"/>
                <a:gd name="connsiteX4" fmla="*/ 44177 w 953583"/>
                <a:gd name="connsiteY4" fmla="*/ 0 h 350909"/>
                <a:gd name="connsiteX5" fmla="*/ 0 w 953583"/>
                <a:gd name="connsiteY5" fmla="*/ 0 h 350909"/>
                <a:gd name="connsiteX6" fmla="*/ 186407 w 953583"/>
                <a:gd name="connsiteY6" fmla="*/ 323398 h 350909"/>
                <a:gd name="connsiteX7" fmla="*/ 233816 w 953583"/>
                <a:gd name="connsiteY7" fmla="*/ 350910 h 350909"/>
                <a:gd name="connsiteX8" fmla="*/ 719767 w 953583"/>
                <a:gd name="connsiteY8" fmla="*/ 350910 h 350909"/>
                <a:gd name="connsiteX9" fmla="*/ 767176 w 953583"/>
                <a:gd name="connsiteY9" fmla="*/ 323398 h 350909"/>
                <a:gd name="connsiteX10" fmla="*/ 953583 w 953583"/>
                <a:gd name="connsiteY10" fmla="*/ 0 h 350909"/>
                <a:gd name="connsiteX11" fmla="*/ 909136 w 953583"/>
                <a:gd name="connsiteY11" fmla="*/ 0 h 350909"/>
                <a:gd name="connsiteX12" fmla="*/ 733774 w 953583"/>
                <a:gd name="connsiteY12" fmla="*/ 304248 h 350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3583" h="350909">
                  <a:moveTo>
                    <a:pt x="733774" y="304248"/>
                  </a:moveTo>
                  <a:cubicBezTo>
                    <a:pt x="730811" y="309372"/>
                    <a:pt x="725424" y="312339"/>
                    <a:pt x="719767" y="312339"/>
                  </a:cubicBezTo>
                  <a:lnTo>
                    <a:pt x="233816" y="312339"/>
                  </a:lnTo>
                  <a:cubicBezTo>
                    <a:pt x="227890" y="312339"/>
                    <a:pt x="222503" y="309372"/>
                    <a:pt x="219809" y="304248"/>
                  </a:cubicBezTo>
                  <a:lnTo>
                    <a:pt x="44177" y="0"/>
                  </a:lnTo>
                  <a:lnTo>
                    <a:pt x="0" y="0"/>
                  </a:lnTo>
                  <a:lnTo>
                    <a:pt x="186407" y="323398"/>
                  </a:lnTo>
                  <a:cubicBezTo>
                    <a:pt x="196104" y="340391"/>
                    <a:pt x="214152" y="350910"/>
                    <a:pt x="233816" y="350910"/>
                  </a:cubicBezTo>
                  <a:lnTo>
                    <a:pt x="719767" y="350910"/>
                  </a:lnTo>
                  <a:cubicBezTo>
                    <a:pt x="739162" y="350910"/>
                    <a:pt x="757210" y="340391"/>
                    <a:pt x="767176" y="323398"/>
                  </a:cubicBezTo>
                  <a:lnTo>
                    <a:pt x="953583" y="0"/>
                  </a:lnTo>
                  <a:lnTo>
                    <a:pt x="909136" y="0"/>
                  </a:lnTo>
                  <a:lnTo>
                    <a:pt x="733774" y="304248"/>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10" name="Freeform: Shape 209">
              <a:extLst>
                <a:ext uri="{FF2B5EF4-FFF2-40B4-BE49-F238E27FC236}">
                  <a16:creationId xmlns="" xmlns:a16="http://schemas.microsoft.com/office/drawing/2014/main" id="{0F6AC335-E0E9-41D0-A257-B98B6CA1C465}"/>
                </a:ext>
              </a:extLst>
            </p:cNvPr>
            <p:cNvSpPr/>
            <p:nvPr/>
          </p:nvSpPr>
          <p:spPr>
            <a:xfrm>
              <a:off x="4932243" y="2244024"/>
              <a:ext cx="1167466" cy="572622"/>
            </a:xfrm>
            <a:custGeom>
              <a:avLst/>
              <a:gdLst>
                <a:gd name="connsiteX0" fmla="*/ 1132903 w 1167465"/>
                <a:gd name="connsiteY0" fmla="*/ 481186 h 572622"/>
                <a:gd name="connsiteX1" fmla="*/ 1132903 w 1167465"/>
                <a:gd name="connsiteY1" fmla="*/ 447201 h 572622"/>
                <a:gd name="connsiteX2" fmla="*/ 1162264 w 1167465"/>
                <a:gd name="connsiteY2" fmla="*/ 403506 h 572622"/>
                <a:gd name="connsiteX3" fmla="*/ 1136943 w 1167465"/>
                <a:gd name="connsiteY3" fmla="*/ 355765 h 572622"/>
                <a:gd name="connsiteX4" fmla="*/ 1065290 w 1167465"/>
                <a:gd name="connsiteY4" fmla="*/ 355765 h 572622"/>
                <a:gd name="connsiteX5" fmla="*/ 875920 w 1167465"/>
                <a:gd name="connsiteY5" fmla="*/ 27512 h 572622"/>
                <a:gd name="connsiteX6" fmla="*/ 828510 w 1167465"/>
                <a:gd name="connsiteY6" fmla="*/ 0 h 572622"/>
                <a:gd name="connsiteX7" fmla="*/ 342560 w 1167465"/>
                <a:gd name="connsiteY7" fmla="*/ 0 h 572622"/>
                <a:gd name="connsiteX8" fmla="*/ 295150 w 1167465"/>
                <a:gd name="connsiteY8" fmla="*/ 27512 h 572622"/>
                <a:gd name="connsiteX9" fmla="*/ 105780 w 1167465"/>
                <a:gd name="connsiteY9" fmla="*/ 355765 h 572622"/>
                <a:gd name="connsiteX10" fmla="*/ 30625 w 1167465"/>
                <a:gd name="connsiteY10" fmla="*/ 355765 h 572622"/>
                <a:gd name="connsiteX11" fmla="*/ 5304 w 1167465"/>
                <a:gd name="connsiteY11" fmla="*/ 403506 h 572622"/>
                <a:gd name="connsiteX12" fmla="*/ 34666 w 1167465"/>
                <a:gd name="connsiteY12" fmla="*/ 447201 h 572622"/>
                <a:gd name="connsiteX13" fmla="*/ 34666 w 1167465"/>
                <a:gd name="connsiteY13" fmla="*/ 481186 h 572622"/>
                <a:gd name="connsiteX14" fmla="*/ 5304 w 1167465"/>
                <a:gd name="connsiteY14" fmla="*/ 525151 h 572622"/>
                <a:gd name="connsiteX15" fmla="*/ 30625 w 1167465"/>
                <a:gd name="connsiteY15" fmla="*/ 572622 h 572622"/>
                <a:gd name="connsiteX16" fmla="*/ 152921 w 1167465"/>
                <a:gd name="connsiteY16" fmla="*/ 572622 h 572622"/>
                <a:gd name="connsiteX17" fmla="*/ 152921 w 1167465"/>
                <a:gd name="connsiteY17" fmla="*/ 355765 h 572622"/>
                <a:gd name="connsiteX18" fmla="*/ 150227 w 1167465"/>
                <a:gd name="connsiteY18" fmla="*/ 355765 h 572622"/>
                <a:gd name="connsiteX19" fmla="*/ 328552 w 1167465"/>
                <a:gd name="connsiteY19" fmla="*/ 46662 h 572622"/>
                <a:gd name="connsiteX20" fmla="*/ 342560 w 1167465"/>
                <a:gd name="connsiteY20" fmla="*/ 38570 h 572622"/>
                <a:gd name="connsiteX21" fmla="*/ 828510 w 1167465"/>
                <a:gd name="connsiteY21" fmla="*/ 38570 h 572622"/>
                <a:gd name="connsiteX22" fmla="*/ 842518 w 1167465"/>
                <a:gd name="connsiteY22" fmla="*/ 46662 h 572622"/>
                <a:gd name="connsiteX23" fmla="*/ 1020843 w 1167465"/>
                <a:gd name="connsiteY23" fmla="*/ 355765 h 572622"/>
                <a:gd name="connsiteX24" fmla="*/ 1014647 w 1167465"/>
                <a:gd name="connsiteY24" fmla="*/ 355765 h 572622"/>
                <a:gd name="connsiteX25" fmla="*/ 1014647 w 1167465"/>
                <a:gd name="connsiteY25" fmla="*/ 572622 h 572622"/>
                <a:gd name="connsiteX26" fmla="*/ 1136943 w 1167465"/>
                <a:gd name="connsiteY26" fmla="*/ 572622 h 572622"/>
                <a:gd name="connsiteX27" fmla="*/ 1162264 w 1167465"/>
                <a:gd name="connsiteY27" fmla="*/ 525151 h 572622"/>
                <a:gd name="connsiteX28" fmla="*/ 1132903 w 1167465"/>
                <a:gd name="connsiteY28" fmla="*/ 481186 h 572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67465" h="572622">
                  <a:moveTo>
                    <a:pt x="1132903" y="481186"/>
                  </a:moveTo>
                  <a:cubicBezTo>
                    <a:pt x="1126168" y="470936"/>
                    <a:pt x="1126168" y="457450"/>
                    <a:pt x="1132903" y="447201"/>
                  </a:cubicBezTo>
                  <a:lnTo>
                    <a:pt x="1162264" y="403506"/>
                  </a:lnTo>
                  <a:cubicBezTo>
                    <a:pt x="1176002" y="383007"/>
                    <a:pt x="1161456" y="355765"/>
                    <a:pt x="1136943" y="355765"/>
                  </a:cubicBezTo>
                  <a:lnTo>
                    <a:pt x="1065290" y="355765"/>
                  </a:lnTo>
                  <a:lnTo>
                    <a:pt x="875920" y="27512"/>
                  </a:lnTo>
                  <a:cubicBezTo>
                    <a:pt x="865953" y="10519"/>
                    <a:pt x="847905" y="0"/>
                    <a:pt x="828510" y="0"/>
                  </a:cubicBezTo>
                  <a:lnTo>
                    <a:pt x="342560" y="0"/>
                  </a:lnTo>
                  <a:cubicBezTo>
                    <a:pt x="322896" y="0"/>
                    <a:pt x="304848" y="10519"/>
                    <a:pt x="295150" y="27512"/>
                  </a:cubicBezTo>
                  <a:lnTo>
                    <a:pt x="105780" y="355765"/>
                  </a:lnTo>
                  <a:lnTo>
                    <a:pt x="30625" y="355765"/>
                  </a:lnTo>
                  <a:cubicBezTo>
                    <a:pt x="6112" y="355765"/>
                    <a:pt x="-8434" y="383007"/>
                    <a:pt x="5304" y="403506"/>
                  </a:cubicBezTo>
                  <a:lnTo>
                    <a:pt x="34666" y="447201"/>
                  </a:lnTo>
                  <a:cubicBezTo>
                    <a:pt x="41400" y="457450"/>
                    <a:pt x="41400" y="470936"/>
                    <a:pt x="34666" y="481186"/>
                  </a:cubicBezTo>
                  <a:lnTo>
                    <a:pt x="5304" y="525151"/>
                  </a:lnTo>
                  <a:cubicBezTo>
                    <a:pt x="-8434" y="545380"/>
                    <a:pt x="6112" y="572622"/>
                    <a:pt x="30625" y="572622"/>
                  </a:cubicBezTo>
                  <a:lnTo>
                    <a:pt x="152921" y="572622"/>
                  </a:lnTo>
                  <a:lnTo>
                    <a:pt x="152921" y="355765"/>
                  </a:lnTo>
                  <a:lnTo>
                    <a:pt x="150227" y="355765"/>
                  </a:lnTo>
                  <a:lnTo>
                    <a:pt x="328552" y="46662"/>
                  </a:lnTo>
                  <a:cubicBezTo>
                    <a:pt x="331246" y="41807"/>
                    <a:pt x="336634" y="38570"/>
                    <a:pt x="342560" y="38570"/>
                  </a:cubicBezTo>
                  <a:lnTo>
                    <a:pt x="828510" y="38570"/>
                  </a:lnTo>
                  <a:cubicBezTo>
                    <a:pt x="834167" y="38570"/>
                    <a:pt x="839554" y="41807"/>
                    <a:pt x="842518" y="46662"/>
                  </a:cubicBezTo>
                  <a:lnTo>
                    <a:pt x="1020843" y="355765"/>
                  </a:lnTo>
                  <a:lnTo>
                    <a:pt x="1014647" y="355765"/>
                  </a:lnTo>
                  <a:lnTo>
                    <a:pt x="1014647" y="572622"/>
                  </a:lnTo>
                  <a:lnTo>
                    <a:pt x="1136943" y="572622"/>
                  </a:lnTo>
                  <a:cubicBezTo>
                    <a:pt x="1161456" y="572622"/>
                    <a:pt x="1176002" y="545380"/>
                    <a:pt x="1162264" y="525151"/>
                  </a:cubicBezTo>
                  <a:lnTo>
                    <a:pt x="1132903" y="48118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grpSp>
        <p:nvGrpSpPr>
          <p:cNvPr id="325" name="Group 324">
            <a:extLst>
              <a:ext uri="{FF2B5EF4-FFF2-40B4-BE49-F238E27FC236}">
                <a16:creationId xmlns="" xmlns:a16="http://schemas.microsoft.com/office/drawing/2014/main" id="{1C8FE2C7-9AD0-459B-9B52-D972362AA337}"/>
              </a:ext>
            </a:extLst>
          </p:cNvPr>
          <p:cNvGrpSpPr>
            <a:grpSpLocks noChangeAspect="1"/>
          </p:cNvGrpSpPr>
          <p:nvPr/>
        </p:nvGrpSpPr>
        <p:grpSpPr>
          <a:xfrm>
            <a:off x="9988097" y="4877824"/>
            <a:ext cx="1296000" cy="1160779"/>
            <a:chOff x="6422605" y="3611790"/>
            <a:chExt cx="970284" cy="869047"/>
          </a:xfrm>
          <a:solidFill>
            <a:schemeClr val="tx1"/>
          </a:solidFill>
        </p:grpSpPr>
        <p:sp>
          <p:nvSpPr>
            <p:cNvPr id="275" name="Freeform: Shape 274">
              <a:extLst>
                <a:ext uri="{FF2B5EF4-FFF2-40B4-BE49-F238E27FC236}">
                  <a16:creationId xmlns="" xmlns:a16="http://schemas.microsoft.com/office/drawing/2014/main" id="{F8A10383-0670-4342-8901-EB960635BFC8}"/>
                </a:ext>
              </a:extLst>
            </p:cNvPr>
            <p:cNvSpPr/>
            <p:nvPr/>
          </p:nvSpPr>
          <p:spPr>
            <a:xfrm>
              <a:off x="6422605" y="4208147"/>
              <a:ext cx="110982" cy="137559"/>
            </a:xfrm>
            <a:custGeom>
              <a:avLst/>
              <a:gdLst>
                <a:gd name="connsiteX0" fmla="*/ 40945 w 110981"/>
                <a:gd name="connsiteY0" fmla="*/ 101955 h 137558"/>
                <a:gd name="connsiteX1" fmla="*/ 39059 w 110981"/>
                <a:gd name="connsiteY1" fmla="*/ 94403 h 137558"/>
                <a:gd name="connsiteX2" fmla="*/ 1616 w 110981"/>
                <a:gd name="connsiteY2" fmla="*/ 94403 h 137558"/>
                <a:gd name="connsiteX3" fmla="*/ 1616 w 110981"/>
                <a:gd name="connsiteY3" fmla="*/ 128118 h 137558"/>
                <a:gd name="connsiteX4" fmla="*/ 24782 w 110981"/>
                <a:gd name="connsiteY4" fmla="*/ 134592 h 137558"/>
                <a:gd name="connsiteX5" fmla="*/ 54952 w 110981"/>
                <a:gd name="connsiteY5" fmla="*/ 137559 h 137558"/>
                <a:gd name="connsiteX6" fmla="*/ 96705 w 110981"/>
                <a:gd name="connsiteY6" fmla="*/ 126500 h 137558"/>
                <a:gd name="connsiteX7" fmla="*/ 110982 w 110981"/>
                <a:gd name="connsiteY7" fmla="*/ 93594 h 137558"/>
                <a:gd name="connsiteX8" fmla="*/ 107480 w 110981"/>
                <a:gd name="connsiteY8" fmla="*/ 75253 h 137558"/>
                <a:gd name="connsiteX9" fmla="*/ 96705 w 110981"/>
                <a:gd name="connsiteY9" fmla="*/ 62306 h 137558"/>
                <a:gd name="connsiteX10" fmla="*/ 81351 w 110981"/>
                <a:gd name="connsiteY10" fmla="*/ 53405 h 137558"/>
                <a:gd name="connsiteX11" fmla="*/ 62764 w 110981"/>
                <a:gd name="connsiteY11" fmla="*/ 46662 h 137558"/>
                <a:gd name="connsiteX12" fmla="*/ 54952 w 110981"/>
                <a:gd name="connsiteY12" fmla="*/ 43695 h 137558"/>
                <a:gd name="connsiteX13" fmla="*/ 51989 w 110981"/>
                <a:gd name="connsiteY13" fmla="*/ 39380 h 137558"/>
                <a:gd name="connsiteX14" fmla="*/ 54683 w 110981"/>
                <a:gd name="connsiteY14" fmla="*/ 34255 h 137558"/>
                <a:gd name="connsiteX15" fmla="*/ 62764 w 110981"/>
                <a:gd name="connsiteY15" fmla="*/ 32906 h 137558"/>
                <a:gd name="connsiteX16" fmla="*/ 69229 w 110981"/>
                <a:gd name="connsiteY16" fmla="*/ 34525 h 137558"/>
                <a:gd name="connsiteX17" fmla="*/ 72192 w 110981"/>
                <a:gd name="connsiteY17" fmla="*/ 41268 h 137558"/>
                <a:gd name="connsiteX18" fmla="*/ 107750 w 110981"/>
                <a:gd name="connsiteY18" fmla="*/ 41268 h 137558"/>
                <a:gd name="connsiteX19" fmla="*/ 107750 w 110981"/>
                <a:gd name="connsiteY19" fmla="*/ 10789 h 137558"/>
                <a:gd name="connsiteX20" fmla="*/ 85930 w 110981"/>
                <a:gd name="connsiteY20" fmla="*/ 2697 h 137558"/>
                <a:gd name="connsiteX21" fmla="*/ 58185 w 110981"/>
                <a:gd name="connsiteY21" fmla="*/ 0 h 137558"/>
                <a:gd name="connsiteX22" fmla="*/ 30709 w 110981"/>
                <a:gd name="connsiteY22" fmla="*/ 2697 h 137558"/>
                <a:gd name="connsiteX23" fmla="*/ 12661 w 110981"/>
                <a:gd name="connsiteY23" fmla="*/ 10789 h 137558"/>
                <a:gd name="connsiteX24" fmla="*/ 2963 w 110981"/>
                <a:gd name="connsiteY24" fmla="*/ 23736 h 137558"/>
                <a:gd name="connsiteX25" fmla="*/ 0 w 110981"/>
                <a:gd name="connsiteY25" fmla="*/ 40998 h 137558"/>
                <a:gd name="connsiteX26" fmla="*/ 2963 w 110981"/>
                <a:gd name="connsiteY26" fmla="*/ 57990 h 137558"/>
                <a:gd name="connsiteX27" fmla="*/ 12391 w 110981"/>
                <a:gd name="connsiteY27" fmla="*/ 70667 h 137558"/>
                <a:gd name="connsiteX28" fmla="*/ 28015 w 110981"/>
                <a:gd name="connsiteY28" fmla="*/ 80108 h 137558"/>
                <a:gd name="connsiteX29" fmla="*/ 50104 w 110981"/>
                <a:gd name="connsiteY29" fmla="*/ 89278 h 137558"/>
                <a:gd name="connsiteX30" fmla="*/ 58185 w 110981"/>
                <a:gd name="connsiteY30" fmla="*/ 93324 h 137558"/>
                <a:gd name="connsiteX31" fmla="*/ 60070 w 110981"/>
                <a:gd name="connsiteY31" fmla="*/ 97640 h 137558"/>
                <a:gd name="connsiteX32" fmla="*/ 57646 w 110981"/>
                <a:gd name="connsiteY32" fmla="*/ 102764 h 137558"/>
                <a:gd name="connsiteX33" fmla="*/ 49565 w 110981"/>
                <a:gd name="connsiteY33" fmla="*/ 104383 h 137558"/>
                <a:gd name="connsiteX34" fmla="*/ 40945 w 110981"/>
                <a:gd name="connsiteY34" fmla="*/ 101955 h 137558"/>
                <a:gd name="connsiteX35" fmla="*/ 40945 w 110981"/>
                <a:gd name="connsiteY35" fmla="*/ 101955 h 13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981" h="137558">
                  <a:moveTo>
                    <a:pt x="40945" y="101955"/>
                  </a:moveTo>
                  <a:cubicBezTo>
                    <a:pt x="39598" y="100337"/>
                    <a:pt x="39059" y="97909"/>
                    <a:pt x="39059" y="94403"/>
                  </a:cubicBezTo>
                  <a:lnTo>
                    <a:pt x="1616" y="94403"/>
                  </a:lnTo>
                  <a:lnTo>
                    <a:pt x="1616" y="128118"/>
                  </a:lnTo>
                  <a:cubicBezTo>
                    <a:pt x="7273" y="130816"/>
                    <a:pt x="15085" y="132704"/>
                    <a:pt x="24782" y="134592"/>
                  </a:cubicBezTo>
                  <a:cubicBezTo>
                    <a:pt x="34480" y="136480"/>
                    <a:pt x="44447" y="137559"/>
                    <a:pt x="54952" y="137559"/>
                  </a:cubicBezTo>
                  <a:cubicBezTo>
                    <a:pt x="73270" y="137559"/>
                    <a:pt x="87277" y="133783"/>
                    <a:pt x="96705" y="126500"/>
                  </a:cubicBezTo>
                  <a:cubicBezTo>
                    <a:pt x="106403" y="119218"/>
                    <a:pt x="110982" y="108429"/>
                    <a:pt x="110982" y="93594"/>
                  </a:cubicBezTo>
                  <a:cubicBezTo>
                    <a:pt x="110982" y="86311"/>
                    <a:pt x="109904" y="80108"/>
                    <a:pt x="107480" y="75253"/>
                  </a:cubicBezTo>
                  <a:cubicBezTo>
                    <a:pt x="104786" y="70128"/>
                    <a:pt x="101285" y="65812"/>
                    <a:pt x="96705" y="62306"/>
                  </a:cubicBezTo>
                  <a:cubicBezTo>
                    <a:pt x="92395" y="58800"/>
                    <a:pt x="87277" y="55833"/>
                    <a:pt x="81351" y="53405"/>
                  </a:cubicBezTo>
                  <a:cubicBezTo>
                    <a:pt x="75425" y="50978"/>
                    <a:pt x="69229" y="48820"/>
                    <a:pt x="62764" y="46662"/>
                  </a:cubicBezTo>
                  <a:cubicBezTo>
                    <a:pt x="58993" y="45313"/>
                    <a:pt x="56568" y="44504"/>
                    <a:pt x="54952" y="43695"/>
                  </a:cubicBezTo>
                  <a:cubicBezTo>
                    <a:pt x="53067" y="42616"/>
                    <a:pt x="51989" y="41268"/>
                    <a:pt x="51989" y="39380"/>
                  </a:cubicBezTo>
                  <a:cubicBezTo>
                    <a:pt x="51989" y="36952"/>
                    <a:pt x="53067" y="35334"/>
                    <a:pt x="54683" y="34255"/>
                  </a:cubicBezTo>
                  <a:cubicBezTo>
                    <a:pt x="56299" y="33446"/>
                    <a:pt x="58993" y="32906"/>
                    <a:pt x="62764" y="32906"/>
                  </a:cubicBezTo>
                  <a:cubicBezTo>
                    <a:pt x="65188" y="32906"/>
                    <a:pt x="67343" y="33446"/>
                    <a:pt x="69229" y="34525"/>
                  </a:cubicBezTo>
                  <a:cubicBezTo>
                    <a:pt x="71115" y="35603"/>
                    <a:pt x="72192" y="38031"/>
                    <a:pt x="72192" y="41268"/>
                  </a:cubicBezTo>
                  <a:lnTo>
                    <a:pt x="107750" y="41268"/>
                  </a:lnTo>
                  <a:lnTo>
                    <a:pt x="107750" y="10789"/>
                  </a:lnTo>
                  <a:cubicBezTo>
                    <a:pt x="102093" y="7552"/>
                    <a:pt x="94820" y="4855"/>
                    <a:pt x="85930" y="2697"/>
                  </a:cubicBezTo>
                  <a:cubicBezTo>
                    <a:pt x="77310" y="809"/>
                    <a:pt x="67882" y="0"/>
                    <a:pt x="58185" y="0"/>
                  </a:cubicBezTo>
                  <a:cubicBezTo>
                    <a:pt x="47140" y="0"/>
                    <a:pt x="37982" y="809"/>
                    <a:pt x="30709" y="2697"/>
                  </a:cubicBezTo>
                  <a:cubicBezTo>
                    <a:pt x="23166" y="4585"/>
                    <a:pt x="17240" y="7283"/>
                    <a:pt x="12661" y="10789"/>
                  </a:cubicBezTo>
                  <a:cubicBezTo>
                    <a:pt x="8081" y="14295"/>
                    <a:pt x="4849" y="18881"/>
                    <a:pt x="2963" y="23736"/>
                  </a:cubicBezTo>
                  <a:cubicBezTo>
                    <a:pt x="1077" y="28860"/>
                    <a:pt x="0" y="34794"/>
                    <a:pt x="0" y="40998"/>
                  </a:cubicBezTo>
                  <a:cubicBezTo>
                    <a:pt x="0" y="47741"/>
                    <a:pt x="1077" y="53405"/>
                    <a:pt x="2963" y="57990"/>
                  </a:cubicBezTo>
                  <a:cubicBezTo>
                    <a:pt x="5118" y="62845"/>
                    <a:pt x="8081" y="66891"/>
                    <a:pt x="12391" y="70667"/>
                  </a:cubicBezTo>
                  <a:cubicBezTo>
                    <a:pt x="16432" y="74174"/>
                    <a:pt x="21819" y="77141"/>
                    <a:pt x="28015" y="80108"/>
                  </a:cubicBezTo>
                  <a:cubicBezTo>
                    <a:pt x="34480" y="83075"/>
                    <a:pt x="41753" y="86042"/>
                    <a:pt x="50104" y="89278"/>
                  </a:cubicBezTo>
                  <a:cubicBezTo>
                    <a:pt x="53875" y="90897"/>
                    <a:pt x="56838" y="92245"/>
                    <a:pt x="58185" y="93324"/>
                  </a:cubicBezTo>
                  <a:cubicBezTo>
                    <a:pt x="59262" y="94673"/>
                    <a:pt x="60070" y="96021"/>
                    <a:pt x="60070" y="97640"/>
                  </a:cubicBezTo>
                  <a:cubicBezTo>
                    <a:pt x="60070" y="99798"/>
                    <a:pt x="58993" y="101686"/>
                    <a:pt x="57646" y="102764"/>
                  </a:cubicBezTo>
                  <a:cubicBezTo>
                    <a:pt x="56030" y="104113"/>
                    <a:pt x="53336" y="104383"/>
                    <a:pt x="49565" y="104383"/>
                  </a:cubicBezTo>
                  <a:cubicBezTo>
                    <a:pt x="45255" y="104383"/>
                    <a:pt x="42292" y="103574"/>
                    <a:pt x="40945" y="101955"/>
                  </a:cubicBezTo>
                  <a:lnTo>
                    <a:pt x="40945" y="101955"/>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76" name="Freeform: Shape 275">
              <a:extLst>
                <a:ext uri="{FF2B5EF4-FFF2-40B4-BE49-F238E27FC236}">
                  <a16:creationId xmlns="" xmlns:a16="http://schemas.microsoft.com/office/drawing/2014/main" id="{8871A90D-2BEE-4A88-B2A4-BAC11E8FF4B0}"/>
                </a:ext>
              </a:extLst>
            </p:cNvPr>
            <p:cNvSpPr/>
            <p:nvPr/>
          </p:nvSpPr>
          <p:spPr>
            <a:xfrm>
              <a:off x="6538435" y="4210305"/>
              <a:ext cx="128222" cy="132973"/>
            </a:xfrm>
            <a:custGeom>
              <a:avLst/>
              <a:gdLst>
                <a:gd name="connsiteX0" fmla="*/ 0 w 128221"/>
                <a:gd name="connsiteY0" fmla="*/ 41537 h 132973"/>
                <a:gd name="connsiteX1" fmla="*/ 29362 w 128221"/>
                <a:gd name="connsiteY1" fmla="*/ 41537 h 132973"/>
                <a:gd name="connsiteX2" fmla="*/ 29362 w 128221"/>
                <a:gd name="connsiteY2" fmla="*/ 28051 h 132973"/>
                <a:gd name="connsiteX3" fmla="*/ 40137 w 128221"/>
                <a:gd name="connsiteY3" fmla="*/ 28051 h 132973"/>
                <a:gd name="connsiteX4" fmla="*/ 40137 w 128221"/>
                <a:gd name="connsiteY4" fmla="*/ 104922 h 132973"/>
                <a:gd name="connsiteX5" fmla="*/ 28284 w 128221"/>
                <a:gd name="connsiteY5" fmla="*/ 104922 h 132973"/>
                <a:gd name="connsiteX6" fmla="*/ 28284 w 128221"/>
                <a:gd name="connsiteY6" fmla="*/ 132973 h 132973"/>
                <a:gd name="connsiteX7" fmla="*/ 99938 w 128221"/>
                <a:gd name="connsiteY7" fmla="*/ 132973 h 132973"/>
                <a:gd name="connsiteX8" fmla="*/ 99938 w 128221"/>
                <a:gd name="connsiteY8" fmla="*/ 104922 h 132973"/>
                <a:gd name="connsiteX9" fmla="*/ 88085 w 128221"/>
                <a:gd name="connsiteY9" fmla="*/ 104922 h 132973"/>
                <a:gd name="connsiteX10" fmla="*/ 88085 w 128221"/>
                <a:gd name="connsiteY10" fmla="*/ 28051 h 132973"/>
                <a:gd name="connsiteX11" fmla="*/ 98860 w 128221"/>
                <a:gd name="connsiteY11" fmla="*/ 28051 h 132973"/>
                <a:gd name="connsiteX12" fmla="*/ 98860 w 128221"/>
                <a:gd name="connsiteY12" fmla="*/ 41537 h 132973"/>
                <a:gd name="connsiteX13" fmla="*/ 128222 w 128221"/>
                <a:gd name="connsiteY13" fmla="*/ 41537 h 132973"/>
                <a:gd name="connsiteX14" fmla="*/ 128222 w 128221"/>
                <a:gd name="connsiteY14" fmla="*/ 0 h 132973"/>
                <a:gd name="connsiteX15" fmla="*/ 0 w 128221"/>
                <a:gd name="connsiteY15" fmla="*/ 0 h 132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8221" h="132973">
                  <a:moveTo>
                    <a:pt x="0" y="41537"/>
                  </a:moveTo>
                  <a:lnTo>
                    <a:pt x="29362" y="41537"/>
                  </a:lnTo>
                  <a:lnTo>
                    <a:pt x="29362" y="28051"/>
                  </a:lnTo>
                  <a:lnTo>
                    <a:pt x="40137" y="28051"/>
                  </a:lnTo>
                  <a:lnTo>
                    <a:pt x="40137" y="104922"/>
                  </a:lnTo>
                  <a:lnTo>
                    <a:pt x="28284" y="104922"/>
                  </a:lnTo>
                  <a:lnTo>
                    <a:pt x="28284" y="132973"/>
                  </a:lnTo>
                  <a:lnTo>
                    <a:pt x="99938" y="132973"/>
                  </a:lnTo>
                  <a:lnTo>
                    <a:pt x="99938" y="104922"/>
                  </a:lnTo>
                  <a:lnTo>
                    <a:pt x="88085" y="104922"/>
                  </a:lnTo>
                  <a:lnTo>
                    <a:pt x="88085" y="28051"/>
                  </a:lnTo>
                  <a:lnTo>
                    <a:pt x="98860" y="28051"/>
                  </a:lnTo>
                  <a:lnTo>
                    <a:pt x="98860" y="41537"/>
                  </a:lnTo>
                  <a:lnTo>
                    <a:pt x="128222" y="41537"/>
                  </a:lnTo>
                  <a:lnTo>
                    <a:pt x="128222" y="0"/>
                  </a:ln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77" name="Freeform: Shape 276">
              <a:extLst>
                <a:ext uri="{FF2B5EF4-FFF2-40B4-BE49-F238E27FC236}">
                  <a16:creationId xmlns="" xmlns:a16="http://schemas.microsoft.com/office/drawing/2014/main" id="{7807182B-2A82-4200-BD0D-1FE9DF4B963A}"/>
                </a:ext>
              </a:extLst>
            </p:cNvPr>
            <p:cNvSpPr/>
            <p:nvPr/>
          </p:nvSpPr>
          <p:spPr>
            <a:xfrm>
              <a:off x="6646185" y="4210305"/>
              <a:ext cx="133340" cy="132973"/>
            </a:xfrm>
            <a:custGeom>
              <a:avLst/>
              <a:gdLst>
                <a:gd name="connsiteX0" fmla="*/ 66535 w 133340"/>
                <a:gd name="connsiteY0" fmla="*/ 132973 h 132973"/>
                <a:gd name="connsiteX1" fmla="*/ 133340 w 133340"/>
                <a:gd name="connsiteY1" fmla="*/ 132973 h 132973"/>
                <a:gd name="connsiteX2" fmla="*/ 133340 w 133340"/>
                <a:gd name="connsiteY2" fmla="*/ 104922 h 132973"/>
                <a:gd name="connsiteX3" fmla="*/ 126606 w 133340"/>
                <a:gd name="connsiteY3" fmla="*/ 104922 h 132973"/>
                <a:gd name="connsiteX4" fmla="*/ 97783 w 133340"/>
                <a:gd name="connsiteY4" fmla="*/ 0 h 132973"/>
                <a:gd name="connsiteX5" fmla="*/ 35557 w 133340"/>
                <a:gd name="connsiteY5" fmla="*/ 0 h 132973"/>
                <a:gd name="connsiteX6" fmla="*/ 6734 w 133340"/>
                <a:gd name="connsiteY6" fmla="*/ 104922 h 132973"/>
                <a:gd name="connsiteX7" fmla="*/ 0 w 133340"/>
                <a:gd name="connsiteY7" fmla="*/ 104922 h 132973"/>
                <a:gd name="connsiteX8" fmla="*/ 0 w 133340"/>
                <a:gd name="connsiteY8" fmla="*/ 132973 h 132973"/>
                <a:gd name="connsiteX9" fmla="*/ 58454 w 133340"/>
                <a:gd name="connsiteY9" fmla="*/ 132973 h 132973"/>
                <a:gd name="connsiteX10" fmla="*/ 58454 w 133340"/>
                <a:gd name="connsiteY10" fmla="*/ 104922 h 132973"/>
                <a:gd name="connsiteX11" fmla="*/ 48218 w 133340"/>
                <a:gd name="connsiteY11" fmla="*/ 104922 h 132973"/>
                <a:gd name="connsiteX12" fmla="*/ 50912 w 133340"/>
                <a:gd name="connsiteY12" fmla="*/ 91436 h 132973"/>
                <a:gd name="connsiteX13" fmla="*/ 73808 w 133340"/>
                <a:gd name="connsiteY13" fmla="*/ 91436 h 132973"/>
                <a:gd name="connsiteX14" fmla="*/ 76772 w 133340"/>
                <a:gd name="connsiteY14" fmla="*/ 104922 h 132973"/>
                <a:gd name="connsiteX15" fmla="*/ 66535 w 133340"/>
                <a:gd name="connsiteY15" fmla="*/ 104922 h 132973"/>
                <a:gd name="connsiteX16" fmla="*/ 66535 w 133340"/>
                <a:gd name="connsiteY16" fmla="*/ 132973 h 132973"/>
                <a:gd name="connsiteX17" fmla="*/ 61687 w 133340"/>
                <a:gd name="connsiteY17" fmla="*/ 39110 h 132973"/>
                <a:gd name="connsiteX18" fmla="*/ 63303 w 133340"/>
                <a:gd name="connsiteY18" fmla="*/ 39110 h 132973"/>
                <a:gd name="connsiteX19" fmla="*/ 70307 w 133340"/>
                <a:gd name="connsiteY19" fmla="*/ 73365 h 132973"/>
                <a:gd name="connsiteX20" fmla="*/ 54683 w 133340"/>
                <a:gd name="connsiteY20" fmla="*/ 73365 h 132973"/>
                <a:gd name="connsiteX21" fmla="*/ 61687 w 133340"/>
                <a:gd name="connsiteY21" fmla="*/ 39110 h 132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3340" h="132973">
                  <a:moveTo>
                    <a:pt x="66535" y="132973"/>
                  </a:moveTo>
                  <a:lnTo>
                    <a:pt x="133340" y="132973"/>
                  </a:lnTo>
                  <a:lnTo>
                    <a:pt x="133340" y="104922"/>
                  </a:lnTo>
                  <a:lnTo>
                    <a:pt x="126606" y="104922"/>
                  </a:lnTo>
                  <a:lnTo>
                    <a:pt x="97783" y="0"/>
                  </a:lnTo>
                  <a:lnTo>
                    <a:pt x="35557" y="0"/>
                  </a:lnTo>
                  <a:lnTo>
                    <a:pt x="6734" y="104922"/>
                  </a:lnTo>
                  <a:lnTo>
                    <a:pt x="0" y="104922"/>
                  </a:lnTo>
                  <a:lnTo>
                    <a:pt x="0" y="132973"/>
                  </a:lnTo>
                  <a:lnTo>
                    <a:pt x="58454" y="132973"/>
                  </a:lnTo>
                  <a:lnTo>
                    <a:pt x="58454" y="104922"/>
                  </a:lnTo>
                  <a:lnTo>
                    <a:pt x="48218" y="104922"/>
                  </a:lnTo>
                  <a:lnTo>
                    <a:pt x="50912" y="91436"/>
                  </a:lnTo>
                  <a:lnTo>
                    <a:pt x="73808" y="91436"/>
                  </a:lnTo>
                  <a:lnTo>
                    <a:pt x="76772" y="104922"/>
                  </a:lnTo>
                  <a:lnTo>
                    <a:pt x="66535" y="104922"/>
                  </a:lnTo>
                  <a:lnTo>
                    <a:pt x="66535" y="132973"/>
                  </a:lnTo>
                  <a:close/>
                  <a:moveTo>
                    <a:pt x="61687" y="39110"/>
                  </a:moveTo>
                  <a:lnTo>
                    <a:pt x="63303" y="39110"/>
                  </a:lnTo>
                  <a:lnTo>
                    <a:pt x="70307" y="73365"/>
                  </a:lnTo>
                  <a:lnTo>
                    <a:pt x="54683" y="73365"/>
                  </a:lnTo>
                  <a:lnTo>
                    <a:pt x="61687" y="3911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78" name="Freeform: Shape 277">
              <a:extLst>
                <a:ext uri="{FF2B5EF4-FFF2-40B4-BE49-F238E27FC236}">
                  <a16:creationId xmlns="" xmlns:a16="http://schemas.microsoft.com/office/drawing/2014/main" id="{865BF6A8-A44C-41C4-A937-CB96B5F64E9A}"/>
                </a:ext>
              </a:extLst>
            </p:cNvPr>
            <p:cNvSpPr/>
            <p:nvPr/>
          </p:nvSpPr>
          <p:spPr>
            <a:xfrm>
              <a:off x="6784912" y="4210305"/>
              <a:ext cx="131993" cy="132973"/>
            </a:xfrm>
            <a:custGeom>
              <a:avLst/>
              <a:gdLst>
                <a:gd name="connsiteX0" fmla="*/ 57915 w 131993"/>
                <a:gd name="connsiteY0" fmla="*/ 76871 h 132973"/>
                <a:gd name="connsiteX1" fmla="*/ 67074 w 131993"/>
                <a:gd name="connsiteY1" fmla="*/ 77411 h 132973"/>
                <a:gd name="connsiteX2" fmla="*/ 73270 w 131993"/>
                <a:gd name="connsiteY2" fmla="*/ 79568 h 132973"/>
                <a:gd name="connsiteX3" fmla="*/ 77041 w 131993"/>
                <a:gd name="connsiteY3" fmla="*/ 84423 h 132973"/>
                <a:gd name="connsiteX4" fmla="*/ 77849 w 131993"/>
                <a:gd name="connsiteY4" fmla="*/ 92785 h 132973"/>
                <a:gd name="connsiteX5" fmla="*/ 77849 w 131993"/>
                <a:gd name="connsiteY5" fmla="*/ 132973 h 132973"/>
                <a:gd name="connsiteX6" fmla="*/ 131993 w 131993"/>
                <a:gd name="connsiteY6" fmla="*/ 132973 h 132973"/>
                <a:gd name="connsiteX7" fmla="*/ 131993 w 131993"/>
                <a:gd name="connsiteY7" fmla="*/ 104922 h 132973"/>
                <a:gd name="connsiteX8" fmla="*/ 123912 w 131993"/>
                <a:gd name="connsiteY8" fmla="*/ 104922 h 132973"/>
                <a:gd name="connsiteX9" fmla="*/ 123912 w 131993"/>
                <a:gd name="connsiteY9" fmla="*/ 91706 h 132973"/>
                <a:gd name="connsiteX10" fmla="*/ 107750 w 131993"/>
                <a:gd name="connsiteY10" fmla="*/ 71746 h 132973"/>
                <a:gd name="connsiteX11" fmla="*/ 107480 w 131993"/>
                <a:gd name="connsiteY11" fmla="*/ 69858 h 132973"/>
                <a:gd name="connsiteX12" fmla="*/ 120679 w 131993"/>
                <a:gd name="connsiteY12" fmla="*/ 58260 h 132973"/>
                <a:gd name="connsiteX13" fmla="*/ 125259 w 131993"/>
                <a:gd name="connsiteY13" fmla="*/ 38570 h 132973"/>
                <a:gd name="connsiteX14" fmla="*/ 122026 w 131993"/>
                <a:gd name="connsiteY14" fmla="*/ 20499 h 132973"/>
                <a:gd name="connsiteX15" fmla="*/ 113137 w 131993"/>
                <a:gd name="connsiteY15" fmla="*/ 8631 h 132973"/>
                <a:gd name="connsiteX16" fmla="*/ 98860 w 131993"/>
                <a:gd name="connsiteY16" fmla="*/ 2158 h 132973"/>
                <a:gd name="connsiteX17" fmla="*/ 80004 w 131993"/>
                <a:gd name="connsiteY17" fmla="*/ 0 h 132973"/>
                <a:gd name="connsiteX18" fmla="*/ 0 w 131993"/>
                <a:gd name="connsiteY18" fmla="*/ 0 h 132973"/>
                <a:gd name="connsiteX19" fmla="*/ 0 w 131993"/>
                <a:gd name="connsiteY19" fmla="*/ 28051 h 132973"/>
                <a:gd name="connsiteX20" fmla="*/ 10236 w 131993"/>
                <a:gd name="connsiteY20" fmla="*/ 28051 h 132973"/>
                <a:gd name="connsiteX21" fmla="*/ 10236 w 131993"/>
                <a:gd name="connsiteY21" fmla="*/ 104922 h 132973"/>
                <a:gd name="connsiteX22" fmla="*/ 0 w 131993"/>
                <a:gd name="connsiteY22" fmla="*/ 104922 h 132973"/>
                <a:gd name="connsiteX23" fmla="*/ 0 w 131993"/>
                <a:gd name="connsiteY23" fmla="*/ 132973 h 132973"/>
                <a:gd name="connsiteX24" fmla="*/ 69229 w 131993"/>
                <a:gd name="connsiteY24" fmla="*/ 132973 h 132973"/>
                <a:gd name="connsiteX25" fmla="*/ 69229 w 131993"/>
                <a:gd name="connsiteY25" fmla="*/ 104922 h 132973"/>
                <a:gd name="connsiteX26" fmla="*/ 57915 w 131993"/>
                <a:gd name="connsiteY26" fmla="*/ 104922 h 132973"/>
                <a:gd name="connsiteX27" fmla="*/ 57915 w 131993"/>
                <a:gd name="connsiteY27" fmla="*/ 76871 h 132973"/>
                <a:gd name="connsiteX28" fmla="*/ 57915 w 131993"/>
                <a:gd name="connsiteY28" fmla="*/ 56102 h 132973"/>
                <a:gd name="connsiteX29" fmla="*/ 57915 w 131993"/>
                <a:gd name="connsiteY29" fmla="*/ 28051 h 132973"/>
                <a:gd name="connsiteX30" fmla="*/ 67343 w 131993"/>
                <a:gd name="connsiteY30" fmla="*/ 28051 h 132973"/>
                <a:gd name="connsiteX31" fmla="*/ 74617 w 131993"/>
                <a:gd name="connsiteY31" fmla="*/ 30748 h 132973"/>
                <a:gd name="connsiteX32" fmla="*/ 77041 w 131993"/>
                <a:gd name="connsiteY32" fmla="*/ 39110 h 132973"/>
                <a:gd name="connsiteX33" fmla="*/ 77041 w 131993"/>
                <a:gd name="connsiteY33" fmla="*/ 45044 h 132973"/>
                <a:gd name="connsiteX34" fmla="*/ 74617 w 131993"/>
                <a:gd name="connsiteY34" fmla="*/ 53405 h 132973"/>
                <a:gd name="connsiteX35" fmla="*/ 67343 w 131993"/>
                <a:gd name="connsiteY35" fmla="*/ 56102 h 132973"/>
                <a:gd name="connsiteX36" fmla="*/ 57915 w 131993"/>
                <a:gd name="connsiteY36" fmla="*/ 56102 h 132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31993" h="132973">
                  <a:moveTo>
                    <a:pt x="57915" y="76871"/>
                  </a:moveTo>
                  <a:cubicBezTo>
                    <a:pt x="61687" y="76871"/>
                    <a:pt x="64380" y="77141"/>
                    <a:pt x="67074" y="77411"/>
                  </a:cubicBezTo>
                  <a:cubicBezTo>
                    <a:pt x="69498" y="77950"/>
                    <a:pt x="71653" y="78489"/>
                    <a:pt x="73270" y="79568"/>
                  </a:cubicBezTo>
                  <a:cubicBezTo>
                    <a:pt x="74886" y="80917"/>
                    <a:pt x="75963" y="82266"/>
                    <a:pt x="77041" y="84423"/>
                  </a:cubicBezTo>
                  <a:cubicBezTo>
                    <a:pt x="77580" y="86581"/>
                    <a:pt x="77849" y="89278"/>
                    <a:pt x="77849" y="92785"/>
                  </a:cubicBezTo>
                  <a:lnTo>
                    <a:pt x="77849" y="132973"/>
                  </a:lnTo>
                  <a:lnTo>
                    <a:pt x="131993" y="132973"/>
                  </a:lnTo>
                  <a:lnTo>
                    <a:pt x="131993" y="104922"/>
                  </a:lnTo>
                  <a:lnTo>
                    <a:pt x="123912" y="104922"/>
                  </a:lnTo>
                  <a:lnTo>
                    <a:pt x="123912" y="91706"/>
                  </a:lnTo>
                  <a:cubicBezTo>
                    <a:pt x="123912" y="80108"/>
                    <a:pt x="118524" y="73365"/>
                    <a:pt x="107750" y="71746"/>
                  </a:cubicBezTo>
                  <a:lnTo>
                    <a:pt x="107480" y="69858"/>
                  </a:lnTo>
                  <a:cubicBezTo>
                    <a:pt x="113137" y="67700"/>
                    <a:pt x="117716" y="63655"/>
                    <a:pt x="120679" y="58260"/>
                  </a:cubicBezTo>
                  <a:cubicBezTo>
                    <a:pt x="123643" y="52596"/>
                    <a:pt x="125259" y="46123"/>
                    <a:pt x="125259" y="38570"/>
                  </a:cubicBezTo>
                  <a:cubicBezTo>
                    <a:pt x="125259" y="31558"/>
                    <a:pt x="124181" y="25624"/>
                    <a:pt x="122026" y="20499"/>
                  </a:cubicBezTo>
                  <a:cubicBezTo>
                    <a:pt x="119871" y="15644"/>
                    <a:pt x="116908" y="11598"/>
                    <a:pt x="113137" y="8631"/>
                  </a:cubicBezTo>
                  <a:cubicBezTo>
                    <a:pt x="109096" y="5664"/>
                    <a:pt x="104517" y="3506"/>
                    <a:pt x="98860" y="2158"/>
                  </a:cubicBezTo>
                  <a:cubicBezTo>
                    <a:pt x="93203" y="809"/>
                    <a:pt x="87008" y="0"/>
                    <a:pt x="80004" y="0"/>
                  </a:cubicBezTo>
                  <a:lnTo>
                    <a:pt x="0" y="0"/>
                  </a:lnTo>
                  <a:lnTo>
                    <a:pt x="0" y="28051"/>
                  </a:lnTo>
                  <a:lnTo>
                    <a:pt x="10236" y="28051"/>
                  </a:lnTo>
                  <a:lnTo>
                    <a:pt x="10236" y="104922"/>
                  </a:lnTo>
                  <a:lnTo>
                    <a:pt x="0" y="104922"/>
                  </a:lnTo>
                  <a:lnTo>
                    <a:pt x="0" y="132973"/>
                  </a:lnTo>
                  <a:lnTo>
                    <a:pt x="69229" y="132973"/>
                  </a:lnTo>
                  <a:lnTo>
                    <a:pt x="69229" y="104922"/>
                  </a:lnTo>
                  <a:lnTo>
                    <a:pt x="57915" y="104922"/>
                  </a:lnTo>
                  <a:lnTo>
                    <a:pt x="57915" y="76871"/>
                  </a:lnTo>
                  <a:close/>
                  <a:moveTo>
                    <a:pt x="57915" y="56102"/>
                  </a:moveTo>
                  <a:lnTo>
                    <a:pt x="57915" y="28051"/>
                  </a:lnTo>
                  <a:lnTo>
                    <a:pt x="67343" y="28051"/>
                  </a:lnTo>
                  <a:cubicBezTo>
                    <a:pt x="70576" y="28051"/>
                    <a:pt x="73000" y="28860"/>
                    <a:pt x="74617" y="30748"/>
                  </a:cubicBezTo>
                  <a:cubicBezTo>
                    <a:pt x="76233" y="32367"/>
                    <a:pt x="77041" y="35064"/>
                    <a:pt x="77041" y="39110"/>
                  </a:cubicBezTo>
                  <a:lnTo>
                    <a:pt x="77041" y="45044"/>
                  </a:lnTo>
                  <a:cubicBezTo>
                    <a:pt x="77041" y="49090"/>
                    <a:pt x="76233" y="51787"/>
                    <a:pt x="74617" y="53405"/>
                  </a:cubicBezTo>
                  <a:cubicBezTo>
                    <a:pt x="73000" y="55293"/>
                    <a:pt x="70576" y="56102"/>
                    <a:pt x="67343" y="56102"/>
                  </a:cubicBezTo>
                  <a:lnTo>
                    <a:pt x="57915" y="5610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79" name="Freeform: Shape 278">
              <a:extLst>
                <a:ext uri="{FF2B5EF4-FFF2-40B4-BE49-F238E27FC236}">
                  <a16:creationId xmlns="" xmlns:a16="http://schemas.microsoft.com/office/drawing/2014/main" id="{A49349A2-9256-4E7B-9D14-D28C34D8363F}"/>
                </a:ext>
              </a:extLst>
            </p:cNvPr>
            <p:cNvSpPr/>
            <p:nvPr/>
          </p:nvSpPr>
          <p:spPr>
            <a:xfrm>
              <a:off x="6923640" y="4210305"/>
              <a:ext cx="128491" cy="132973"/>
            </a:xfrm>
            <a:custGeom>
              <a:avLst/>
              <a:gdLst>
                <a:gd name="connsiteX0" fmla="*/ 0 w 128491"/>
                <a:gd name="connsiteY0" fmla="*/ 28051 h 132973"/>
                <a:gd name="connsiteX1" fmla="*/ 10236 w 128491"/>
                <a:gd name="connsiteY1" fmla="*/ 28051 h 132973"/>
                <a:gd name="connsiteX2" fmla="*/ 10236 w 128491"/>
                <a:gd name="connsiteY2" fmla="*/ 104922 h 132973"/>
                <a:gd name="connsiteX3" fmla="*/ 0 w 128491"/>
                <a:gd name="connsiteY3" fmla="*/ 104922 h 132973"/>
                <a:gd name="connsiteX4" fmla="*/ 0 w 128491"/>
                <a:gd name="connsiteY4" fmla="*/ 132973 h 132973"/>
                <a:gd name="connsiteX5" fmla="*/ 80004 w 128491"/>
                <a:gd name="connsiteY5" fmla="*/ 132973 h 132973"/>
                <a:gd name="connsiteX6" fmla="*/ 98591 w 128491"/>
                <a:gd name="connsiteY6" fmla="*/ 131085 h 132973"/>
                <a:gd name="connsiteX7" fmla="*/ 113945 w 128491"/>
                <a:gd name="connsiteY7" fmla="*/ 125152 h 132973"/>
                <a:gd name="connsiteX8" fmla="*/ 124451 w 128491"/>
                <a:gd name="connsiteY8" fmla="*/ 114363 h 132973"/>
                <a:gd name="connsiteX9" fmla="*/ 128491 w 128491"/>
                <a:gd name="connsiteY9" fmla="*/ 98449 h 132973"/>
                <a:gd name="connsiteX10" fmla="*/ 124989 w 128491"/>
                <a:gd name="connsiteY10" fmla="*/ 82805 h 132973"/>
                <a:gd name="connsiteX11" fmla="*/ 116639 w 128491"/>
                <a:gd name="connsiteY11" fmla="*/ 73634 h 132973"/>
                <a:gd name="connsiteX12" fmla="*/ 106133 w 128491"/>
                <a:gd name="connsiteY12" fmla="*/ 69049 h 132973"/>
                <a:gd name="connsiteX13" fmla="*/ 96975 w 128491"/>
                <a:gd name="connsiteY13" fmla="*/ 67431 h 132973"/>
                <a:gd name="connsiteX14" fmla="*/ 96975 w 128491"/>
                <a:gd name="connsiteY14" fmla="*/ 65812 h 132973"/>
                <a:gd name="connsiteX15" fmla="*/ 105325 w 128491"/>
                <a:gd name="connsiteY15" fmla="*/ 63115 h 132973"/>
                <a:gd name="connsiteX16" fmla="*/ 114753 w 128491"/>
                <a:gd name="connsiteY16" fmla="*/ 57181 h 132973"/>
                <a:gd name="connsiteX17" fmla="*/ 122026 w 128491"/>
                <a:gd name="connsiteY17" fmla="*/ 47741 h 132973"/>
                <a:gd name="connsiteX18" fmla="*/ 125259 w 128491"/>
                <a:gd name="connsiteY18" fmla="*/ 33715 h 132973"/>
                <a:gd name="connsiteX19" fmla="*/ 113137 w 128491"/>
                <a:gd name="connsiteY19" fmla="*/ 8631 h 132973"/>
                <a:gd name="connsiteX20" fmla="*/ 80004 w 128491"/>
                <a:gd name="connsiteY20" fmla="*/ 0 h 132973"/>
                <a:gd name="connsiteX21" fmla="*/ 0 w 128491"/>
                <a:gd name="connsiteY21" fmla="*/ 0 h 132973"/>
                <a:gd name="connsiteX22" fmla="*/ 0 w 128491"/>
                <a:gd name="connsiteY22" fmla="*/ 28051 h 132973"/>
                <a:gd name="connsiteX23" fmla="*/ 57915 w 128491"/>
                <a:gd name="connsiteY23" fmla="*/ 56102 h 132973"/>
                <a:gd name="connsiteX24" fmla="*/ 57915 w 128491"/>
                <a:gd name="connsiteY24" fmla="*/ 28051 h 132973"/>
                <a:gd name="connsiteX25" fmla="*/ 67343 w 128491"/>
                <a:gd name="connsiteY25" fmla="*/ 28051 h 132973"/>
                <a:gd name="connsiteX26" fmla="*/ 74886 w 128491"/>
                <a:gd name="connsiteY26" fmla="*/ 30748 h 132973"/>
                <a:gd name="connsiteX27" fmla="*/ 77041 w 128491"/>
                <a:gd name="connsiteY27" fmla="*/ 39110 h 132973"/>
                <a:gd name="connsiteX28" fmla="*/ 77041 w 128491"/>
                <a:gd name="connsiteY28" fmla="*/ 45044 h 132973"/>
                <a:gd name="connsiteX29" fmla="*/ 74886 w 128491"/>
                <a:gd name="connsiteY29" fmla="*/ 53405 h 132973"/>
                <a:gd name="connsiteX30" fmla="*/ 67343 w 128491"/>
                <a:gd name="connsiteY30" fmla="*/ 56102 h 132973"/>
                <a:gd name="connsiteX31" fmla="*/ 57915 w 128491"/>
                <a:gd name="connsiteY31" fmla="*/ 56102 h 132973"/>
                <a:gd name="connsiteX32" fmla="*/ 57915 w 128491"/>
                <a:gd name="connsiteY32" fmla="*/ 104922 h 132973"/>
                <a:gd name="connsiteX33" fmla="*/ 57915 w 128491"/>
                <a:gd name="connsiteY33" fmla="*/ 75522 h 132973"/>
                <a:gd name="connsiteX34" fmla="*/ 68421 w 128491"/>
                <a:gd name="connsiteY34" fmla="*/ 75522 h 132973"/>
                <a:gd name="connsiteX35" fmla="*/ 75963 w 128491"/>
                <a:gd name="connsiteY35" fmla="*/ 78220 h 132973"/>
                <a:gd name="connsiteX36" fmla="*/ 78388 w 128491"/>
                <a:gd name="connsiteY36" fmla="*/ 86581 h 132973"/>
                <a:gd name="connsiteX37" fmla="*/ 78388 w 128491"/>
                <a:gd name="connsiteY37" fmla="*/ 93864 h 132973"/>
                <a:gd name="connsiteX38" fmla="*/ 75963 w 128491"/>
                <a:gd name="connsiteY38" fmla="*/ 102225 h 132973"/>
                <a:gd name="connsiteX39" fmla="*/ 68421 w 128491"/>
                <a:gd name="connsiteY39" fmla="*/ 104922 h 132973"/>
                <a:gd name="connsiteX40" fmla="*/ 57915 w 128491"/>
                <a:gd name="connsiteY40" fmla="*/ 104922 h 132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28491" h="132973">
                  <a:moveTo>
                    <a:pt x="0" y="28051"/>
                  </a:moveTo>
                  <a:lnTo>
                    <a:pt x="10236" y="28051"/>
                  </a:lnTo>
                  <a:lnTo>
                    <a:pt x="10236" y="104922"/>
                  </a:lnTo>
                  <a:lnTo>
                    <a:pt x="0" y="104922"/>
                  </a:lnTo>
                  <a:lnTo>
                    <a:pt x="0" y="132973"/>
                  </a:lnTo>
                  <a:lnTo>
                    <a:pt x="80004" y="132973"/>
                  </a:lnTo>
                  <a:cubicBezTo>
                    <a:pt x="86469" y="132973"/>
                    <a:pt x="92665" y="132164"/>
                    <a:pt x="98591" y="131085"/>
                  </a:cubicBezTo>
                  <a:cubicBezTo>
                    <a:pt x="104517" y="129737"/>
                    <a:pt x="109635" y="127849"/>
                    <a:pt x="113945" y="125152"/>
                  </a:cubicBezTo>
                  <a:cubicBezTo>
                    <a:pt x="118524" y="122454"/>
                    <a:pt x="122026" y="118948"/>
                    <a:pt x="124451" y="114363"/>
                  </a:cubicBezTo>
                  <a:cubicBezTo>
                    <a:pt x="127144" y="110317"/>
                    <a:pt x="128491" y="104653"/>
                    <a:pt x="128491" y="98449"/>
                  </a:cubicBezTo>
                  <a:cubicBezTo>
                    <a:pt x="128491" y="91976"/>
                    <a:pt x="127144" y="86851"/>
                    <a:pt x="124989" y="82805"/>
                  </a:cubicBezTo>
                  <a:cubicBezTo>
                    <a:pt x="122565" y="79029"/>
                    <a:pt x="119871" y="75792"/>
                    <a:pt x="116639" y="73634"/>
                  </a:cubicBezTo>
                  <a:cubicBezTo>
                    <a:pt x="113406" y="71477"/>
                    <a:pt x="109635" y="69858"/>
                    <a:pt x="106133" y="69049"/>
                  </a:cubicBezTo>
                  <a:cubicBezTo>
                    <a:pt x="102631" y="68240"/>
                    <a:pt x="99399" y="67700"/>
                    <a:pt x="96975" y="67431"/>
                  </a:cubicBezTo>
                  <a:lnTo>
                    <a:pt x="96975" y="65812"/>
                  </a:lnTo>
                  <a:cubicBezTo>
                    <a:pt x="99399" y="65273"/>
                    <a:pt x="102093" y="64464"/>
                    <a:pt x="105325" y="63115"/>
                  </a:cubicBezTo>
                  <a:cubicBezTo>
                    <a:pt x="108558" y="61767"/>
                    <a:pt x="111790" y="59879"/>
                    <a:pt x="114753" y="57181"/>
                  </a:cubicBezTo>
                  <a:cubicBezTo>
                    <a:pt x="117447" y="54754"/>
                    <a:pt x="120141" y="51517"/>
                    <a:pt x="122026" y="47741"/>
                  </a:cubicBezTo>
                  <a:cubicBezTo>
                    <a:pt x="124181" y="43695"/>
                    <a:pt x="125259" y="39110"/>
                    <a:pt x="125259" y="33715"/>
                  </a:cubicBezTo>
                  <a:cubicBezTo>
                    <a:pt x="125259" y="22657"/>
                    <a:pt x="121218" y="14295"/>
                    <a:pt x="113137" y="8631"/>
                  </a:cubicBezTo>
                  <a:cubicBezTo>
                    <a:pt x="105056" y="2967"/>
                    <a:pt x="94011" y="0"/>
                    <a:pt x="80004" y="0"/>
                  </a:cubicBezTo>
                  <a:lnTo>
                    <a:pt x="0" y="0"/>
                  </a:lnTo>
                  <a:lnTo>
                    <a:pt x="0" y="28051"/>
                  </a:lnTo>
                  <a:close/>
                  <a:moveTo>
                    <a:pt x="57915" y="56102"/>
                  </a:moveTo>
                  <a:lnTo>
                    <a:pt x="57915" y="28051"/>
                  </a:lnTo>
                  <a:lnTo>
                    <a:pt x="67343" y="28051"/>
                  </a:lnTo>
                  <a:cubicBezTo>
                    <a:pt x="70576" y="28051"/>
                    <a:pt x="73000" y="28860"/>
                    <a:pt x="74886" y="30748"/>
                  </a:cubicBezTo>
                  <a:cubicBezTo>
                    <a:pt x="76233" y="32367"/>
                    <a:pt x="77041" y="35064"/>
                    <a:pt x="77041" y="39110"/>
                  </a:cubicBezTo>
                  <a:lnTo>
                    <a:pt x="77041" y="45044"/>
                  </a:lnTo>
                  <a:cubicBezTo>
                    <a:pt x="77041" y="49090"/>
                    <a:pt x="76233" y="51787"/>
                    <a:pt x="74886" y="53405"/>
                  </a:cubicBezTo>
                  <a:cubicBezTo>
                    <a:pt x="73000" y="55293"/>
                    <a:pt x="70576" y="56102"/>
                    <a:pt x="67343" y="56102"/>
                  </a:cubicBezTo>
                  <a:lnTo>
                    <a:pt x="57915" y="56102"/>
                  </a:lnTo>
                  <a:close/>
                  <a:moveTo>
                    <a:pt x="57915" y="104922"/>
                  </a:moveTo>
                  <a:lnTo>
                    <a:pt x="57915" y="75522"/>
                  </a:lnTo>
                  <a:lnTo>
                    <a:pt x="68421" y="75522"/>
                  </a:lnTo>
                  <a:cubicBezTo>
                    <a:pt x="71653" y="75522"/>
                    <a:pt x="74347" y="76332"/>
                    <a:pt x="75963" y="78220"/>
                  </a:cubicBezTo>
                  <a:cubicBezTo>
                    <a:pt x="77580" y="79838"/>
                    <a:pt x="78388" y="82535"/>
                    <a:pt x="78388" y="86581"/>
                  </a:cubicBezTo>
                  <a:lnTo>
                    <a:pt x="78388" y="93864"/>
                  </a:lnTo>
                  <a:cubicBezTo>
                    <a:pt x="78388" y="97909"/>
                    <a:pt x="77580" y="100607"/>
                    <a:pt x="75963" y="102225"/>
                  </a:cubicBezTo>
                  <a:cubicBezTo>
                    <a:pt x="74347" y="104113"/>
                    <a:pt x="71653" y="104922"/>
                    <a:pt x="68421" y="104922"/>
                  </a:cubicBezTo>
                  <a:lnTo>
                    <a:pt x="57915" y="10492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0" name="Freeform: Shape 279">
              <a:extLst>
                <a:ext uri="{FF2B5EF4-FFF2-40B4-BE49-F238E27FC236}">
                  <a16:creationId xmlns="" xmlns:a16="http://schemas.microsoft.com/office/drawing/2014/main" id="{599C3DD3-A2EE-4C95-BBA1-59F8D573494D}"/>
                </a:ext>
              </a:extLst>
            </p:cNvPr>
            <p:cNvSpPr/>
            <p:nvPr/>
          </p:nvSpPr>
          <p:spPr>
            <a:xfrm>
              <a:off x="7058865" y="4210305"/>
              <a:ext cx="68152" cy="132973"/>
            </a:xfrm>
            <a:custGeom>
              <a:avLst/>
              <a:gdLst>
                <a:gd name="connsiteX0" fmla="*/ 0 w 68151"/>
                <a:gd name="connsiteY0" fmla="*/ 28051 h 132973"/>
                <a:gd name="connsiteX1" fmla="*/ 10236 w 68151"/>
                <a:gd name="connsiteY1" fmla="*/ 28051 h 132973"/>
                <a:gd name="connsiteX2" fmla="*/ 10236 w 68151"/>
                <a:gd name="connsiteY2" fmla="*/ 104922 h 132973"/>
                <a:gd name="connsiteX3" fmla="*/ 0 w 68151"/>
                <a:gd name="connsiteY3" fmla="*/ 104922 h 132973"/>
                <a:gd name="connsiteX4" fmla="*/ 0 w 68151"/>
                <a:gd name="connsiteY4" fmla="*/ 132973 h 132973"/>
                <a:gd name="connsiteX5" fmla="*/ 68152 w 68151"/>
                <a:gd name="connsiteY5" fmla="*/ 132973 h 132973"/>
                <a:gd name="connsiteX6" fmla="*/ 68152 w 68151"/>
                <a:gd name="connsiteY6" fmla="*/ 104922 h 132973"/>
                <a:gd name="connsiteX7" fmla="*/ 57915 w 68151"/>
                <a:gd name="connsiteY7" fmla="*/ 104922 h 132973"/>
                <a:gd name="connsiteX8" fmla="*/ 57915 w 68151"/>
                <a:gd name="connsiteY8" fmla="*/ 28051 h 132973"/>
                <a:gd name="connsiteX9" fmla="*/ 68152 w 68151"/>
                <a:gd name="connsiteY9" fmla="*/ 28051 h 132973"/>
                <a:gd name="connsiteX10" fmla="*/ 68152 w 68151"/>
                <a:gd name="connsiteY10" fmla="*/ 0 h 132973"/>
                <a:gd name="connsiteX11" fmla="*/ 0 w 68151"/>
                <a:gd name="connsiteY11" fmla="*/ 0 h 132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151" h="132973">
                  <a:moveTo>
                    <a:pt x="0" y="28051"/>
                  </a:moveTo>
                  <a:lnTo>
                    <a:pt x="10236" y="28051"/>
                  </a:lnTo>
                  <a:lnTo>
                    <a:pt x="10236" y="104922"/>
                  </a:lnTo>
                  <a:lnTo>
                    <a:pt x="0" y="104922"/>
                  </a:lnTo>
                  <a:lnTo>
                    <a:pt x="0" y="132973"/>
                  </a:lnTo>
                  <a:lnTo>
                    <a:pt x="68152" y="132973"/>
                  </a:lnTo>
                  <a:lnTo>
                    <a:pt x="68152" y="104922"/>
                  </a:lnTo>
                  <a:lnTo>
                    <a:pt x="57915" y="104922"/>
                  </a:lnTo>
                  <a:lnTo>
                    <a:pt x="57915" y="28051"/>
                  </a:lnTo>
                  <a:lnTo>
                    <a:pt x="68152" y="28051"/>
                  </a:lnTo>
                  <a:lnTo>
                    <a:pt x="68152" y="0"/>
                  </a:ln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1" name="Freeform: Shape 280">
              <a:extLst>
                <a:ext uri="{FF2B5EF4-FFF2-40B4-BE49-F238E27FC236}">
                  <a16:creationId xmlns="" xmlns:a16="http://schemas.microsoft.com/office/drawing/2014/main" id="{BA954313-E817-4946-B4C1-88DF8F792ED4}"/>
                </a:ext>
              </a:extLst>
            </p:cNvPr>
            <p:cNvSpPr/>
            <p:nvPr/>
          </p:nvSpPr>
          <p:spPr>
            <a:xfrm>
              <a:off x="7134021" y="4210305"/>
              <a:ext cx="135495" cy="132973"/>
            </a:xfrm>
            <a:custGeom>
              <a:avLst/>
              <a:gdLst>
                <a:gd name="connsiteX0" fmla="*/ 133071 w 135495"/>
                <a:gd name="connsiteY0" fmla="*/ 28051 h 132973"/>
                <a:gd name="connsiteX1" fmla="*/ 133071 w 135495"/>
                <a:gd name="connsiteY1" fmla="*/ 0 h 132973"/>
                <a:gd name="connsiteX2" fmla="*/ 89163 w 135495"/>
                <a:gd name="connsiteY2" fmla="*/ 0 h 132973"/>
                <a:gd name="connsiteX3" fmla="*/ 57915 w 135495"/>
                <a:gd name="connsiteY3" fmla="*/ 46123 h 132973"/>
                <a:gd name="connsiteX4" fmla="*/ 57915 w 135495"/>
                <a:gd name="connsiteY4" fmla="*/ 0 h 132973"/>
                <a:gd name="connsiteX5" fmla="*/ 0 w 135495"/>
                <a:gd name="connsiteY5" fmla="*/ 0 h 132973"/>
                <a:gd name="connsiteX6" fmla="*/ 0 w 135495"/>
                <a:gd name="connsiteY6" fmla="*/ 28051 h 132973"/>
                <a:gd name="connsiteX7" fmla="*/ 10236 w 135495"/>
                <a:gd name="connsiteY7" fmla="*/ 28051 h 132973"/>
                <a:gd name="connsiteX8" fmla="*/ 10236 w 135495"/>
                <a:gd name="connsiteY8" fmla="*/ 104922 h 132973"/>
                <a:gd name="connsiteX9" fmla="*/ 0 w 135495"/>
                <a:gd name="connsiteY9" fmla="*/ 104922 h 132973"/>
                <a:gd name="connsiteX10" fmla="*/ 0 w 135495"/>
                <a:gd name="connsiteY10" fmla="*/ 132973 h 132973"/>
                <a:gd name="connsiteX11" fmla="*/ 57915 w 135495"/>
                <a:gd name="connsiteY11" fmla="*/ 132973 h 132973"/>
                <a:gd name="connsiteX12" fmla="*/ 57915 w 135495"/>
                <a:gd name="connsiteY12" fmla="*/ 86042 h 132973"/>
                <a:gd name="connsiteX13" fmla="*/ 84853 w 135495"/>
                <a:gd name="connsiteY13" fmla="*/ 132973 h 132973"/>
                <a:gd name="connsiteX14" fmla="*/ 135495 w 135495"/>
                <a:gd name="connsiteY14" fmla="*/ 132973 h 132973"/>
                <a:gd name="connsiteX15" fmla="*/ 135495 w 135495"/>
                <a:gd name="connsiteY15" fmla="*/ 104922 h 132973"/>
                <a:gd name="connsiteX16" fmla="*/ 128761 w 135495"/>
                <a:gd name="connsiteY16" fmla="*/ 104922 h 132973"/>
                <a:gd name="connsiteX17" fmla="*/ 99399 w 135495"/>
                <a:gd name="connsiteY17" fmla="*/ 62576 h 132973"/>
                <a:gd name="connsiteX18" fmla="*/ 126336 w 135495"/>
                <a:gd name="connsiteY18" fmla="*/ 28051 h 132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5495" h="132973">
                  <a:moveTo>
                    <a:pt x="133071" y="28051"/>
                  </a:moveTo>
                  <a:lnTo>
                    <a:pt x="133071" y="0"/>
                  </a:lnTo>
                  <a:lnTo>
                    <a:pt x="89163" y="0"/>
                  </a:lnTo>
                  <a:lnTo>
                    <a:pt x="57915" y="46123"/>
                  </a:lnTo>
                  <a:lnTo>
                    <a:pt x="57915" y="0"/>
                  </a:lnTo>
                  <a:lnTo>
                    <a:pt x="0" y="0"/>
                  </a:lnTo>
                  <a:lnTo>
                    <a:pt x="0" y="28051"/>
                  </a:lnTo>
                  <a:lnTo>
                    <a:pt x="10236" y="28051"/>
                  </a:lnTo>
                  <a:lnTo>
                    <a:pt x="10236" y="104922"/>
                  </a:lnTo>
                  <a:lnTo>
                    <a:pt x="0" y="104922"/>
                  </a:lnTo>
                  <a:lnTo>
                    <a:pt x="0" y="132973"/>
                  </a:lnTo>
                  <a:lnTo>
                    <a:pt x="57915" y="132973"/>
                  </a:lnTo>
                  <a:lnTo>
                    <a:pt x="57915" y="86042"/>
                  </a:lnTo>
                  <a:lnTo>
                    <a:pt x="84853" y="132973"/>
                  </a:lnTo>
                  <a:lnTo>
                    <a:pt x="135495" y="132973"/>
                  </a:lnTo>
                  <a:lnTo>
                    <a:pt x="135495" y="104922"/>
                  </a:lnTo>
                  <a:lnTo>
                    <a:pt x="128761" y="104922"/>
                  </a:lnTo>
                  <a:lnTo>
                    <a:pt x="99399" y="62576"/>
                  </a:lnTo>
                  <a:lnTo>
                    <a:pt x="126336" y="28051"/>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2" name="Freeform: Shape 281">
              <a:extLst>
                <a:ext uri="{FF2B5EF4-FFF2-40B4-BE49-F238E27FC236}">
                  <a16:creationId xmlns="" xmlns:a16="http://schemas.microsoft.com/office/drawing/2014/main" id="{DAA5248F-0285-4C3C-AB35-6DDB9AAE0D49}"/>
                </a:ext>
              </a:extLst>
            </p:cNvPr>
            <p:cNvSpPr/>
            <p:nvPr/>
          </p:nvSpPr>
          <p:spPr>
            <a:xfrm>
              <a:off x="7275981" y="4210305"/>
              <a:ext cx="116908" cy="132973"/>
            </a:xfrm>
            <a:custGeom>
              <a:avLst/>
              <a:gdLst>
                <a:gd name="connsiteX0" fmla="*/ 78657 w 116908"/>
                <a:gd name="connsiteY0" fmla="*/ 51517 h 132973"/>
                <a:gd name="connsiteX1" fmla="*/ 116908 w 116908"/>
                <a:gd name="connsiteY1" fmla="*/ 51517 h 132973"/>
                <a:gd name="connsiteX2" fmla="*/ 116908 w 116908"/>
                <a:gd name="connsiteY2" fmla="*/ 0 h 132973"/>
                <a:gd name="connsiteX3" fmla="*/ 0 w 116908"/>
                <a:gd name="connsiteY3" fmla="*/ 0 h 132973"/>
                <a:gd name="connsiteX4" fmla="*/ 0 w 116908"/>
                <a:gd name="connsiteY4" fmla="*/ 28051 h 132973"/>
                <a:gd name="connsiteX5" fmla="*/ 10236 w 116908"/>
                <a:gd name="connsiteY5" fmla="*/ 28051 h 132973"/>
                <a:gd name="connsiteX6" fmla="*/ 10236 w 116908"/>
                <a:gd name="connsiteY6" fmla="*/ 104922 h 132973"/>
                <a:gd name="connsiteX7" fmla="*/ 0 w 116908"/>
                <a:gd name="connsiteY7" fmla="*/ 104922 h 132973"/>
                <a:gd name="connsiteX8" fmla="*/ 0 w 116908"/>
                <a:gd name="connsiteY8" fmla="*/ 132973 h 132973"/>
                <a:gd name="connsiteX9" fmla="*/ 116908 w 116908"/>
                <a:gd name="connsiteY9" fmla="*/ 132973 h 132973"/>
                <a:gd name="connsiteX10" fmla="*/ 116908 w 116908"/>
                <a:gd name="connsiteY10" fmla="*/ 77950 h 132973"/>
                <a:gd name="connsiteX11" fmla="*/ 78657 w 116908"/>
                <a:gd name="connsiteY11" fmla="*/ 77950 h 132973"/>
                <a:gd name="connsiteX12" fmla="*/ 78657 w 116908"/>
                <a:gd name="connsiteY12" fmla="*/ 104922 h 132973"/>
                <a:gd name="connsiteX13" fmla="*/ 58185 w 116908"/>
                <a:gd name="connsiteY13" fmla="*/ 104922 h 132973"/>
                <a:gd name="connsiteX14" fmla="*/ 58185 w 116908"/>
                <a:gd name="connsiteY14" fmla="*/ 74444 h 132973"/>
                <a:gd name="connsiteX15" fmla="*/ 73000 w 116908"/>
                <a:gd name="connsiteY15" fmla="*/ 74444 h 132973"/>
                <a:gd name="connsiteX16" fmla="*/ 73000 w 116908"/>
                <a:gd name="connsiteY16" fmla="*/ 55024 h 132973"/>
                <a:gd name="connsiteX17" fmla="*/ 58185 w 116908"/>
                <a:gd name="connsiteY17" fmla="*/ 55024 h 132973"/>
                <a:gd name="connsiteX18" fmla="*/ 58185 w 116908"/>
                <a:gd name="connsiteY18" fmla="*/ 28051 h 132973"/>
                <a:gd name="connsiteX19" fmla="*/ 78657 w 116908"/>
                <a:gd name="connsiteY19" fmla="*/ 28051 h 132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6908" h="132973">
                  <a:moveTo>
                    <a:pt x="78657" y="51517"/>
                  </a:moveTo>
                  <a:lnTo>
                    <a:pt x="116908" y="51517"/>
                  </a:lnTo>
                  <a:lnTo>
                    <a:pt x="116908" y="0"/>
                  </a:lnTo>
                  <a:lnTo>
                    <a:pt x="0" y="0"/>
                  </a:lnTo>
                  <a:lnTo>
                    <a:pt x="0" y="28051"/>
                  </a:lnTo>
                  <a:lnTo>
                    <a:pt x="10236" y="28051"/>
                  </a:lnTo>
                  <a:lnTo>
                    <a:pt x="10236" y="104922"/>
                  </a:lnTo>
                  <a:lnTo>
                    <a:pt x="0" y="104922"/>
                  </a:lnTo>
                  <a:lnTo>
                    <a:pt x="0" y="132973"/>
                  </a:lnTo>
                  <a:lnTo>
                    <a:pt x="116908" y="132973"/>
                  </a:lnTo>
                  <a:lnTo>
                    <a:pt x="116908" y="77950"/>
                  </a:lnTo>
                  <a:lnTo>
                    <a:pt x="78657" y="77950"/>
                  </a:lnTo>
                  <a:lnTo>
                    <a:pt x="78657" y="104922"/>
                  </a:lnTo>
                  <a:lnTo>
                    <a:pt x="58185" y="104922"/>
                  </a:lnTo>
                  <a:lnTo>
                    <a:pt x="58185" y="74444"/>
                  </a:lnTo>
                  <a:lnTo>
                    <a:pt x="73000" y="74444"/>
                  </a:lnTo>
                  <a:lnTo>
                    <a:pt x="73000" y="55024"/>
                  </a:lnTo>
                  <a:lnTo>
                    <a:pt x="58185" y="55024"/>
                  </a:lnTo>
                  <a:lnTo>
                    <a:pt x="58185" y="28051"/>
                  </a:lnTo>
                  <a:lnTo>
                    <a:pt x="78657" y="28051"/>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3" name="Freeform: Shape 282">
              <a:extLst>
                <a:ext uri="{FF2B5EF4-FFF2-40B4-BE49-F238E27FC236}">
                  <a16:creationId xmlns="" xmlns:a16="http://schemas.microsoft.com/office/drawing/2014/main" id="{95815207-EF9F-43C7-86A1-A38B1397E9A1}"/>
                </a:ext>
              </a:extLst>
            </p:cNvPr>
            <p:cNvSpPr/>
            <p:nvPr/>
          </p:nvSpPr>
          <p:spPr>
            <a:xfrm>
              <a:off x="6528738" y="4422308"/>
              <a:ext cx="41214" cy="57990"/>
            </a:xfrm>
            <a:custGeom>
              <a:avLst/>
              <a:gdLst>
                <a:gd name="connsiteX0" fmla="*/ 8351 w 41214"/>
                <a:gd name="connsiteY0" fmla="*/ 50978 h 57990"/>
                <a:gd name="connsiteX1" fmla="*/ 8351 w 41214"/>
                <a:gd name="connsiteY1" fmla="*/ 31827 h 57990"/>
                <a:gd name="connsiteX2" fmla="*/ 20472 w 41214"/>
                <a:gd name="connsiteY2" fmla="*/ 31827 h 57990"/>
                <a:gd name="connsiteX3" fmla="*/ 29631 w 41214"/>
                <a:gd name="connsiteY3" fmla="*/ 34255 h 57990"/>
                <a:gd name="connsiteX4" fmla="*/ 32594 w 41214"/>
                <a:gd name="connsiteY4" fmla="*/ 40998 h 57990"/>
                <a:gd name="connsiteX5" fmla="*/ 32055 w 41214"/>
                <a:gd name="connsiteY5" fmla="*/ 45044 h 57990"/>
                <a:gd name="connsiteX6" fmla="*/ 29900 w 41214"/>
                <a:gd name="connsiteY6" fmla="*/ 48280 h 57990"/>
                <a:gd name="connsiteX7" fmla="*/ 25860 w 41214"/>
                <a:gd name="connsiteY7" fmla="*/ 50168 h 57990"/>
                <a:gd name="connsiteX8" fmla="*/ 20472 w 41214"/>
                <a:gd name="connsiteY8" fmla="*/ 50978 h 57990"/>
                <a:gd name="connsiteX9" fmla="*/ 8351 w 41214"/>
                <a:gd name="connsiteY9" fmla="*/ 50978 h 57990"/>
                <a:gd name="connsiteX10" fmla="*/ 18587 w 41214"/>
                <a:gd name="connsiteY10" fmla="*/ 6743 h 57990"/>
                <a:gd name="connsiteX11" fmla="*/ 27745 w 41214"/>
                <a:gd name="connsiteY11" fmla="*/ 9171 h 57990"/>
                <a:gd name="connsiteX12" fmla="*/ 30709 w 41214"/>
                <a:gd name="connsiteY12" fmla="*/ 16183 h 57990"/>
                <a:gd name="connsiteX13" fmla="*/ 27476 w 41214"/>
                <a:gd name="connsiteY13" fmla="*/ 23196 h 57990"/>
                <a:gd name="connsiteX14" fmla="*/ 18317 w 41214"/>
                <a:gd name="connsiteY14" fmla="*/ 25624 h 57990"/>
                <a:gd name="connsiteX15" fmla="*/ 8351 w 41214"/>
                <a:gd name="connsiteY15" fmla="*/ 25624 h 57990"/>
                <a:gd name="connsiteX16" fmla="*/ 8351 w 41214"/>
                <a:gd name="connsiteY16" fmla="*/ 6743 h 57990"/>
                <a:gd name="connsiteX17" fmla="*/ 18587 w 41214"/>
                <a:gd name="connsiteY17" fmla="*/ 6743 h 57990"/>
                <a:gd name="connsiteX18" fmla="*/ 0 w 41214"/>
                <a:gd name="connsiteY18" fmla="*/ 0 h 57990"/>
                <a:gd name="connsiteX19" fmla="*/ 0 w 41214"/>
                <a:gd name="connsiteY19" fmla="*/ 57990 h 57990"/>
                <a:gd name="connsiteX20" fmla="*/ 20742 w 41214"/>
                <a:gd name="connsiteY20" fmla="*/ 57990 h 57990"/>
                <a:gd name="connsiteX21" fmla="*/ 29362 w 41214"/>
                <a:gd name="connsiteY21" fmla="*/ 56642 h 57990"/>
                <a:gd name="connsiteX22" fmla="*/ 35827 w 41214"/>
                <a:gd name="connsiteY22" fmla="*/ 53135 h 57990"/>
                <a:gd name="connsiteX23" fmla="*/ 39598 w 41214"/>
                <a:gd name="connsiteY23" fmla="*/ 48011 h 57990"/>
                <a:gd name="connsiteX24" fmla="*/ 41214 w 41214"/>
                <a:gd name="connsiteY24" fmla="*/ 41268 h 57990"/>
                <a:gd name="connsiteX25" fmla="*/ 28554 w 41214"/>
                <a:gd name="connsiteY25" fmla="*/ 28051 h 57990"/>
                <a:gd name="connsiteX26" fmla="*/ 33133 w 41214"/>
                <a:gd name="connsiteY26" fmla="*/ 25893 h 57990"/>
                <a:gd name="connsiteX27" fmla="*/ 36635 w 41214"/>
                <a:gd name="connsiteY27" fmla="*/ 22926 h 57990"/>
                <a:gd name="connsiteX28" fmla="*/ 38520 w 41214"/>
                <a:gd name="connsiteY28" fmla="*/ 19150 h 57990"/>
                <a:gd name="connsiteX29" fmla="*/ 39059 w 41214"/>
                <a:gd name="connsiteY29" fmla="*/ 15104 h 57990"/>
                <a:gd name="connsiteX30" fmla="*/ 37982 w 41214"/>
                <a:gd name="connsiteY30" fmla="*/ 8901 h 57990"/>
                <a:gd name="connsiteX31" fmla="*/ 34210 w 41214"/>
                <a:gd name="connsiteY31" fmla="*/ 4046 h 57990"/>
                <a:gd name="connsiteX32" fmla="*/ 28015 w 41214"/>
                <a:gd name="connsiteY32" fmla="*/ 1079 h 57990"/>
                <a:gd name="connsiteX33" fmla="*/ 18587 w 41214"/>
                <a:gd name="connsiteY33" fmla="*/ 0 h 57990"/>
                <a:gd name="connsiteX34" fmla="*/ 0 w 41214"/>
                <a:gd name="connsiteY34" fmla="*/ 0 h 5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1214" h="57990">
                  <a:moveTo>
                    <a:pt x="8351" y="50978"/>
                  </a:moveTo>
                  <a:lnTo>
                    <a:pt x="8351" y="31827"/>
                  </a:lnTo>
                  <a:lnTo>
                    <a:pt x="20472" y="31827"/>
                  </a:lnTo>
                  <a:cubicBezTo>
                    <a:pt x="24513" y="31827"/>
                    <a:pt x="27745" y="32636"/>
                    <a:pt x="29631" y="34255"/>
                  </a:cubicBezTo>
                  <a:cubicBezTo>
                    <a:pt x="31517" y="35873"/>
                    <a:pt x="32594" y="38031"/>
                    <a:pt x="32594" y="40998"/>
                  </a:cubicBezTo>
                  <a:cubicBezTo>
                    <a:pt x="32594" y="42616"/>
                    <a:pt x="32325" y="43965"/>
                    <a:pt x="32055" y="45044"/>
                  </a:cubicBezTo>
                  <a:cubicBezTo>
                    <a:pt x="31517" y="46392"/>
                    <a:pt x="30709" y="47202"/>
                    <a:pt x="29900" y="48280"/>
                  </a:cubicBezTo>
                  <a:cubicBezTo>
                    <a:pt x="28823" y="49090"/>
                    <a:pt x="27476" y="49899"/>
                    <a:pt x="25860" y="50168"/>
                  </a:cubicBezTo>
                  <a:cubicBezTo>
                    <a:pt x="24513" y="50708"/>
                    <a:pt x="22627" y="50978"/>
                    <a:pt x="20472" y="50978"/>
                  </a:cubicBezTo>
                  <a:lnTo>
                    <a:pt x="8351" y="50978"/>
                  </a:lnTo>
                  <a:close/>
                  <a:moveTo>
                    <a:pt x="18587" y="6743"/>
                  </a:moveTo>
                  <a:cubicBezTo>
                    <a:pt x="22897" y="6743"/>
                    <a:pt x="25860" y="7552"/>
                    <a:pt x="27745" y="9171"/>
                  </a:cubicBezTo>
                  <a:cubicBezTo>
                    <a:pt x="29631" y="10519"/>
                    <a:pt x="30709" y="12947"/>
                    <a:pt x="30709" y="16183"/>
                  </a:cubicBezTo>
                  <a:cubicBezTo>
                    <a:pt x="30709" y="19150"/>
                    <a:pt x="29631" y="21578"/>
                    <a:pt x="27476" y="23196"/>
                  </a:cubicBezTo>
                  <a:cubicBezTo>
                    <a:pt x="25591" y="24815"/>
                    <a:pt x="22358" y="25624"/>
                    <a:pt x="18317" y="25624"/>
                  </a:cubicBezTo>
                  <a:lnTo>
                    <a:pt x="8351" y="25624"/>
                  </a:lnTo>
                  <a:lnTo>
                    <a:pt x="8351" y="6743"/>
                  </a:lnTo>
                  <a:lnTo>
                    <a:pt x="18587" y="6743"/>
                  </a:lnTo>
                  <a:close/>
                  <a:moveTo>
                    <a:pt x="0" y="0"/>
                  </a:moveTo>
                  <a:lnTo>
                    <a:pt x="0" y="57990"/>
                  </a:lnTo>
                  <a:lnTo>
                    <a:pt x="20742" y="57990"/>
                  </a:lnTo>
                  <a:cubicBezTo>
                    <a:pt x="23705" y="57990"/>
                    <a:pt x="26668" y="57451"/>
                    <a:pt x="29362" y="56642"/>
                  </a:cubicBezTo>
                  <a:cubicBezTo>
                    <a:pt x="31786" y="55833"/>
                    <a:pt x="33941" y="54754"/>
                    <a:pt x="35827" y="53135"/>
                  </a:cubicBezTo>
                  <a:cubicBezTo>
                    <a:pt x="37443" y="51787"/>
                    <a:pt x="38790" y="49899"/>
                    <a:pt x="39598" y="48011"/>
                  </a:cubicBezTo>
                  <a:cubicBezTo>
                    <a:pt x="40675" y="45853"/>
                    <a:pt x="41214" y="43695"/>
                    <a:pt x="41214" y="41268"/>
                  </a:cubicBezTo>
                  <a:cubicBezTo>
                    <a:pt x="41214" y="34255"/>
                    <a:pt x="36904" y="29670"/>
                    <a:pt x="28554" y="28051"/>
                  </a:cubicBezTo>
                  <a:cubicBezTo>
                    <a:pt x="30439" y="27512"/>
                    <a:pt x="31786" y="26703"/>
                    <a:pt x="33133" y="25893"/>
                  </a:cubicBezTo>
                  <a:cubicBezTo>
                    <a:pt x="34480" y="25084"/>
                    <a:pt x="35827" y="24005"/>
                    <a:pt x="36635" y="22926"/>
                  </a:cubicBezTo>
                  <a:cubicBezTo>
                    <a:pt x="37443" y="21848"/>
                    <a:pt x="38251" y="20499"/>
                    <a:pt x="38520" y="19150"/>
                  </a:cubicBezTo>
                  <a:cubicBezTo>
                    <a:pt x="38790" y="18071"/>
                    <a:pt x="39059" y="16723"/>
                    <a:pt x="39059" y="15104"/>
                  </a:cubicBezTo>
                  <a:cubicBezTo>
                    <a:pt x="39059" y="12947"/>
                    <a:pt x="38790" y="10789"/>
                    <a:pt x="37982" y="8901"/>
                  </a:cubicBezTo>
                  <a:cubicBezTo>
                    <a:pt x="37174" y="7013"/>
                    <a:pt x="35827" y="5394"/>
                    <a:pt x="34210" y="4046"/>
                  </a:cubicBezTo>
                  <a:cubicBezTo>
                    <a:pt x="32594" y="2967"/>
                    <a:pt x="30439" y="1888"/>
                    <a:pt x="28015" y="1079"/>
                  </a:cubicBezTo>
                  <a:cubicBezTo>
                    <a:pt x="25321" y="539"/>
                    <a:pt x="22358" y="0"/>
                    <a:pt x="18587" y="0"/>
                  </a:cubicBez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4" name="Freeform: Shape 283">
              <a:extLst>
                <a:ext uri="{FF2B5EF4-FFF2-40B4-BE49-F238E27FC236}">
                  <a16:creationId xmlns="" xmlns:a16="http://schemas.microsoft.com/office/drawing/2014/main" id="{9FF4C806-8FF7-4332-9D05-75DFA06852B0}"/>
                </a:ext>
              </a:extLst>
            </p:cNvPr>
            <p:cNvSpPr/>
            <p:nvPr/>
          </p:nvSpPr>
          <p:spPr>
            <a:xfrm>
              <a:off x="6620864" y="4422308"/>
              <a:ext cx="8620" cy="57990"/>
            </a:xfrm>
            <a:custGeom>
              <a:avLst/>
              <a:gdLst>
                <a:gd name="connsiteX0" fmla="*/ 8620 w 8619"/>
                <a:gd name="connsiteY0" fmla="*/ 0 h 57990"/>
                <a:gd name="connsiteX1" fmla="*/ 0 w 8619"/>
                <a:gd name="connsiteY1" fmla="*/ 0 h 57990"/>
                <a:gd name="connsiteX2" fmla="*/ 0 w 8619"/>
                <a:gd name="connsiteY2" fmla="*/ 57990 h 57990"/>
                <a:gd name="connsiteX3" fmla="*/ 8620 w 8619"/>
                <a:gd name="connsiteY3" fmla="*/ 57990 h 57990"/>
              </a:gdLst>
              <a:ahLst/>
              <a:cxnLst>
                <a:cxn ang="0">
                  <a:pos x="connsiteX0" y="connsiteY0"/>
                </a:cxn>
                <a:cxn ang="0">
                  <a:pos x="connsiteX1" y="connsiteY1"/>
                </a:cxn>
                <a:cxn ang="0">
                  <a:pos x="connsiteX2" y="connsiteY2"/>
                </a:cxn>
                <a:cxn ang="0">
                  <a:pos x="connsiteX3" y="connsiteY3"/>
                </a:cxn>
              </a:cxnLst>
              <a:rect l="l" t="t" r="r" b="b"/>
              <a:pathLst>
                <a:path w="8619" h="57990">
                  <a:moveTo>
                    <a:pt x="8620" y="0"/>
                  </a:moveTo>
                  <a:lnTo>
                    <a:pt x="0" y="0"/>
                  </a:lnTo>
                  <a:lnTo>
                    <a:pt x="0" y="57990"/>
                  </a:lnTo>
                  <a:lnTo>
                    <a:pt x="8620" y="5799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5" name="Freeform: Shape 284">
              <a:extLst>
                <a:ext uri="{FF2B5EF4-FFF2-40B4-BE49-F238E27FC236}">
                  <a16:creationId xmlns="" xmlns:a16="http://schemas.microsoft.com/office/drawing/2014/main" id="{8BFED658-23AE-4E86-AC8F-7854C9A67D52}"/>
                </a:ext>
              </a:extLst>
            </p:cNvPr>
            <p:cNvSpPr/>
            <p:nvPr/>
          </p:nvSpPr>
          <p:spPr>
            <a:xfrm>
              <a:off x="6683897" y="4422308"/>
              <a:ext cx="46871" cy="57990"/>
            </a:xfrm>
            <a:custGeom>
              <a:avLst/>
              <a:gdLst>
                <a:gd name="connsiteX0" fmla="*/ 8620 w 46871"/>
                <a:gd name="connsiteY0" fmla="*/ 0 h 57990"/>
                <a:gd name="connsiteX1" fmla="*/ 0 w 46871"/>
                <a:gd name="connsiteY1" fmla="*/ 0 h 57990"/>
                <a:gd name="connsiteX2" fmla="*/ 0 w 46871"/>
                <a:gd name="connsiteY2" fmla="*/ 57990 h 57990"/>
                <a:gd name="connsiteX3" fmla="*/ 8620 w 46871"/>
                <a:gd name="connsiteY3" fmla="*/ 57990 h 57990"/>
                <a:gd name="connsiteX4" fmla="*/ 8620 w 46871"/>
                <a:gd name="connsiteY4" fmla="*/ 31558 h 57990"/>
                <a:gd name="connsiteX5" fmla="*/ 12122 w 46871"/>
                <a:gd name="connsiteY5" fmla="*/ 31558 h 57990"/>
                <a:gd name="connsiteX6" fmla="*/ 13738 w 46871"/>
                <a:gd name="connsiteY6" fmla="*/ 31827 h 57990"/>
                <a:gd name="connsiteX7" fmla="*/ 14816 w 46871"/>
                <a:gd name="connsiteY7" fmla="*/ 32097 h 57990"/>
                <a:gd name="connsiteX8" fmla="*/ 15893 w 46871"/>
                <a:gd name="connsiteY8" fmla="*/ 32636 h 57990"/>
                <a:gd name="connsiteX9" fmla="*/ 16701 w 46871"/>
                <a:gd name="connsiteY9" fmla="*/ 33446 h 57990"/>
                <a:gd name="connsiteX10" fmla="*/ 35557 w 46871"/>
                <a:gd name="connsiteY10" fmla="*/ 56102 h 57990"/>
                <a:gd name="connsiteX11" fmla="*/ 36096 w 46871"/>
                <a:gd name="connsiteY11" fmla="*/ 56912 h 57990"/>
                <a:gd name="connsiteX12" fmla="*/ 36904 w 46871"/>
                <a:gd name="connsiteY12" fmla="*/ 57451 h 57990"/>
                <a:gd name="connsiteX13" fmla="*/ 37982 w 46871"/>
                <a:gd name="connsiteY13" fmla="*/ 57721 h 57990"/>
                <a:gd name="connsiteX14" fmla="*/ 39329 w 46871"/>
                <a:gd name="connsiteY14" fmla="*/ 57990 h 57990"/>
                <a:gd name="connsiteX15" fmla="*/ 46871 w 46871"/>
                <a:gd name="connsiteY15" fmla="*/ 57990 h 57990"/>
                <a:gd name="connsiteX16" fmla="*/ 24513 w 46871"/>
                <a:gd name="connsiteY16" fmla="*/ 30479 h 57990"/>
                <a:gd name="connsiteX17" fmla="*/ 20742 w 46871"/>
                <a:gd name="connsiteY17" fmla="*/ 27512 h 57990"/>
                <a:gd name="connsiteX18" fmla="*/ 22358 w 46871"/>
                <a:gd name="connsiteY18" fmla="*/ 26433 h 57990"/>
                <a:gd name="connsiteX19" fmla="*/ 23974 w 46871"/>
                <a:gd name="connsiteY19" fmla="*/ 24815 h 57990"/>
                <a:gd name="connsiteX20" fmla="*/ 45255 w 46871"/>
                <a:gd name="connsiteY20" fmla="*/ 0 h 57990"/>
                <a:gd name="connsiteX21" fmla="*/ 37982 w 46871"/>
                <a:gd name="connsiteY21" fmla="*/ 0 h 57990"/>
                <a:gd name="connsiteX22" fmla="*/ 35557 w 46871"/>
                <a:gd name="connsiteY22" fmla="*/ 539 h 57990"/>
                <a:gd name="connsiteX23" fmla="*/ 33941 w 46871"/>
                <a:gd name="connsiteY23" fmla="*/ 2158 h 57990"/>
                <a:gd name="connsiteX24" fmla="*/ 15624 w 46871"/>
                <a:gd name="connsiteY24" fmla="*/ 23466 h 57990"/>
                <a:gd name="connsiteX25" fmla="*/ 13738 w 46871"/>
                <a:gd name="connsiteY25" fmla="*/ 24815 h 57990"/>
                <a:gd name="connsiteX26" fmla="*/ 11314 w 46871"/>
                <a:gd name="connsiteY26" fmla="*/ 25084 h 57990"/>
                <a:gd name="connsiteX27" fmla="*/ 8620 w 46871"/>
                <a:gd name="connsiteY27" fmla="*/ 25084 h 57990"/>
                <a:gd name="connsiteX28" fmla="*/ 8620 w 46871"/>
                <a:gd name="connsiteY28" fmla="*/ 0 h 5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6871" h="57990">
                  <a:moveTo>
                    <a:pt x="8620" y="0"/>
                  </a:moveTo>
                  <a:lnTo>
                    <a:pt x="0" y="0"/>
                  </a:lnTo>
                  <a:lnTo>
                    <a:pt x="0" y="57990"/>
                  </a:lnTo>
                  <a:lnTo>
                    <a:pt x="8620" y="57990"/>
                  </a:lnTo>
                  <a:lnTo>
                    <a:pt x="8620" y="31558"/>
                  </a:lnTo>
                  <a:lnTo>
                    <a:pt x="12122" y="31558"/>
                  </a:lnTo>
                  <a:cubicBezTo>
                    <a:pt x="12661" y="31558"/>
                    <a:pt x="13199" y="31827"/>
                    <a:pt x="13738" y="31827"/>
                  </a:cubicBezTo>
                  <a:cubicBezTo>
                    <a:pt x="14007" y="31827"/>
                    <a:pt x="14546" y="31827"/>
                    <a:pt x="14816" y="32097"/>
                  </a:cubicBezTo>
                  <a:cubicBezTo>
                    <a:pt x="15085" y="32367"/>
                    <a:pt x="15624" y="32367"/>
                    <a:pt x="15893" y="32636"/>
                  </a:cubicBezTo>
                  <a:cubicBezTo>
                    <a:pt x="15893" y="32906"/>
                    <a:pt x="16432" y="33176"/>
                    <a:pt x="16701" y="33446"/>
                  </a:cubicBezTo>
                  <a:lnTo>
                    <a:pt x="35557" y="56102"/>
                  </a:lnTo>
                  <a:cubicBezTo>
                    <a:pt x="35827" y="56372"/>
                    <a:pt x="35827" y="56642"/>
                    <a:pt x="36096" y="56912"/>
                  </a:cubicBezTo>
                  <a:cubicBezTo>
                    <a:pt x="36365" y="57181"/>
                    <a:pt x="36635" y="57181"/>
                    <a:pt x="36904" y="57451"/>
                  </a:cubicBezTo>
                  <a:cubicBezTo>
                    <a:pt x="37174" y="57451"/>
                    <a:pt x="37443" y="57721"/>
                    <a:pt x="37982" y="57721"/>
                  </a:cubicBezTo>
                  <a:cubicBezTo>
                    <a:pt x="38251" y="57721"/>
                    <a:pt x="38790" y="57990"/>
                    <a:pt x="39329" y="57990"/>
                  </a:cubicBezTo>
                  <a:lnTo>
                    <a:pt x="46871" y="57990"/>
                  </a:lnTo>
                  <a:lnTo>
                    <a:pt x="24513" y="30479"/>
                  </a:lnTo>
                  <a:cubicBezTo>
                    <a:pt x="23436" y="29130"/>
                    <a:pt x="22089" y="28051"/>
                    <a:pt x="20742" y="27512"/>
                  </a:cubicBezTo>
                  <a:cubicBezTo>
                    <a:pt x="21281" y="27242"/>
                    <a:pt x="21819" y="26703"/>
                    <a:pt x="22358" y="26433"/>
                  </a:cubicBezTo>
                  <a:cubicBezTo>
                    <a:pt x="22897" y="25893"/>
                    <a:pt x="23436" y="25354"/>
                    <a:pt x="23974" y="24815"/>
                  </a:cubicBezTo>
                  <a:lnTo>
                    <a:pt x="45255" y="0"/>
                  </a:lnTo>
                  <a:lnTo>
                    <a:pt x="37982" y="0"/>
                  </a:lnTo>
                  <a:cubicBezTo>
                    <a:pt x="37174" y="0"/>
                    <a:pt x="36365" y="270"/>
                    <a:pt x="35557" y="539"/>
                  </a:cubicBezTo>
                  <a:cubicBezTo>
                    <a:pt x="35019" y="809"/>
                    <a:pt x="34480" y="1349"/>
                    <a:pt x="33941" y="2158"/>
                  </a:cubicBezTo>
                  <a:lnTo>
                    <a:pt x="15624" y="23466"/>
                  </a:lnTo>
                  <a:cubicBezTo>
                    <a:pt x="15085" y="24005"/>
                    <a:pt x="14546" y="24545"/>
                    <a:pt x="13738" y="24815"/>
                  </a:cubicBezTo>
                  <a:cubicBezTo>
                    <a:pt x="13199" y="25084"/>
                    <a:pt x="12391" y="25084"/>
                    <a:pt x="11314" y="25084"/>
                  </a:cubicBezTo>
                  <a:lnTo>
                    <a:pt x="8620" y="25084"/>
                  </a:lnTo>
                  <a:lnTo>
                    <a:pt x="862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6" name="Freeform: Shape 285">
              <a:extLst>
                <a:ext uri="{FF2B5EF4-FFF2-40B4-BE49-F238E27FC236}">
                  <a16:creationId xmlns="" xmlns:a16="http://schemas.microsoft.com/office/drawing/2014/main" id="{8E30F978-0722-40DC-8F72-F64F69D72CB5}"/>
                </a:ext>
              </a:extLst>
            </p:cNvPr>
            <p:cNvSpPr/>
            <p:nvPr/>
          </p:nvSpPr>
          <p:spPr>
            <a:xfrm>
              <a:off x="6777909" y="4422308"/>
              <a:ext cx="35557" cy="57990"/>
            </a:xfrm>
            <a:custGeom>
              <a:avLst/>
              <a:gdLst>
                <a:gd name="connsiteX0" fmla="*/ 8351 w 35557"/>
                <a:gd name="connsiteY0" fmla="*/ 50978 h 57990"/>
                <a:gd name="connsiteX1" fmla="*/ 8351 w 35557"/>
                <a:gd name="connsiteY1" fmla="*/ 32097 h 57990"/>
                <a:gd name="connsiteX2" fmla="*/ 30439 w 35557"/>
                <a:gd name="connsiteY2" fmla="*/ 32097 h 57990"/>
                <a:gd name="connsiteX3" fmla="*/ 30439 w 35557"/>
                <a:gd name="connsiteY3" fmla="*/ 25354 h 57990"/>
                <a:gd name="connsiteX4" fmla="*/ 8351 w 35557"/>
                <a:gd name="connsiteY4" fmla="*/ 25354 h 57990"/>
                <a:gd name="connsiteX5" fmla="*/ 8351 w 35557"/>
                <a:gd name="connsiteY5" fmla="*/ 7013 h 57990"/>
                <a:gd name="connsiteX6" fmla="*/ 35557 w 35557"/>
                <a:gd name="connsiteY6" fmla="*/ 7013 h 57990"/>
                <a:gd name="connsiteX7" fmla="*/ 35557 w 35557"/>
                <a:gd name="connsiteY7" fmla="*/ 0 h 57990"/>
                <a:gd name="connsiteX8" fmla="*/ 0 w 35557"/>
                <a:gd name="connsiteY8" fmla="*/ 0 h 57990"/>
                <a:gd name="connsiteX9" fmla="*/ 0 w 35557"/>
                <a:gd name="connsiteY9" fmla="*/ 57990 h 57990"/>
                <a:gd name="connsiteX10" fmla="*/ 35557 w 35557"/>
                <a:gd name="connsiteY10" fmla="*/ 57990 h 57990"/>
                <a:gd name="connsiteX11" fmla="*/ 35557 w 35557"/>
                <a:gd name="connsiteY11" fmla="*/ 50978 h 5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557" h="57990">
                  <a:moveTo>
                    <a:pt x="8351" y="50978"/>
                  </a:moveTo>
                  <a:lnTo>
                    <a:pt x="8351" y="32097"/>
                  </a:lnTo>
                  <a:lnTo>
                    <a:pt x="30439" y="32097"/>
                  </a:lnTo>
                  <a:lnTo>
                    <a:pt x="30439" y="25354"/>
                  </a:lnTo>
                  <a:lnTo>
                    <a:pt x="8351" y="25354"/>
                  </a:lnTo>
                  <a:lnTo>
                    <a:pt x="8351" y="7013"/>
                  </a:lnTo>
                  <a:lnTo>
                    <a:pt x="35557" y="7013"/>
                  </a:lnTo>
                  <a:lnTo>
                    <a:pt x="35557" y="0"/>
                  </a:lnTo>
                  <a:lnTo>
                    <a:pt x="0" y="0"/>
                  </a:lnTo>
                  <a:lnTo>
                    <a:pt x="0" y="57990"/>
                  </a:lnTo>
                  <a:lnTo>
                    <a:pt x="35557" y="57990"/>
                  </a:lnTo>
                  <a:lnTo>
                    <a:pt x="35557" y="50978"/>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7" name="Freeform: Shape 286">
              <a:extLst>
                <a:ext uri="{FF2B5EF4-FFF2-40B4-BE49-F238E27FC236}">
                  <a16:creationId xmlns="" xmlns:a16="http://schemas.microsoft.com/office/drawing/2014/main" id="{B1E9CE9A-4B84-496A-9EB2-63DD919B758A}"/>
                </a:ext>
              </a:extLst>
            </p:cNvPr>
            <p:cNvSpPr/>
            <p:nvPr/>
          </p:nvSpPr>
          <p:spPr>
            <a:xfrm>
              <a:off x="6920138" y="4421768"/>
              <a:ext cx="37712" cy="59069"/>
            </a:xfrm>
            <a:custGeom>
              <a:avLst/>
              <a:gdLst>
                <a:gd name="connsiteX0" fmla="*/ 36365 w 37712"/>
                <a:gd name="connsiteY0" fmla="*/ 5934 h 59069"/>
                <a:gd name="connsiteX1" fmla="*/ 29362 w 37712"/>
                <a:gd name="connsiteY1" fmla="*/ 1618 h 59069"/>
                <a:gd name="connsiteX2" fmla="*/ 20472 w 37712"/>
                <a:gd name="connsiteY2" fmla="*/ 0 h 59069"/>
                <a:gd name="connsiteX3" fmla="*/ 12661 w 37712"/>
                <a:gd name="connsiteY3" fmla="*/ 1349 h 59069"/>
                <a:gd name="connsiteX4" fmla="*/ 7004 w 37712"/>
                <a:gd name="connsiteY4" fmla="*/ 4855 h 59069"/>
                <a:gd name="connsiteX5" fmla="*/ 3502 w 37712"/>
                <a:gd name="connsiteY5" fmla="*/ 9980 h 59069"/>
                <a:gd name="connsiteX6" fmla="*/ 2424 w 37712"/>
                <a:gd name="connsiteY6" fmla="*/ 15914 h 59069"/>
                <a:gd name="connsiteX7" fmla="*/ 3502 w 37712"/>
                <a:gd name="connsiteY7" fmla="*/ 22657 h 59069"/>
                <a:gd name="connsiteX8" fmla="*/ 6734 w 37712"/>
                <a:gd name="connsiteY8" fmla="*/ 26972 h 59069"/>
                <a:gd name="connsiteX9" fmla="*/ 11044 w 37712"/>
                <a:gd name="connsiteY9" fmla="*/ 29670 h 59069"/>
                <a:gd name="connsiteX10" fmla="*/ 15893 w 37712"/>
                <a:gd name="connsiteY10" fmla="*/ 31827 h 59069"/>
                <a:gd name="connsiteX11" fmla="*/ 21011 w 37712"/>
                <a:gd name="connsiteY11" fmla="*/ 33176 h 59069"/>
                <a:gd name="connsiteX12" fmla="*/ 25321 w 37712"/>
                <a:gd name="connsiteY12" fmla="*/ 35064 h 59069"/>
                <a:gd name="connsiteX13" fmla="*/ 28554 w 37712"/>
                <a:gd name="connsiteY13" fmla="*/ 37761 h 59069"/>
                <a:gd name="connsiteX14" fmla="*/ 29631 w 37712"/>
                <a:gd name="connsiteY14" fmla="*/ 41807 h 59069"/>
                <a:gd name="connsiteX15" fmla="*/ 28823 w 37712"/>
                <a:gd name="connsiteY15" fmla="*/ 46123 h 59069"/>
                <a:gd name="connsiteX16" fmla="*/ 26668 w 37712"/>
                <a:gd name="connsiteY16" fmla="*/ 49359 h 59069"/>
                <a:gd name="connsiteX17" fmla="*/ 23166 w 37712"/>
                <a:gd name="connsiteY17" fmla="*/ 51247 h 59069"/>
                <a:gd name="connsiteX18" fmla="*/ 18587 w 37712"/>
                <a:gd name="connsiteY18" fmla="*/ 51787 h 59069"/>
                <a:gd name="connsiteX19" fmla="*/ 12930 w 37712"/>
                <a:gd name="connsiteY19" fmla="*/ 50978 h 59069"/>
                <a:gd name="connsiteX20" fmla="*/ 8889 w 37712"/>
                <a:gd name="connsiteY20" fmla="*/ 49090 h 59069"/>
                <a:gd name="connsiteX21" fmla="*/ 6196 w 37712"/>
                <a:gd name="connsiteY21" fmla="*/ 47202 h 59069"/>
                <a:gd name="connsiteX22" fmla="*/ 4310 w 37712"/>
                <a:gd name="connsiteY22" fmla="*/ 46123 h 59069"/>
                <a:gd name="connsiteX23" fmla="*/ 3232 w 37712"/>
                <a:gd name="connsiteY23" fmla="*/ 46662 h 59069"/>
                <a:gd name="connsiteX24" fmla="*/ 2424 w 37712"/>
                <a:gd name="connsiteY24" fmla="*/ 47471 h 59069"/>
                <a:gd name="connsiteX25" fmla="*/ 0 w 37712"/>
                <a:gd name="connsiteY25" fmla="*/ 51517 h 59069"/>
                <a:gd name="connsiteX26" fmla="*/ 3502 w 37712"/>
                <a:gd name="connsiteY26" fmla="*/ 54484 h 59069"/>
                <a:gd name="connsiteX27" fmla="*/ 7812 w 37712"/>
                <a:gd name="connsiteY27" fmla="*/ 56912 h 59069"/>
                <a:gd name="connsiteX28" fmla="*/ 12930 w 37712"/>
                <a:gd name="connsiteY28" fmla="*/ 58530 h 59069"/>
                <a:gd name="connsiteX29" fmla="*/ 18317 w 37712"/>
                <a:gd name="connsiteY29" fmla="*/ 59069 h 59069"/>
                <a:gd name="connsiteX30" fmla="*/ 26399 w 37712"/>
                <a:gd name="connsiteY30" fmla="*/ 57721 h 59069"/>
                <a:gd name="connsiteX31" fmla="*/ 32594 w 37712"/>
                <a:gd name="connsiteY31" fmla="*/ 53675 h 59069"/>
                <a:gd name="connsiteX32" fmla="*/ 36365 w 37712"/>
                <a:gd name="connsiteY32" fmla="*/ 47741 h 59069"/>
                <a:gd name="connsiteX33" fmla="*/ 37712 w 37712"/>
                <a:gd name="connsiteY33" fmla="*/ 40728 h 59069"/>
                <a:gd name="connsiteX34" fmla="*/ 36365 w 37712"/>
                <a:gd name="connsiteY34" fmla="*/ 34794 h 59069"/>
                <a:gd name="connsiteX35" fmla="*/ 33402 w 37712"/>
                <a:gd name="connsiteY35" fmla="*/ 30479 h 59069"/>
                <a:gd name="connsiteX36" fmla="*/ 29092 w 37712"/>
                <a:gd name="connsiteY36" fmla="*/ 27512 h 59069"/>
                <a:gd name="connsiteX37" fmla="*/ 23974 w 37712"/>
                <a:gd name="connsiteY37" fmla="*/ 25624 h 59069"/>
                <a:gd name="connsiteX38" fmla="*/ 18856 w 37712"/>
                <a:gd name="connsiteY38" fmla="*/ 24005 h 59069"/>
                <a:gd name="connsiteX39" fmla="*/ 14546 w 37712"/>
                <a:gd name="connsiteY39" fmla="*/ 22117 h 59069"/>
                <a:gd name="connsiteX40" fmla="*/ 11583 w 37712"/>
                <a:gd name="connsiteY40" fmla="*/ 19420 h 59069"/>
                <a:gd name="connsiteX41" fmla="*/ 10236 w 37712"/>
                <a:gd name="connsiteY41" fmla="*/ 15644 h 59069"/>
                <a:gd name="connsiteX42" fmla="*/ 11044 w 37712"/>
                <a:gd name="connsiteY42" fmla="*/ 12138 h 59069"/>
                <a:gd name="connsiteX43" fmla="*/ 12930 w 37712"/>
                <a:gd name="connsiteY43" fmla="*/ 9710 h 59069"/>
                <a:gd name="connsiteX44" fmla="*/ 16162 w 37712"/>
                <a:gd name="connsiteY44" fmla="*/ 7822 h 59069"/>
                <a:gd name="connsiteX45" fmla="*/ 20472 w 37712"/>
                <a:gd name="connsiteY45" fmla="*/ 7013 h 59069"/>
                <a:gd name="connsiteX46" fmla="*/ 25052 w 37712"/>
                <a:gd name="connsiteY46" fmla="*/ 7822 h 59069"/>
                <a:gd name="connsiteX47" fmla="*/ 28554 w 37712"/>
                <a:gd name="connsiteY47" fmla="*/ 9171 h 59069"/>
                <a:gd name="connsiteX48" fmla="*/ 30709 w 37712"/>
                <a:gd name="connsiteY48" fmla="*/ 10789 h 59069"/>
                <a:gd name="connsiteX49" fmla="*/ 32594 w 37712"/>
                <a:gd name="connsiteY49" fmla="*/ 11328 h 59069"/>
                <a:gd name="connsiteX50" fmla="*/ 33672 w 37712"/>
                <a:gd name="connsiteY50" fmla="*/ 11059 h 59069"/>
                <a:gd name="connsiteX51" fmla="*/ 34480 w 37712"/>
                <a:gd name="connsiteY51" fmla="*/ 9980 h 59069"/>
                <a:gd name="connsiteX52" fmla="*/ 36365 w 37712"/>
                <a:gd name="connsiteY52" fmla="*/ 5934 h 59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7712" h="59069">
                  <a:moveTo>
                    <a:pt x="36365" y="5934"/>
                  </a:moveTo>
                  <a:cubicBezTo>
                    <a:pt x="34480" y="4046"/>
                    <a:pt x="32055" y="2697"/>
                    <a:pt x="29362" y="1618"/>
                  </a:cubicBezTo>
                  <a:cubicBezTo>
                    <a:pt x="26668" y="539"/>
                    <a:pt x="23705" y="0"/>
                    <a:pt x="20472" y="0"/>
                  </a:cubicBezTo>
                  <a:cubicBezTo>
                    <a:pt x="17509" y="0"/>
                    <a:pt x="15085" y="539"/>
                    <a:pt x="12661" y="1349"/>
                  </a:cubicBezTo>
                  <a:cubicBezTo>
                    <a:pt x="10506" y="2158"/>
                    <a:pt x="8620" y="3506"/>
                    <a:pt x="7004" y="4855"/>
                  </a:cubicBezTo>
                  <a:cubicBezTo>
                    <a:pt x="5657" y="6473"/>
                    <a:pt x="4310" y="8092"/>
                    <a:pt x="3502" y="9980"/>
                  </a:cubicBezTo>
                  <a:cubicBezTo>
                    <a:pt x="2694" y="11868"/>
                    <a:pt x="2424" y="14026"/>
                    <a:pt x="2424" y="15914"/>
                  </a:cubicBezTo>
                  <a:cubicBezTo>
                    <a:pt x="2424" y="18611"/>
                    <a:pt x="2694" y="20769"/>
                    <a:pt x="3502" y="22657"/>
                  </a:cubicBezTo>
                  <a:cubicBezTo>
                    <a:pt x="4310" y="24275"/>
                    <a:pt x="5387" y="25624"/>
                    <a:pt x="6734" y="26972"/>
                  </a:cubicBezTo>
                  <a:cubicBezTo>
                    <a:pt x="7812" y="28051"/>
                    <a:pt x="9428" y="29130"/>
                    <a:pt x="11044" y="29670"/>
                  </a:cubicBezTo>
                  <a:cubicBezTo>
                    <a:pt x="12661" y="30479"/>
                    <a:pt x="14277" y="31018"/>
                    <a:pt x="15893" y="31827"/>
                  </a:cubicBezTo>
                  <a:cubicBezTo>
                    <a:pt x="17779" y="32367"/>
                    <a:pt x="19395" y="32636"/>
                    <a:pt x="21011" y="33176"/>
                  </a:cubicBezTo>
                  <a:cubicBezTo>
                    <a:pt x="22627" y="33715"/>
                    <a:pt x="24244" y="34255"/>
                    <a:pt x="25321" y="35064"/>
                  </a:cubicBezTo>
                  <a:cubicBezTo>
                    <a:pt x="26668" y="35873"/>
                    <a:pt x="27745" y="36682"/>
                    <a:pt x="28554" y="37761"/>
                  </a:cubicBezTo>
                  <a:cubicBezTo>
                    <a:pt x="29362" y="38840"/>
                    <a:pt x="29631" y="40189"/>
                    <a:pt x="29631" y="41807"/>
                  </a:cubicBezTo>
                  <a:cubicBezTo>
                    <a:pt x="29631" y="43425"/>
                    <a:pt x="29362" y="44774"/>
                    <a:pt x="28823" y="46123"/>
                  </a:cubicBezTo>
                  <a:cubicBezTo>
                    <a:pt x="28284" y="47202"/>
                    <a:pt x="27745" y="48280"/>
                    <a:pt x="26668" y="49359"/>
                  </a:cubicBezTo>
                  <a:cubicBezTo>
                    <a:pt x="25591" y="50168"/>
                    <a:pt x="24513" y="50708"/>
                    <a:pt x="23166" y="51247"/>
                  </a:cubicBezTo>
                  <a:cubicBezTo>
                    <a:pt x="21819" y="51787"/>
                    <a:pt x="20203" y="51787"/>
                    <a:pt x="18587" y="51787"/>
                  </a:cubicBezTo>
                  <a:cubicBezTo>
                    <a:pt x="16432" y="51787"/>
                    <a:pt x="14546" y="51517"/>
                    <a:pt x="12930" y="50978"/>
                  </a:cubicBezTo>
                  <a:cubicBezTo>
                    <a:pt x="11314" y="50438"/>
                    <a:pt x="10236" y="49899"/>
                    <a:pt x="8889" y="49090"/>
                  </a:cubicBezTo>
                  <a:cubicBezTo>
                    <a:pt x="8081" y="48280"/>
                    <a:pt x="7004" y="47741"/>
                    <a:pt x="6196" y="47202"/>
                  </a:cubicBezTo>
                  <a:cubicBezTo>
                    <a:pt x="5657" y="46662"/>
                    <a:pt x="4849" y="46123"/>
                    <a:pt x="4310" y="46123"/>
                  </a:cubicBezTo>
                  <a:cubicBezTo>
                    <a:pt x="4041" y="46123"/>
                    <a:pt x="3502" y="46392"/>
                    <a:pt x="3232" y="46662"/>
                  </a:cubicBezTo>
                  <a:cubicBezTo>
                    <a:pt x="2963" y="46932"/>
                    <a:pt x="2694" y="46932"/>
                    <a:pt x="2424" y="47471"/>
                  </a:cubicBezTo>
                  <a:lnTo>
                    <a:pt x="0" y="51517"/>
                  </a:lnTo>
                  <a:cubicBezTo>
                    <a:pt x="1077" y="52596"/>
                    <a:pt x="2155" y="53675"/>
                    <a:pt x="3502" y="54484"/>
                  </a:cubicBezTo>
                  <a:cubicBezTo>
                    <a:pt x="4849" y="55563"/>
                    <a:pt x="6465" y="56372"/>
                    <a:pt x="7812" y="56912"/>
                  </a:cubicBezTo>
                  <a:cubicBezTo>
                    <a:pt x="9428" y="57721"/>
                    <a:pt x="11044" y="58260"/>
                    <a:pt x="12930" y="58530"/>
                  </a:cubicBezTo>
                  <a:cubicBezTo>
                    <a:pt x="14546" y="58800"/>
                    <a:pt x="16432" y="59069"/>
                    <a:pt x="18317" y="59069"/>
                  </a:cubicBezTo>
                  <a:cubicBezTo>
                    <a:pt x="21281" y="59069"/>
                    <a:pt x="23974" y="58530"/>
                    <a:pt x="26399" y="57721"/>
                  </a:cubicBezTo>
                  <a:cubicBezTo>
                    <a:pt x="28823" y="56642"/>
                    <a:pt x="30978" y="55293"/>
                    <a:pt x="32594" y="53675"/>
                  </a:cubicBezTo>
                  <a:cubicBezTo>
                    <a:pt x="34210" y="52057"/>
                    <a:pt x="35557" y="50168"/>
                    <a:pt x="36365" y="47741"/>
                  </a:cubicBezTo>
                  <a:cubicBezTo>
                    <a:pt x="37174" y="45583"/>
                    <a:pt x="37712" y="43156"/>
                    <a:pt x="37712" y="40728"/>
                  </a:cubicBezTo>
                  <a:cubicBezTo>
                    <a:pt x="37712" y="38301"/>
                    <a:pt x="37174" y="36413"/>
                    <a:pt x="36365" y="34794"/>
                  </a:cubicBezTo>
                  <a:cubicBezTo>
                    <a:pt x="35557" y="32906"/>
                    <a:pt x="34749" y="31558"/>
                    <a:pt x="33402" y="30479"/>
                  </a:cubicBezTo>
                  <a:cubicBezTo>
                    <a:pt x="32055" y="29400"/>
                    <a:pt x="30709" y="28321"/>
                    <a:pt x="29092" y="27512"/>
                  </a:cubicBezTo>
                  <a:cubicBezTo>
                    <a:pt x="27476" y="26972"/>
                    <a:pt x="25591" y="26163"/>
                    <a:pt x="23974" y="25624"/>
                  </a:cubicBezTo>
                  <a:cubicBezTo>
                    <a:pt x="22358" y="25084"/>
                    <a:pt x="20472" y="24545"/>
                    <a:pt x="18856" y="24005"/>
                  </a:cubicBezTo>
                  <a:cubicBezTo>
                    <a:pt x="17240" y="23466"/>
                    <a:pt x="15893" y="22657"/>
                    <a:pt x="14546" y="22117"/>
                  </a:cubicBezTo>
                  <a:cubicBezTo>
                    <a:pt x="13469" y="21308"/>
                    <a:pt x="12391" y="20499"/>
                    <a:pt x="11583" y="19420"/>
                  </a:cubicBezTo>
                  <a:cubicBezTo>
                    <a:pt x="10775" y="18341"/>
                    <a:pt x="10236" y="17262"/>
                    <a:pt x="10236" y="15644"/>
                  </a:cubicBezTo>
                  <a:cubicBezTo>
                    <a:pt x="10236" y="14295"/>
                    <a:pt x="10506" y="13216"/>
                    <a:pt x="11044" y="12138"/>
                  </a:cubicBezTo>
                  <a:cubicBezTo>
                    <a:pt x="11314" y="11059"/>
                    <a:pt x="12122" y="10249"/>
                    <a:pt x="12930" y="9710"/>
                  </a:cubicBezTo>
                  <a:cubicBezTo>
                    <a:pt x="13738" y="8901"/>
                    <a:pt x="14816" y="8092"/>
                    <a:pt x="16162" y="7822"/>
                  </a:cubicBezTo>
                  <a:cubicBezTo>
                    <a:pt x="17240" y="7283"/>
                    <a:pt x="18856" y="7013"/>
                    <a:pt x="20472" y="7013"/>
                  </a:cubicBezTo>
                  <a:cubicBezTo>
                    <a:pt x="22358" y="7013"/>
                    <a:pt x="23974" y="7283"/>
                    <a:pt x="25052" y="7822"/>
                  </a:cubicBezTo>
                  <a:cubicBezTo>
                    <a:pt x="26399" y="8092"/>
                    <a:pt x="27476" y="8631"/>
                    <a:pt x="28554" y="9171"/>
                  </a:cubicBezTo>
                  <a:cubicBezTo>
                    <a:pt x="29362" y="9710"/>
                    <a:pt x="30170" y="10249"/>
                    <a:pt x="30709" y="10789"/>
                  </a:cubicBezTo>
                  <a:cubicBezTo>
                    <a:pt x="31517" y="11059"/>
                    <a:pt x="32055" y="11328"/>
                    <a:pt x="32594" y="11328"/>
                  </a:cubicBezTo>
                  <a:cubicBezTo>
                    <a:pt x="32864" y="11328"/>
                    <a:pt x="33402" y="11328"/>
                    <a:pt x="33672" y="11059"/>
                  </a:cubicBezTo>
                  <a:cubicBezTo>
                    <a:pt x="33941" y="10789"/>
                    <a:pt x="34210" y="10519"/>
                    <a:pt x="34480" y="9980"/>
                  </a:cubicBezTo>
                  <a:lnTo>
                    <a:pt x="36365" y="593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8" name="Freeform: Shape 287">
              <a:extLst>
                <a:ext uri="{FF2B5EF4-FFF2-40B4-BE49-F238E27FC236}">
                  <a16:creationId xmlns="" xmlns:a16="http://schemas.microsoft.com/office/drawing/2014/main" id="{E4096725-5D49-437A-A979-2C08C59A966C}"/>
                </a:ext>
              </a:extLst>
            </p:cNvPr>
            <p:cNvSpPr/>
            <p:nvPr/>
          </p:nvSpPr>
          <p:spPr>
            <a:xfrm>
              <a:off x="7008492" y="4422308"/>
              <a:ext cx="47410" cy="57990"/>
            </a:xfrm>
            <a:custGeom>
              <a:avLst/>
              <a:gdLst>
                <a:gd name="connsiteX0" fmla="*/ 38790 w 47409"/>
                <a:gd name="connsiteY0" fmla="*/ 0 h 57990"/>
                <a:gd name="connsiteX1" fmla="*/ 38790 w 47409"/>
                <a:gd name="connsiteY1" fmla="*/ 25624 h 57990"/>
                <a:gd name="connsiteX2" fmla="*/ 8620 w 47409"/>
                <a:gd name="connsiteY2" fmla="*/ 25624 h 57990"/>
                <a:gd name="connsiteX3" fmla="*/ 8620 w 47409"/>
                <a:gd name="connsiteY3" fmla="*/ 0 h 57990"/>
                <a:gd name="connsiteX4" fmla="*/ 0 w 47409"/>
                <a:gd name="connsiteY4" fmla="*/ 0 h 57990"/>
                <a:gd name="connsiteX5" fmla="*/ 0 w 47409"/>
                <a:gd name="connsiteY5" fmla="*/ 57990 h 57990"/>
                <a:gd name="connsiteX6" fmla="*/ 8620 w 47409"/>
                <a:gd name="connsiteY6" fmla="*/ 57990 h 57990"/>
                <a:gd name="connsiteX7" fmla="*/ 8620 w 47409"/>
                <a:gd name="connsiteY7" fmla="*/ 31827 h 57990"/>
                <a:gd name="connsiteX8" fmla="*/ 38790 w 47409"/>
                <a:gd name="connsiteY8" fmla="*/ 31827 h 57990"/>
                <a:gd name="connsiteX9" fmla="*/ 38790 w 47409"/>
                <a:gd name="connsiteY9" fmla="*/ 57990 h 57990"/>
                <a:gd name="connsiteX10" fmla="*/ 47410 w 47409"/>
                <a:gd name="connsiteY10" fmla="*/ 57990 h 57990"/>
                <a:gd name="connsiteX11" fmla="*/ 47410 w 47409"/>
                <a:gd name="connsiteY11" fmla="*/ 0 h 5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409" h="57990">
                  <a:moveTo>
                    <a:pt x="38790" y="0"/>
                  </a:moveTo>
                  <a:lnTo>
                    <a:pt x="38790" y="25624"/>
                  </a:lnTo>
                  <a:lnTo>
                    <a:pt x="8620" y="25624"/>
                  </a:lnTo>
                  <a:lnTo>
                    <a:pt x="8620" y="0"/>
                  </a:lnTo>
                  <a:lnTo>
                    <a:pt x="0" y="0"/>
                  </a:lnTo>
                  <a:lnTo>
                    <a:pt x="0" y="57990"/>
                  </a:lnTo>
                  <a:lnTo>
                    <a:pt x="8620" y="57990"/>
                  </a:lnTo>
                  <a:lnTo>
                    <a:pt x="8620" y="31827"/>
                  </a:lnTo>
                  <a:lnTo>
                    <a:pt x="38790" y="31827"/>
                  </a:lnTo>
                  <a:lnTo>
                    <a:pt x="38790" y="57990"/>
                  </a:lnTo>
                  <a:lnTo>
                    <a:pt x="47410" y="57990"/>
                  </a:lnTo>
                  <a:lnTo>
                    <a:pt x="4741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9" name="Freeform: Shape 288">
              <a:extLst>
                <a:ext uri="{FF2B5EF4-FFF2-40B4-BE49-F238E27FC236}">
                  <a16:creationId xmlns="" xmlns:a16="http://schemas.microsoft.com/office/drawing/2014/main" id="{1210ADFE-41FF-4416-8F08-4B84661A5BE6}"/>
                </a:ext>
              </a:extLst>
            </p:cNvPr>
            <p:cNvSpPr/>
            <p:nvPr/>
          </p:nvSpPr>
          <p:spPr>
            <a:xfrm>
              <a:off x="7106814" y="4421768"/>
              <a:ext cx="57107" cy="59069"/>
            </a:xfrm>
            <a:custGeom>
              <a:avLst/>
              <a:gdLst>
                <a:gd name="connsiteX0" fmla="*/ 54952 w 57107"/>
                <a:gd name="connsiteY0" fmla="*/ 17532 h 59069"/>
                <a:gd name="connsiteX1" fmla="*/ 49295 w 57107"/>
                <a:gd name="connsiteY1" fmla="*/ 8361 h 59069"/>
                <a:gd name="connsiteX2" fmla="*/ 40137 w 57107"/>
                <a:gd name="connsiteY2" fmla="*/ 2158 h 59069"/>
                <a:gd name="connsiteX3" fmla="*/ 28554 w 57107"/>
                <a:gd name="connsiteY3" fmla="*/ 0 h 59069"/>
                <a:gd name="connsiteX4" fmla="*/ 16971 w 57107"/>
                <a:gd name="connsiteY4" fmla="*/ 2158 h 59069"/>
                <a:gd name="connsiteX5" fmla="*/ 7812 w 57107"/>
                <a:gd name="connsiteY5" fmla="*/ 8361 h 59069"/>
                <a:gd name="connsiteX6" fmla="*/ 1886 w 57107"/>
                <a:gd name="connsiteY6" fmla="*/ 17532 h 59069"/>
                <a:gd name="connsiteX7" fmla="*/ 0 w 57107"/>
                <a:gd name="connsiteY7" fmla="*/ 29400 h 59069"/>
                <a:gd name="connsiteX8" fmla="*/ 1886 w 57107"/>
                <a:gd name="connsiteY8" fmla="*/ 41537 h 59069"/>
                <a:gd name="connsiteX9" fmla="*/ 7812 w 57107"/>
                <a:gd name="connsiteY9" fmla="*/ 50708 h 59069"/>
                <a:gd name="connsiteX10" fmla="*/ 16971 w 57107"/>
                <a:gd name="connsiteY10" fmla="*/ 56912 h 59069"/>
                <a:gd name="connsiteX11" fmla="*/ 28554 w 57107"/>
                <a:gd name="connsiteY11" fmla="*/ 59069 h 59069"/>
                <a:gd name="connsiteX12" fmla="*/ 40137 w 57107"/>
                <a:gd name="connsiteY12" fmla="*/ 56912 h 59069"/>
                <a:gd name="connsiteX13" fmla="*/ 49295 w 57107"/>
                <a:gd name="connsiteY13" fmla="*/ 50708 h 59069"/>
                <a:gd name="connsiteX14" fmla="*/ 54952 w 57107"/>
                <a:gd name="connsiteY14" fmla="*/ 41537 h 59069"/>
                <a:gd name="connsiteX15" fmla="*/ 57107 w 57107"/>
                <a:gd name="connsiteY15" fmla="*/ 29400 h 59069"/>
                <a:gd name="connsiteX16" fmla="*/ 54952 w 57107"/>
                <a:gd name="connsiteY16" fmla="*/ 17532 h 59069"/>
                <a:gd name="connsiteX17" fmla="*/ 54952 w 57107"/>
                <a:gd name="connsiteY17" fmla="*/ 17532 h 59069"/>
                <a:gd name="connsiteX18" fmla="*/ 46871 w 57107"/>
                <a:gd name="connsiteY18" fmla="*/ 38840 h 59069"/>
                <a:gd name="connsiteX19" fmla="*/ 42830 w 57107"/>
                <a:gd name="connsiteY19" fmla="*/ 45583 h 59069"/>
                <a:gd name="connsiteX20" fmla="*/ 36635 w 57107"/>
                <a:gd name="connsiteY20" fmla="*/ 50168 h 59069"/>
                <a:gd name="connsiteX21" fmla="*/ 28554 w 57107"/>
                <a:gd name="connsiteY21" fmla="*/ 51517 h 59069"/>
                <a:gd name="connsiteX22" fmla="*/ 20203 w 57107"/>
                <a:gd name="connsiteY22" fmla="*/ 50168 h 59069"/>
                <a:gd name="connsiteX23" fmla="*/ 14007 w 57107"/>
                <a:gd name="connsiteY23" fmla="*/ 45583 h 59069"/>
                <a:gd name="connsiteX24" fmla="*/ 9967 w 57107"/>
                <a:gd name="connsiteY24" fmla="*/ 38840 h 59069"/>
                <a:gd name="connsiteX25" fmla="*/ 8620 w 57107"/>
                <a:gd name="connsiteY25" fmla="*/ 29400 h 59069"/>
                <a:gd name="connsiteX26" fmla="*/ 9967 w 57107"/>
                <a:gd name="connsiteY26" fmla="*/ 20229 h 59069"/>
                <a:gd name="connsiteX27" fmla="*/ 14007 w 57107"/>
                <a:gd name="connsiteY27" fmla="*/ 13216 h 59069"/>
                <a:gd name="connsiteX28" fmla="*/ 20203 w 57107"/>
                <a:gd name="connsiteY28" fmla="*/ 8901 h 59069"/>
                <a:gd name="connsiteX29" fmla="*/ 28554 w 57107"/>
                <a:gd name="connsiteY29" fmla="*/ 7283 h 59069"/>
                <a:gd name="connsiteX30" fmla="*/ 36635 w 57107"/>
                <a:gd name="connsiteY30" fmla="*/ 8901 h 59069"/>
                <a:gd name="connsiteX31" fmla="*/ 42830 w 57107"/>
                <a:gd name="connsiteY31" fmla="*/ 13216 h 59069"/>
                <a:gd name="connsiteX32" fmla="*/ 46871 w 57107"/>
                <a:gd name="connsiteY32" fmla="*/ 20229 h 59069"/>
                <a:gd name="connsiteX33" fmla="*/ 48487 w 57107"/>
                <a:gd name="connsiteY33" fmla="*/ 29400 h 59069"/>
                <a:gd name="connsiteX34" fmla="*/ 46871 w 57107"/>
                <a:gd name="connsiteY34" fmla="*/ 38840 h 59069"/>
                <a:gd name="connsiteX35" fmla="*/ 46871 w 57107"/>
                <a:gd name="connsiteY35" fmla="*/ 38840 h 59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7107" h="59069">
                  <a:moveTo>
                    <a:pt x="54952" y="17532"/>
                  </a:moveTo>
                  <a:cubicBezTo>
                    <a:pt x="53605" y="14026"/>
                    <a:pt x="51720" y="11059"/>
                    <a:pt x="49295" y="8361"/>
                  </a:cubicBezTo>
                  <a:cubicBezTo>
                    <a:pt x="46602" y="5664"/>
                    <a:pt x="43639" y="3506"/>
                    <a:pt x="40137" y="2158"/>
                  </a:cubicBezTo>
                  <a:cubicBezTo>
                    <a:pt x="36635" y="809"/>
                    <a:pt x="32864" y="0"/>
                    <a:pt x="28554" y="0"/>
                  </a:cubicBezTo>
                  <a:cubicBezTo>
                    <a:pt x="24244" y="0"/>
                    <a:pt x="20472" y="809"/>
                    <a:pt x="16971" y="2158"/>
                  </a:cubicBezTo>
                  <a:cubicBezTo>
                    <a:pt x="13199" y="3506"/>
                    <a:pt x="10236" y="5664"/>
                    <a:pt x="7812" y="8361"/>
                  </a:cubicBezTo>
                  <a:cubicBezTo>
                    <a:pt x="5387" y="11059"/>
                    <a:pt x="3232" y="14026"/>
                    <a:pt x="1886" y="17532"/>
                  </a:cubicBezTo>
                  <a:cubicBezTo>
                    <a:pt x="539" y="21308"/>
                    <a:pt x="0" y="25354"/>
                    <a:pt x="0" y="29400"/>
                  </a:cubicBezTo>
                  <a:cubicBezTo>
                    <a:pt x="0" y="33985"/>
                    <a:pt x="539" y="37761"/>
                    <a:pt x="1886" y="41537"/>
                  </a:cubicBezTo>
                  <a:cubicBezTo>
                    <a:pt x="3232" y="45044"/>
                    <a:pt x="5387" y="48011"/>
                    <a:pt x="7812" y="50708"/>
                  </a:cubicBezTo>
                  <a:cubicBezTo>
                    <a:pt x="10236" y="53405"/>
                    <a:pt x="13199" y="55293"/>
                    <a:pt x="16971" y="56912"/>
                  </a:cubicBezTo>
                  <a:cubicBezTo>
                    <a:pt x="20472" y="58260"/>
                    <a:pt x="24244" y="59069"/>
                    <a:pt x="28554" y="59069"/>
                  </a:cubicBezTo>
                  <a:cubicBezTo>
                    <a:pt x="32864" y="59069"/>
                    <a:pt x="36635" y="58260"/>
                    <a:pt x="40137" y="56912"/>
                  </a:cubicBezTo>
                  <a:cubicBezTo>
                    <a:pt x="43639" y="55293"/>
                    <a:pt x="46602" y="53405"/>
                    <a:pt x="49295" y="50708"/>
                  </a:cubicBezTo>
                  <a:cubicBezTo>
                    <a:pt x="51720" y="48011"/>
                    <a:pt x="53605" y="45044"/>
                    <a:pt x="54952" y="41537"/>
                  </a:cubicBezTo>
                  <a:cubicBezTo>
                    <a:pt x="56568" y="37761"/>
                    <a:pt x="57107" y="33985"/>
                    <a:pt x="57107" y="29400"/>
                  </a:cubicBezTo>
                  <a:cubicBezTo>
                    <a:pt x="57107" y="25354"/>
                    <a:pt x="56568" y="21308"/>
                    <a:pt x="54952" y="17532"/>
                  </a:cubicBezTo>
                  <a:lnTo>
                    <a:pt x="54952" y="17532"/>
                  </a:lnTo>
                  <a:close/>
                  <a:moveTo>
                    <a:pt x="46871" y="38840"/>
                  </a:moveTo>
                  <a:cubicBezTo>
                    <a:pt x="46063" y="41537"/>
                    <a:pt x="44716" y="43965"/>
                    <a:pt x="42830" y="45583"/>
                  </a:cubicBezTo>
                  <a:cubicBezTo>
                    <a:pt x="41214" y="47741"/>
                    <a:pt x="39059" y="49090"/>
                    <a:pt x="36635" y="50168"/>
                  </a:cubicBezTo>
                  <a:cubicBezTo>
                    <a:pt x="34210" y="50978"/>
                    <a:pt x="31517" y="51517"/>
                    <a:pt x="28554" y="51517"/>
                  </a:cubicBezTo>
                  <a:cubicBezTo>
                    <a:pt x="25321" y="51517"/>
                    <a:pt x="22627" y="50978"/>
                    <a:pt x="20203" y="50168"/>
                  </a:cubicBezTo>
                  <a:cubicBezTo>
                    <a:pt x="17779" y="49090"/>
                    <a:pt x="15624" y="47741"/>
                    <a:pt x="14007" y="45583"/>
                  </a:cubicBezTo>
                  <a:cubicBezTo>
                    <a:pt x="12391" y="43965"/>
                    <a:pt x="10775" y="41537"/>
                    <a:pt x="9967" y="38840"/>
                  </a:cubicBezTo>
                  <a:cubicBezTo>
                    <a:pt x="9159" y="36143"/>
                    <a:pt x="8620" y="32906"/>
                    <a:pt x="8620" y="29400"/>
                  </a:cubicBezTo>
                  <a:cubicBezTo>
                    <a:pt x="8620" y="26163"/>
                    <a:pt x="9159" y="22926"/>
                    <a:pt x="9967" y="20229"/>
                  </a:cubicBezTo>
                  <a:cubicBezTo>
                    <a:pt x="10775" y="17532"/>
                    <a:pt x="12391" y="15104"/>
                    <a:pt x="14007" y="13216"/>
                  </a:cubicBezTo>
                  <a:cubicBezTo>
                    <a:pt x="15624" y="11328"/>
                    <a:pt x="17779" y="9980"/>
                    <a:pt x="20203" y="8901"/>
                  </a:cubicBezTo>
                  <a:cubicBezTo>
                    <a:pt x="22627" y="7822"/>
                    <a:pt x="25321" y="7283"/>
                    <a:pt x="28554" y="7283"/>
                  </a:cubicBezTo>
                  <a:cubicBezTo>
                    <a:pt x="31517" y="7283"/>
                    <a:pt x="34210" y="7822"/>
                    <a:pt x="36635" y="8901"/>
                  </a:cubicBezTo>
                  <a:cubicBezTo>
                    <a:pt x="39059" y="9980"/>
                    <a:pt x="41214" y="11328"/>
                    <a:pt x="42830" y="13216"/>
                  </a:cubicBezTo>
                  <a:cubicBezTo>
                    <a:pt x="44716" y="15104"/>
                    <a:pt x="46063" y="17532"/>
                    <a:pt x="46871" y="20229"/>
                  </a:cubicBezTo>
                  <a:cubicBezTo>
                    <a:pt x="47949" y="22926"/>
                    <a:pt x="48487" y="26163"/>
                    <a:pt x="48487" y="29400"/>
                  </a:cubicBezTo>
                  <a:cubicBezTo>
                    <a:pt x="48487" y="32906"/>
                    <a:pt x="47949" y="36143"/>
                    <a:pt x="46871" y="38840"/>
                  </a:cubicBezTo>
                  <a:lnTo>
                    <a:pt x="46871" y="3884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0" name="Freeform: Shape 289">
              <a:extLst>
                <a:ext uri="{FF2B5EF4-FFF2-40B4-BE49-F238E27FC236}">
                  <a16:creationId xmlns="" xmlns:a16="http://schemas.microsoft.com/office/drawing/2014/main" id="{97FD19D7-B301-4DC4-8AC5-72D30FD36345}"/>
                </a:ext>
              </a:extLst>
            </p:cNvPr>
            <p:cNvSpPr/>
            <p:nvPr/>
          </p:nvSpPr>
          <p:spPr>
            <a:xfrm>
              <a:off x="7214833" y="4422308"/>
              <a:ext cx="39329" cy="57990"/>
            </a:xfrm>
            <a:custGeom>
              <a:avLst/>
              <a:gdLst>
                <a:gd name="connsiteX0" fmla="*/ 8620 w 39328"/>
                <a:gd name="connsiteY0" fmla="*/ 29670 h 57990"/>
                <a:gd name="connsiteX1" fmla="*/ 8620 w 39328"/>
                <a:gd name="connsiteY1" fmla="*/ 6743 h 57990"/>
                <a:gd name="connsiteX2" fmla="*/ 17509 w 39328"/>
                <a:gd name="connsiteY2" fmla="*/ 6743 h 57990"/>
                <a:gd name="connsiteX3" fmla="*/ 27476 w 39328"/>
                <a:gd name="connsiteY3" fmla="*/ 9710 h 57990"/>
                <a:gd name="connsiteX4" fmla="*/ 30709 w 39328"/>
                <a:gd name="connsiteY4" fmla="*/ 18071 h 57990"/>
                <a:gd name="connsiteX5" fmla="*/ 29900 w 39328"/>
                <a:gd name="connsiteY5" fmla="*/ 22926 h 57990"/>
                <a:gd name="connsiteX6" fmla="*/ 27476 w 39328"/>
                <a:gd name="connsiteY6" fmla="*/ 26703 h 57990"/>
                <a:gd name="connsiteX7" fmla="*/ 23166 w 39328"/>
                <a:gd name="connsiteY7" fmla="*/ 28860 h 57990"/>
                <a:gd name="connsiteX8" fmla="*/ 17509 w 39328"/>
                <a:gd name="connsiteY8" fmla="*/ 29670 h 57990"/>
                <a:gd name="connsiteX9" fmla="*/ 8620 w 39328"/>
                <a:gd name="connsiteY9" fmla="*/ 29670 h 57990"/>
                <a:gd name="connsiteX10" fmla="*/ 0 w 39328"/>
                <a:gd name="connsiteY10" fmla="*/ 0 h 57990"/>
                <a:gd name="connsiteX11" fmla="*/ 0 w 39328"/>
                <a:gd name="connsiteY11" fmla="*/ 57990 h 57990"/>
                <a:gd name="connsiteX12" fmla="*/ 8620 w 39328"/>
                <a:gd name="connsiteY12" fmla="*/ 57990 h 57990"/>
                <a:gd name="connsiteX13" fmla="*/ 8620 w 39328"/>
                <a:gd name="connsiteY13" fmla="*/ 36413 h 57990"/>
                <a:gd name="connsiteX14" fmla="*/ 17509 w 39328"/>
                <a:gd name="connsiteY14" fmla="*/ 36413 h 57990"/>
                <a:gd name="connsiteX15" fmla="*/ 26937 w 39328"/>
                <a:gd name="connsiteY15" fmla="*/ 35334 h 57990"/>
                <a:gd name="connsiteX16" fmla="*/ 33672 w 39328"/>
                <a:gd name="connsiteY16" fmla="*/ 31288 h 57990"/>
                <a:gd name="connsiteX17" fmla="*/ 37712 w 39328"/>
                <a:gd name="connsiteY17" fmla="*/ 25624 h 57990"/>
                <a:gd name="connsiteX18" fmla="*/ 39329 w 39328"/>
                <a:gd name="connsiteY18" fmla="*/ 18071 h 57990"/>
                <a:gd name="connsiteX19" fmla="*/ 37982 w 39328"/>
                <a:gd name="connsiteY19" fmla="*/ 10789 h 57990"/>
                <a:gd name="connsiteX20" fmla="*/ 33941 w 39328"/>
                <a:gd name="connsiteY20" fmla="*/ 5125 h 57990"/>
                <a:gd name="connsiteX21" fmla="*/ 27207 w 39328"/>
                <a:gd name="connsiteY21" fmla="*/ 1349 h 57990"/>
                <a:gd name="connsiteX22" fmla="*/ 17509 w 39328"/>
                <a:gd name="connsiteY22" fmla="*/ 0 h 57990"/>
                <a:gd name="connsiteX23" fmla="*/ 0 w 39328"/>
                <a:gd name="connsiteY23" fmla="*/ 0 h 5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9328" h="57990">
                  <a:moveTo>
                    <a:pt x="8620" y="29670"/>
                  </a:moveTo>
                  <a:lnTo>
                    <a:pt x="8620" y="6743"/>
                  </a:lnTo>
                  <a:lnTo>
                    <a:pt x="17509" y="6743"/>
                  </a:lnTo>
                  <a:cubicBezTo>
                    <a:pt x="21819" y="6743"/>
                    <a:pt x="25321" y="7822"/>
                    <a:pt x="27476" y="9710"/>
                  </a:cubicBezTo>
                  <a:cubicBezTo>
                    <a:pt x="29631" y="11868"/>
                    <a:pt x="30709" y="14565"/>
                    <a:pt x="30709" y="18071"/>
                  </a:cubicBezTo>
                  <a:cubicBezTo>
                    <a:pt x="30709" y="19960"/>
                    <a:pt x="30439" y="21308"/>
                    <a:pt x="29900" y="22926"/>
                  </a:cubicBezTo>
                  <a:cubicBezTo>
                    <a:pt x="29362" y="24275"/>
                    <a:pt x="28554" y="25624"/>
                    <a:pt x="27476" y="26703"/>
                  </a:cubicBezTo>
                  <a:cubicBezTo>
                    <a:pt x="26129" y="27512"/>
                    <a:pt x="24782" y="28321"/>
                    <a:pt x="23166" y="28860"/>
                  </a:cubicBezTo>
                  <a:cubicBezTo>
                    <a:pt x="21550" y="29670"/>
                    <a:pt x="19664" y="29670"/>
                    <a:pt x="17509" y="29670"/>
                  </a:cubicBezTo>
                  <a:lnTo>
                    <a:pt x="8620" y="29670"/>
                  </a:lnTo>
                  <a:close/>
                  <a:moveTo>
                    <a:pt x="0" y="0"/>
                  </a:moveTo>
                  <a:lnTo>
                    <a:pt x="0" y="57990"/>
                  </a:lnTo>
                  <a:lnTo>
                    <a:pt x="8620" y="57990"/>
                  </a:lnTo>
                  <a:lnTo>
                    <a:pt x="8620" y="36413"/>
                  </a:lnTo>
                  <a:lnTo>
                    <a:pt x="17509" y="36413"/>
                  </a:lnTo>
                  <a:cubicBezTo>
                    <a:pt x="21011" y="36413"/>
                    <a:pt x="24244" y="36143"/>
                    <a:pt x="26937" y="35334"/>
                  </a:cubicBezTo>
                  <a:cubicBezTo>
                    <a:pt x="29631" y="34255"/>
                    <a:pt x="31786" y="33176"/>
                    <a:pt x="33672" y="31288"/>
                  </a:cubicBezTo>
                  <a:cubicBezTo>
                    <a:pt x="35557" y="29670"/>
                    <a:pt x="36904" y="27781"/>
                    <a:pt x="37712" y="25624"/>
                  </a:cubicBezTo>
                  <a:cubicBezTo>
                    <a:pt x="38790" y="23466"/>
                    <a:pt x="39329" y="20769"/>
                    <a:pt x="39329" y="18071"/>
                  </a:cubicBezTo>
                  <a:cubicBezTo>
                    <a:pt x="39329" y="15374"/>
                    <a:pt x="38790" y="12947"/>
                    <a:pt x="37982" y="10789"/>
                  </a:cubicBezTo>
                  <a:cubicBezTo>
                    <a:pt x="36904" y="8361"/>
                    <a:pt x="35827" y="6743"/>
                    <a:pt x="33941" y="5125"/>
                  </a:cubicBezTo>
                  <a:cubicBezTo>
                    <a:pt x="32055" y="3506"/>
                    <a:pt x="29900" y="2158"/>
                    <a:pt x="27207" y="1349"/>
                  </a:cubicBezTo>
                  <a:cubicBezTo>
                    <a:pt x="24513" y="539"/>
                    <a:pt x="21281" y="0"/>
                    <a:pt x="17509" y="0"/>
                  </a:cubicBez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1" name="Freeform: Shape 290">
              <a:extLst>
                <a:ext uri="{FF2B5EF4-FFF2-40B4-BE49-F238E27FC236}">
                  <a16:creationId xmlns="" xmlns:a16="http://schemas.microsoft.com/office/drawing/2014/main" id="{9CC3C853-06C7-4FDE-9FFD-0E3276B3893E}"/>
                </a:ext>
              </a:extLst>
            </p:cNvPr>
            <p:cNvSpPr/>
            <p:nvPr/>
          </p:nvSpPr>
          <p:spPr>
            <a:xfrm>
              <a:off x="6826665" y="3988863"/>
              <a:ext cx="159200" cy="104653"/>
            </a:xfrm>
            <a:custGeom>
              <a:avLst/>
              <a:gdLst>
                <a:gd name="connsiteX0" fmla="*/ 80004 w 159199"/>
                <a:gd name="connsiteY0" fmla="*/ 9980 h 104652"/>
                <a:gd name="connsiteX1" fmla="*/ 10506 w 159199"/>
                <a:gd name="connsiteY1" fmla="*/ 0 h 104652"/>
                <a:gd name="connsiteX2" fmla="*/ 18856 w 159199"/>
                <a:gd name="connsiteY2" fmla="*/ 43156 h 104652"/>
                <a:gd name="connsiteX3" fmla="*/ 0 w 159199"/>
                <a:gd name="connsiteY3" fmla="*/ 103843 h 104652"/>
                <a:gd name="connsiteX4" fmla="*/ 79196 w 159199"/>
                <a:gd name="connsiteY4" fmla="*/ 92245 h 104652"/>
                <a:gd name="connsiteX5" fmla="*/ 82159 w 159199"/>
                <a:gd name="connsiteY5" fmla="*/ 92245 h 104652"/>
                <a:gd name="connsiteX6" fmla="*/ 82159 w 159199"/>
                <a:gd name="connsiteY6" fmla="*/ 92245 h 104652"/>
                <a:gd name="connsiteX7" fmla="*/ 159200 w 159199"/>
                <a:gd name="connsiteY7" fmla="*/ 104653 h 104652"/>
                <a:gd name="connsiteX8" fmla="*/ 140074 w 159199"/>
                <a:gd name="connsiteY8" fmla="*/ 40728 h 104652"/>
                <a:gd name="connsiteX9" fmla="*/ 147078 w 159199"/>
                <a:gd name="connsiteY9" fmla="*/ 2697 h 104652"/>
                <a:gd name="connsiteX10" fmla="*/ 83236 w 159199"/>
                <a:gd name="connsiteY10" fmla="*/ 9980 h 104652"/>
                <a:gd name="connsiteX11" fmla="*/ 80004 w 159199"/>
                <a:gd name="connsiteY11" fmla="*/ 9980 h 104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199" h="104652">
                  <a:moveTo>
                    <a:pt x="80004" y="9980"/>
                  </a:moveTo>
                  <a:cubicBezTo>
                    <a:pt x="56299" y="9710"/>
                    <a:pt x="33133" y="6473"/>
                    <a:pt x="10506" y="0"/>
                  </a:cubicBezTo>
                  <a:cubicBezTo>
                    <a:pt x="15893" y="13756"/>
                    <a:pt x="18856" y="28321"/>
                    <a:pt x="18856" y="43156"/>
                  </a:cubicBezTo>
                  <a:cubicBezTo>
                    <a:pt x="18587" y="65543"/>
                    <a:pt x="11583" y="86311"/>
                    <a:pt x="0" y="103843"/>
                  </a:cubicBezTo>
                  <a:cubicBezTo>
                    <a:pt x="25591" y="96291"/>
                    <a:pt x="52259" y="92245"/>
                    <a:pt x="79196" y="92245"/>
                  </a:cubicBezTo>
                  <a:cubicBezTo>
                    <a:pt x="80273" y="92245"/>
                    <a:pt x="81082" y="92245"/>
                    <a:pt x="82159" y="92245"/>
                  </a:cubicBezTo>
                  <a:lnTo>
                    <a:pt x="82159" y="92245"/>
                  </a:lnTo>
                  <a:cubicBezTo>
                    <a:pt x="108558" y="92515"/>
                    <a:pt x="134418" y="96831"/>
                    <a:pt x="159200" y="104653"/>
                  </a:cubicBezTo>
                  <a:cubicBezTo>
                    <a:pt x="146809" y="86311"/>
                    <a:pt x="139805" y="64194"/>
                    <a:pt x="140074" y="40728"/>
                  </a:cubicBezTo>
                  <a:cubicBezTo>
                    <a:pt x="140074" y="27781"/>
                    <a:pt x="142768" y="14835"/>
                    <a:pt x="147078" y="2697"/>
                  </a:cubicBezTo>
                  <a:cubicBezTo>
                    <a:pt x="126336" y="7552"/>
                    <a:pt x="104786" y="9980"/>
                    <a:pt x="83236" y="9980"/>
                  </a:cubicBezTo>
                  <a:cubicBezTo>
                    <a:pt x="82159" y="9980"/>
                    <a:pt x="81082" y="9980"/>
                    <a:pt x="80004" y="9980"/>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2" name="Freeform: Shape 291">
              <a:extLst>
                <a:ext uri="{FF2B5EF4-FFF2-40B4-BE49-F238E27FC236}">
                  <a16:creationId xmlns="" xmlns:a16="http://schemas.microsoft.com/office/drawing/2014/main" id="{D3C057B1-A3E0-4268-8679-3F225C2F345C}"/>
                </a:ext>
              </a:extLst>
            </p:cNvPr>
            <p:cNvSpPr/>
            <p:nvPr/>
          </p:nvSpPr>
          <p:spPr>
            <a:xfrm>
              <a:off x="6997981" y="3789267"/>
              <a:ext cx="161355" cy="322319"/>
            </a:xfrm>
            <a:custGeom>
              <a:avLst/>
              <a:gdLst>
                <a:gd name="connsiteX0" fmla="*/ 80279 w 161354"/>
                <a:gd name="connsiteY0" fmla="*/ 281861 h 322319"/>
                <a:gd name="connsiteX1" fmla="*/ 40143 w 161354"/>
                <a:gd name="connsiteY1" fmla="*/ 241132 h 322319"/>
                <a:gd name="connsiteX2" fmla="*/ 81088 w 161354"/>
                <a:gd name="connsiteY2" fmla="*/ 201213 h 322319"/>
                <a:gd name="connsiteX3" fmla="*/ 120955 w 161354"/>
                <a:gd name="connsiteY3" fmla="*/ 241942 h 322319"/>
                <a:gd name="connsiteX4" fmla="*/ 80279 w 161354"/>
                <a:gd name="connsiteY4" fmla="*/ 281861 h 322319"/>
                <a:gd name="connsiteX5" fmla="*/ 71929 w 161354"/>
                <a:gd name="connsiteY5" fmla="*/ 19150 h 322319"/>
                <a:gd name="connsiteX6" fmla="*/ 33947 w 161354"/>
                <a:gd name="connsiteY6" fmla="*/ 11868 h 322319"/>
                <a:gd name="connsiteX7" fmla="*/ 41220 w 161354"/>
                <a:gd name="connsiteY7" fmla="*/ 79029 h 322319"/>
                <a:gd name="connsiteX8" fmla="*/ 41220 w 161354"/>
                <a:gd name="connsiteY8" fmla="*/ 79029 h 322319"/>
                <a:gd name="connsiteX9" fmla="*/ 9434 w 161354"/>
                <a:gd name="connsiteY9" fmla="*/ 203641 h 322319"/>
                <a:gd name="connsiteX10" fmla="*/ 6 w 161354"/>
                <a:gd name="connsiteY10" fmla="*/ 240593 h 322319"/>
                <a:gd name="connsiteX11" fmla="*/ 79741 w 161354"/>
                <a:gd name="connsiteY11" fmla="*/ 322319 h 322319"/>
                <a:gd name="connsiteX12" fmla="*/ 80549 w 161354"/>
                <a:gd name="connsiteY12" fmla="*/ 322319 h 322319"/>
                <a:gd name="connsiteX13" fmla="*/ 161361 w 161354"/>
                <a:gd name="connsiteY13" fmla="*/ 242481 h 322319"/>
                <a:gd name="connsiteX14" fmla="*/ 153010 w 161354"/>
                <a:gd name="connsiteY14" fmla="*/ 205799 h 322319"/>
                <a:gd name="connsiteX15" fmla="*/ 123379 w 161354"/>
                <a:gd name="connsiteY15" fmla="*/ 76871 h 322319"/>
                <a:gd name="connsiteX16" fmla="*/ 135770 w 161354"/>
                <a:gd name="connsiteY16" fmla="*/ 0 h 322319"/>
                <a:gd name="connsiteX17" fmla="*/ 73276 w 161354"/>
                <a:gd name="connsiteY17" fmla="*/ 19150 h 322319"/>
                <a:gd name="connsiteX18" fmla="*/ 71929 w 161354"/>
                <a:gd name="connsiteY18" fmla="*/ 19150 h 322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354" h="322319">
                  <a:moveTo>
                    <a:pt x="80279" y="281861"/>
                  </a:moveTo>
                  <a:cubicBezTo>
                    <a:pt x="57921" y="281861"/>
                    <a:pt x="39873" y="263519"/>
                    <a:pt x="40143" y="241132"/>
                  </a:cubicBezTo>
                  <a:cubicBezTo>
                    <a:pt x="40412" y="218745"/>
                    <a:pt x="58730" y="200944"/>
                    <a:pt x="81088" y="201213"/>
                  </a:cubicBezTo>
                  <a:cubicBezTo>
                    <a:pt x="103446" y="201483"/>
                    <a:pt x="121224" y="219555"/>
                    <a:pt x="120955" y="241942"/>
                  </a:cubicBezTo>
                  <a:cubicBezTo>
                    <a:pt x="120685" y="264329"/>
                    <a:pt x="102368" y="282130"/>
                    <a:pt x="80279" y="281861"/>
                  </a:cubicBezTo>
                  <a:close/>
                  <a:moveTo>
                    <a:pt x="71929" y="19150"/>
                  </a:moveTo>
                  <a:cubicBezTo>
                    <a:pt x="58999" y="18881"/>
                    <a:pt x="46069" y="16453"/>
                    <a:pt x="33947" y="11868"/>
                  </a:cubicBezTo>
                  <a:cubicBezTo>
                    <a:pt x="39065" y="33985"/>
                    <a:pt x="41490" y="56372"/>
                    <a:pt x="41220" y="79029"/>
                  </a:cubicBezTo>
                  <a:lnTo>
                    <a:pt x="41220" y="79029"/>
                  </a:lnTo>
                  <a:cubicBezTo>
                    <a:pt x="40951" y="122724"/>
                    <a:pt x="29907" y="165071"/>
                    <a:pt x="9434" y="203641"/>
                  </a:cubicBezTo>
                  <a:cubicBezTo>
                    <a:pt x="3508" y="214700"/>
                    <a:pt x="6" y="227377"/>
                    <a:pt x="6" y="240593"/>
                  </a:cubicBezTo>
                  <a:cubicBezTo>
                    <a:pt x="-533" y="285367"/>
                    <a:pt x="35025" y="321780"/>
                    <a:pt x="79741" y="322319"/>
                  </a:cubicBezTo>
                  <a:cubicBezTo>
                    <a:pt x="80010" y="322319"/>
                    <a:pt x="80279" y="322319"/>
                    <a:pt x="80549" y="322319"/>
                  </a:cubicBezTo>
                  <a:cubicBezTo>
                    <a:pt x="124726" y="322319"/>
                    <a:pt x="160822" y="286716"/>
                    <a:pt x="161361" y="242481"/>
                  </a:cubicBezTo>
                  <a:cubicBezTo>
                    <a:pt x="161630" y="229265"/>
                    <a:pt x="158398" y="216857"/>
                    <a:pt x="153010" y="205799"/>
                  </a:cubicBezTo>
                  <a:cubicBezTo>
                    <a:pt x="133346" y="165880"/>
                    <a:pt x="123110" y="121645"/>
                    <a:pt x="123379" y="76871"/>
                  </a:cubicBezTo>
                  <a:cubicBezTo>
                    <a:pt x="123649" y="50438"/>
                    <a:pt x="127959" y="24815"/>
                    <a:pt x="135770" y="0"/>
                  </a:cubicBezTo>
                  <a:cubicBezTo>
                    <a:pt x="117722" y="12138"/>
                    <a:pt x="96172" y="19150"/>
                    <a:pt x="73276" y="19150"/>
                  </a:cubicBezTo>
                  <a:lnTo>
                    <a:pt x="71929" y="1915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3" name="Freeform: Shape 292">
              <a:extLst>
                <a:ext uri="{FF2B5EF4-FFF2-40B4-BE49-F238E27FC236}">
                  <a16:creationId xmlns="" xmlns:a16="http://schemas.microsoft.com/office/drawing/2014/main" id="{8722F829-B5D0-4FED-BD63-95021D0C778F}"/>
                </a:ext>
              </a:extLst>
            </p:cNvPr>
            <p:cNvSpPr/>
            <p:nvPr/>
          </p:nvSpPr>
          <p:spPr>
            <a:xfrm>
              <a:off x="7038121" y="3990478"/>
              <a:ext cx="80812" cy="80647"/>
            </a:xfrm>
            <a:custGeom>
              <a:avLst/>
              <a:gdLst>
                <a:gd name="connsiteX0" fmla="*/ 40948 w 80812"/>
                <a:gd name="connsiteY0" fmla="*/ 3 h 80647"/>
                <a:gd name="connsiteX1" fmla="*/ 3 w 80812"/>
                <a:gd name="connsiteY1" fmla="*/ 39922 h 80647"/>
                <a:gd name="connsiteX2" fmla="*/ 40140 w 80812"/>
                <a:gd name="connsiteY2" fmla="*/ 80650 h 80647"/>
                <a:gd name="connsiteX3" fmla="*/ 80815 w 80812"/>
                <a:gd name="connsiteY3" fmla="*/ 40731 h 80647"/>
                <a:gd name="connsiteX4" fmla="*/ 40948 w 80812"/>
                <a:gd name="connsiteY4" fmla="*/ 3 h 80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12" h="80647">
                  <a:moveTo>
                    <a:pt x="40948" y="3"/>
                  </a:moveTo>
                  <a:cubicBezTo>
                    <a:pt x="18590" y="-267"/>
                    <a:pt x="272" y="17535"/>
                    <a:pt x="3" y="39922"/>
                  </a:cubicBezTo>
                  <a:cubicBezTo>
                    <a:pt x="-266" y="62309"/>
                    <a:pt x="17782" y="80650"/>
                    <a:pt x="40140" y="80650"/>
                  </a:cubicBezTo>
                  <a:cubicBezTo>
                    <a:pt x="62228" y="80920"/>
                    <a:pt x="80546" y="63118"/>
                    <a:pt x="80815" y="40731"/>
                  </a:cubicBezTo>
                  <a:cubicBezTo>
                    <a:pt x="81084" y="18344"/>
                    <a:pt x="63306" y="273"/>
                    <a:pt x="40948" y="3"/>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4" name="Freeform: Shape 293">
              <a:extLst>
                <a:ext uri="{FF2B5EF4-FFF2-40B4-BE49-F238E27FC236}">
                  <a16:creationId xmlns="" xmlns:a16="http://schemas.microsoft.com/office/drawing/2014/main" id="{58E028F6-5CE2-4BDD-8AA1-41A443BE0F7D}"/>
                </a:ext>
              </a:extLst>
            </p:cNvPr>
            <p:cNvSpPr/>
            <p:nvPr/>
          </p:nvSpPr>
          <p:spPr>
            <a:xfrm>
              <a:off x="6652913" y="3786301"/>
              <a:ext cx="161355" cy="325286"/>
            </a:xfrm>
            <a:custGeom>
              <a:avLst/>
              <a:gdLst>
                <a:gd name="connsiteX0" fmla="*/ 40143 w 161354"/>
                <a:gd name="connsiteY0" fmla="*/ 244099 h 325286"/>
                <a:gd name="connsiteX1" fmla="*/ 81088 w 161354"/>
                <a:gd name="connsiteY1" fmla="*/ 204180 h 325286"/>
                <a:gd name="connsiteX2" fmla="*/ 120955 w 161354"/>
                <a:gd name="connsiteY2" fmla="*/ 244909 h 325286"/>
                <a:gd name="connsiteX3" fmla="*/ 80279 w 161354"/>
                <a:gd name="connsiteY3" fmla="*/ 284828 h 325286"/>
                <a:gd name="connsiteX4" fmla="*/ 40143 w 161354"/>
                <a:gd name="connsiteY4" fmla="*/ 244099 h 325286"/>
                <a:gd name="connsiteX5" fmla="*/ 90516 w 161354"/>
                <a:gd name="connsiteY5" fmla="*/ 18611 h 325286"/>
                <a:gd name="connsiteX6" fmla="*/ 30176 w 161354"/>
                <a:gd name="connsiteY6" fmla="*/ 0 h 325286"/>
                <a:gd name="connsiteX7" fmla="*/ 41490 w 161354"/>
                <a:gd name="connsiteY7" fmla="*/ 81996 h 325286"/>
                <a:gd name="connsiteX8" fmla="*/ 41490 w 161354"/>
                <a:gd name="connsiteY8" fmla="*/ 81996 h 325286"/>
                <a:gd name="connsiteX9" fmla="*/ 9434 w 161354"/>
                <a:gd name="connsiteY9" fmla="*/ 206608 h 325286"/>
                <a:gd name="connsiteX10" fmla="*/ 6 w 161354"/>
                <a:gd name="connsiteY10" fmla="*/ 243560 h 325286"/>
                <a:gd name="connsiteX11" fmla="*/ 79741 w 161354"/>
                <a:gd name="connsiteY11" fmla="*/ 325286 h 325286"/>
                <a:gd name="connsiteX12" fmla="*/ 80549 w 161354"/>
                <a:gd name="connsiteY12" fmla="*/ 325286 h 325286"/>
                <a:gd name="connsiteX13" fmla="*/ 161361 w 161354"/>
                <a:gd name="connsiteY13" fmla="*/ 245448 h 325286"/>
                <a:gd name="connsiteX14" fmla="*/ 153010 w 161354"/>
                <a:gd name="connsiteY14" fmla="*/ 208766 h 325286"/>
                <a:gd name="connsiteX15" fmla="*/ 123379 w 161354"/>
                <a:gd name="connsiteY15" fmla="*/ 79838 h 325286"/>
                <a:gd name="connsiteX16" fmla="*/ 133615 w 161354"/>
                <a:gd name="connsiteY16" fmla="*/ 10249 h 325286"/>
                <a:gd name="connsiteX17" fmla="*/ 91593 w 161354"/>
                <a:gd name="connsiteY17" fmla="*/ 18611 h 325286"/>
                <a:gd name="connsiteX18" fmla="*/ 90516 w 161354"/>
                <a:gd name="connsiteY18" fmla="*/ 18611 h 325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354" h="325286">
                  <a:moveTo>
                    <a:pt x="40143" y="244099"/>
                  </a:moveTo>
                  <a:cubicBezTo>
                    <a:pt x="40412" y="221712"/>
                    <a:pt x="58730" y="203911"/>
                    <a:pt x="81088" y="204180"/>
                  </a:cubicBezTo>
                  <a:cubicBezTo>
                    <a:pt x="103446" y="204450"/>
                    <a:pt x="121224" y="222522"/>
                    <a:pt x="120955" y="244909"/>
                  </a:cubicBezTo>
                  <a:cubicBezTo>
                    <a:pt x="120685" y="267296"/>
                    <a:pt x="102368" y="285097"/>
                    <a:pt x="80279" y="284828"/>
                  </a:cubicBezTo>
                  <a:cubicBezTo>
                    <a:pt x="57921" y="284828"/>
                    <a:pt x="40143" y="266486"/>
                    <a:pt x="40143" y="244099"/>
                  </a:cubicBezTo>
                  <a:close/>
                  <a:moveTo>
                    <a:pt x="90516" y="18611"/>
                  </a:moveTo>
                  <a:cubicBezTo>
                    <a:pt x="68696" y="18341"/>
                    <a:pt x="47685" y="11868"/>
                    <a:pt x="30176" y="0"/>
                  </a:cubicBezTo>
                  <a:cubicBezTo>
                    <a:pt x="37718" y="26433"/>
                    <a:pt x="41759" y="54214"/>
                    <a:pt x="41490" y="81996"/>
                  </a:cubicBezTo>
                  <a:lnTo>
                    <a:pt x="41490" y="81996"/>
                  </a:lnTo>
                  <a:cubicBezTo>
                    <a:pt x="40951" y="125691"/>
                    <a:pt x="29907" y="168037"/>
                    <a:pt x="9434" y="206608"/>
                  </a:cubicBezTo>
                  <a:cubicBezTo>
                    <a:pt x="3508" y="217667"/>
                    <a:pt x="6" y="230344"/>
                    <a:pt x="6" y="243560"/>
                  </a:cubicBezTo>
                  <a:cubicBezTo>
                    <a:pt x="-533" y="288334"/>
                    <a:pt x="35025" y="324747"/>
                    <a:pt x="79741" y="325286"/>
                  </a:cubicBezTo>
                  <a:cubicBezTo>
                    <a:pt x="80010" y="325286"/>
                    <a:pt x="80279" y="325286"/>
                    <a:pt x="80549" y="325286"/>
                  </a:cubicBezTo>
                  <a:cubicBezTo>
                    <a:pt x="124726" y="325286"/>
                    <a:pt x="160822" y="289683"/>
                    <a:pt x="161361" y="245448"/>
                  </a:cubicBezTo>
                  <a:cubicBezTo>
                    <a:pt x="161630" y="232232"/>
                    <a:pt x="158398" y="219824"/>
                    <a:pt x="153010" y="208766"/>
                  </a:cubicBezTo>
                  <a:cubicBezTo>
                    <a:pt x="133346" y="168847"/>
                    <a:pt x="123110" y="124612"/>
                    <a:pt x="123379" y="79838"/>
                  </a:cubicBezTo>
                  <a:cubicBezTo>
                    <a:pt x="123649" y="56102"/>
                    <a:pt x="127150" y="32636"/>
                    <a:pt x="133615" y="10249"/>
                  </a:cubicBezTo>
                  <a:cubicBezTo>
                    <a:pt x="120147" y="15644"/>
                    <a:pt x="106139" y="18611"/>
                    <a:pt x="91593" y="18611"/>
                  </a:cubicBezTo>
                  <a:lnTo>
                    <a:pt x="90516" y="18611"/>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5" name="Freeform: Shape 294">
              <a:extLst>
                <a:ext uri="{FF2B5EF4-FFF2-40B4-BE49-F238E27FC236}">
                  <a16:creationId xmlns="" xmlns:a16="http://schemas.microsoft.com/office/drawing/2014/main" id="{A9635A95-86FA-4673-916C-F5E55317B919}"/>
                </a:ext>
              </a:extLst>
            </p:cNvPr>
            <p:cNvSpPr/>
            <p:nvPr/>
          </p:nvSpPr>
          <p:spPr>
            <a:xfrm>
              <a:off x="6693056" y="3990478"/>
              <a:ext cx="80812" cy="80647"/>
            </a:xfrm>
            <a:custGeom>
              <a:avLst/>
              <a:gdLst>
                <a:gd name="connsiteX0" fmla="*/ 40137 w 80812"/>
                <a:gd name="connsiteY0" fmla="*/ 80650 h 80647"/>
                <a:gd name="connsiteX1" fmla="*/ 80812 w 80812"/>
                <a:gd name="connsiteY1" fmla="*/ 40731 h 80647"/>
                <a:gd name="connsiteX2" fmla="*/ 40945 w 80812"/>
                <a:gd name="connsiteY2" fmla="*/ 3 h 80647"/>
                <a:gd name="connsiteX3" fmla="*/ 0 w 80812"/>
                <a:gd name="connsiteY3" fmla="*/ 39922 h 80647"/>
                <a:gd name="connsiteX4" fmla="*/ 40137 w 80812"/>
                <a:gd name="connsiteY4" fmla="*/ 80650 h 80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12" h="80647">
                  <a:moveTo>
                    <a:pt x="40137" y="80650"/>
                  </a:moveTo>
                  <a:cubicBezTo>
                    <a:pt x="62225" y="80920"/>
                    <a:pt x="80543" y="63118"/>
                    <a:pt x="80812" y="40731"/>
                  </a:cubicBezTo>
                  <a:cubicBezTo>
                    <a:pt x="81082" y="18344"/>
                    <a:pt x="63303" y="273"/>
                    <a:pt x="40945" y="3"/>
                  </a:cubicBezTo>
                  <a:cubicBezTo>
                    <a:pt x="18587" y="-267"/>
                    <a:pt x="269" y="17535"/>
                    <a:pt x="0" y="39922"/>
                  </a:cubicBezTo>
                  <a:cubicBezTo>
                    <a:pt x="0" y="62309"/>
                    <a:pt x="17779" y="80650"/>
                    <a:pt x="40137" y="80650"/>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6" name="Freeform: Shape 295">
              <a:extLst>
                <a:ext uri="{FF2B5EF4-FFF2-40B4-BE49-F238E27FC236}">
                  <a16:creationId xmlns="" xmlns:a16="http://schemas.microsoft.com/office/drawing/2014/main" id="{EA73A71A-0BF8-46F4-AE47-5E6B8DAD6374}"/>
                </a:ext>
              </a:extLst>
            </p:cNvPr>
            <p:cNvSpPr/>
            <p:nvPr/>
          </p:nvSpPr>
          <p:spPr>
            <a:xfrm>
              <a:off x="6663957" y="3611790"/>
              <a:ext cx="487836" cy="165340"/>
            </a:xfrm>
            <a:custGeom>
              <a:avLst/>
              <a:gdLst>
                <a:gd name="connsiteX0" fmla="*/ 366893 w 487835"/>
                <a:gd name="connsiteY0" fmla="*/ 84154 h 165340"/>
                <a:gd name="connsiteX1" fmla="*/ 407569 w 487835"/>
                <a:gd name="connsiteY1" fmla="*/ 44235 h 165340"/>
                <a:gd name="connsiteX2" fmla="*/ 447436 w 487835"/>
                <a:gd name="connsiteY2" fmla="*/ 84963 h 165340"/>
                <a:gd name="connsiteX3" fmla="*/ 406760 w 487835"/>
                <a:gd name="connsiteY3" fmla="*/ 124882 h 165340"/>
                <a:gd name="connsiteX4" fmla="*/ 366893 w 487835"/>
                <a:gd name="connsiteY4" fmla="*/ 84154 h 165340"/>
                <a:gd name="connsiteX5" fmla="*/ 115837 w 487835"/>
                <a:gd name="connsiteY5" fmla="*/ 99528 h 165340"/>
                <a:gd name="connsiteX6" fmla="*/ 60346 w 487835"/>
                <a:gd name="connsiteY6" fmla="*/ 113553 h 165340"/>
                <a:gd name="connsiteX7" fmla="*/ 46338 w 487835"/>
                <a:gd name="connsiteY7" fmla="*/ 58260 h 165340"/>
                <a:gd name="connsiteX8" fmla="*/ 101560 w 487835"/>
                <a:gd name="connsiteY8" fmla="*/ 43965 h 165340"/>
                <a:gd name="connsiteX9" fmla="*/ 115837 w 487835"/>
                <a:gd name="connsiteY9" fmla="*/ 99528 h 165340"/>
                <a:gd name="connsiteX10" fmla="*/ 242712 w 487835"/>
                <a:gd name="connsiteY10" fmla="*/ 41537 h 165340"/>
                <a:gd name="connsiteX11" fmla="*/ 242712 w 487835"/>
                <a:gd name="connsiteY11" fmla="*/ 41537 h 165340"/>
                <a:gd name="connsiteX12" fmla="*/ 118530 w 487835"/>
                <a:gd name="connsiteY12" fmla="*/ 9710 h 165340"/>
                <a:gd name="connsiteX13" fmla="*/ 81626 w 487835"/>
                <a:gd name="connsiteY13" fmla="*/ 0 h 165340"/>
                <a:gd name="connsiteX14" fmla="*/ 80549 w 487835"/>
                <a:gd name="connsiteY14" fmla="*/ 0 h 165340"/>
                <a:gd name="connsiteX15" fmla="*/ 6 w 487835"/>
                <a:gd name="connsiteY15" fmla="*/ 80108 h 165340"/>
                <a:gd name="connsiteX16" fmla="*/ 79741 w 487835"/>
                <a:gd name="connsiteY16" fmla="*/ 161834 h 165340"/>
                <a:gd name="connsiteX17" fmla="*/ 80549 w 487835"/>
                <a:gd name="connsiteY17" fmla="*/ 161834 h 165340"/>
                <a:gd name="connsiteX18" fmla="*/ 116376 w 487835"/>
                <a:gd name="connsiteY18" fmla="*/ 153472 h 165340"/>
                <a:gd name="connsiteX19" fmla="*/ 241904 w 487835"/>
                <a:gd name="connsiteY19" fmla="*/ 123803 h 165340"/>
                <a:gd name="connsiteX20" fmla="*/ 244867 w 487835"/>
                <a:gd name="connsiteY20" fmla="*/ 123803 h 165340"/>
                <a:gd name="connsiteX21" fmla="*/ 244867 w 487835"/>
                <a:gd name="connsiteY21" fmla="*/ 123803 h 165340"/>
                <a:gd name="connsiteX22" fmla="*/ 369317 w 487835"/>
                <a:gd name="connsiteY22" fmla="*/ 155900 h 165340"/>
                <a:gd name="connsiteX23" fmla="*/ 406222 w 487835"/>
                <a:gd name="connsiteY23" fmla="*/ 165340 h 165340"/>
                <a:gd name="connsiteX24" fmla="*/ 407299 w 487835"/>
                <a:gd name="connsiteY24" fmla="*/ 165340 h 165340"/>
                <a:gd name="connsiteX25" fmla="*/ 487842 w 487835"/>
                <a:gd name="connsiteY25" fmla="*/ 85502 h 165340"/>
                <a:gd name="connsiteX26" fmla="*/ 408107 w 487835"/>
                <a:gd name="connsiteY26" fmla="*/ 3776 h 165340"/>
                <a:gd name="connsiteX27" fmla="*/ 407299 w 487835"/>
                <a:gd name="connsiteY27" fmla="*/ 3776 h 165340"/>
                <a:gd name="connsiteX28" fmla="*/ 371472 w 487835"/>
                <a:gd name="connsiteY28" fmla="*/ 12138 h 165340"/>
                <a:gd name="connsiteX29" fmla="*/ 245944 w 487835"/>
                <a:gd name="connsiteY29" fmla="*/ 41537 h 165340"/>
                <a:gd name="connsiteX30" fmla="*/ 242712 w 487835"/>
                <a:gd name="connsiteY30" fmla="*/ 41537 h 165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87835" h="165340">
                  <a:moveTo>
                    <a:pt x="366893" y="84154"/>
                  </a:moveTo>
                  <a:cubicBezTo>
                    <a:pt x="367162" y="61767"/>
                    <a:pt x="385211" y="43965"/>
                    <a:pt x="407569" y="44235"/>
                  </a:cubicBezTo>
                  <a:cubicBezTo>
                    <a:pt x="429927" y="44504"/>
                    <a:pt x="447705" y="62576"/>
                    <a:pt x="447436" y="84963"/>
                  </a:cubicBezTo>
                  <a:cubicBezTo>
                    <a:pt x="447436" y="107350"/>
                    <a:pt x="429118" y="125152"/>
                    <a:pt x="406760" y="124882"/>
                  </a:cubicBezTo>
                  <a:cubicBezTo>
                    <a:pt x="384402" y="124882"/>
                    <a:pt x="366624" y="106541"/>
                    <a:pt x="366893" y="84154"/>
                  </a:cubicBezTo>
                  <a:close/>
                  <a:moveTo>
                    <a:pt x="115837" y="99528"/>
                  </a:moveTo>
                  <a:cubicBezTo>
                    <a:pt x="104254" y="118678"/>
                    <a:pt x="79471" y="124882"/>
                    <a:pt x="60346" y="113553"/>
                  </a:cubicBezTo>
                  <a:cubicBezTo>
                    <a:pt x="41220" y="102225"/>
                    <a:pt x="35025" y="77411"/>
                    <a:pt x="46338" y="58260"/>
                  </a:cubicBezTo>
                  <a:cubicBezTo>
                    <a:pt x="57652" y="38840"/>
                    <a:pt x="82434" y="32636"/>
                    <a:pt x="101560" y="43965"/>
                  </a:cubicBezTo>
                  <a:cubicBezTo>
                    <a:pt x="120955" y="55563"/>
                    <a:pt x="127150" y="80377"/>
                    <a:pt x="115837" y="99528"/>
                  </a:cubicBezTo>
                  <a:close/>
                  <a:moveTo>
                    <a:pt x="242712" y="41537"/>
                  </a:moveTo>
                  <a:lnTo>
                    <a:pt x="242712" y="41537"/>
                  </a:lnTo>
                  <a:cubicBezTo>
                    <a:pt x="199073" y="41268"/>
                    <a:pt x="157051" y="30209"/>
                    <a:pt x="118530" y="9710"/>
                  </a:cubicBezTo>
                  <a:cubicBezTo>
                    <a:pt x="107486" y="3776"/>
                    <a:pt x="94826" y="270"/>
                    <a:pt x="81626" y="0"/>
                  </a:cubicBezTo>
                  <a:cubicBezTo>
                    <a:pt x="81088" y="0"/>
                    <a:pt x="80818" y="0"/>
                    <a:pt x="80549" y="0"/>
                  </a:cubicBezTo>
                  <a:cubicBezTo>
                    <a:pt x="36372" y="0"/>
                    <a:pt x="275" y="35603"/>
                    <a:pt x="6" y="80108"/>
                  </a:cubicBezTo>
                  <a:cubicBezTo>
                    <a:pt x="-533" y="124612"/>
                    <a:pt x="35025" y="161294"/>
                    <a:pt x="79741" y="161834"/>
                  </a:cubicBezTo>
                  <a:cubicBezTo>
                    <a:pt x="80010" y="161834"/>
                    <a:pt x="80279" y="161834"/>
                    <a:pt x="80549" y="161834"/>
                  </a:cubicBezTo>
                  <a:cubicBezTo>
                    <a:pt x="93479" y="161834"/>
                    <a:pt x="105601" y="158867"/>
                    <a:pt x="116376" y="153472"/>
                  </a:cubicBezTo>
                  <a:cubicBezTo>
                    <a:pt x="155435" y="134052"/>
                    <a:pt x="198535" y="123803"/>
                    <a:pt x="241904" y="123803"/>
                  </a:cubicBezTo>
                  <a:cubicBezTo>
                    <a:pt x="242981" y="123803"/>
                    <a:pt x="243789" y="123803"/>
                    <a:pt x="244867" y="123803"/>
                  </a:cubicBezTo>
                  <a:lnTo>
                    <a:pt x="244867" y="123803"/>
                  </a:lnTo>
                  <a:cubicBezTo>
                    <a:pt x="288505" y="124342"/>
                    <a:pt x="330797" y="135401"/>
                    <a:pt x="369317" y="155900"/>
                  </a:cubicBezTo>
                  <a:cubicBezTo>
                    <a:pt x="380362" y="161834"/>
                    <a:pt x="393022" y="165340"/>
                    <a:pt x="406222" y="165340"/>
                  </a:cubicBezTo>
                  <a:cubicBezTo>
                    <a:pt x="406491" y="165340"/>
                    <a:pt x="407030" y="165340"/>
                    <a:pt x="407299" y="165340"/>
                  </a:cubicBezTo>
                  <a:cubicBezTo>
                    <a:pt x="451476" y="165340"/>
                    <a:pt x="487573" y="129737"/>
                    <a:pt x="487842" y="85502"/>
                  </a:cubicBezTo>
                  <a:cubicBezTo>
                    <a:pt x="488381" y="40728"/>
                    <a:pt x="452554" y="4316"/>
                    <a:pt x="408107" y="3776"/>
                  </a:cubicBezTo>
                  <a:cubicBezTo>
                    <a:pt x="407838" y="3776"/>
                    <a:pt x="407569" y="3776"/>
                    <a:pt x="407299" y="3776"/>
                  </a:cubicBezTo>
                  <a:cubicBezTo>
                    <a:pt x="394369" y="3776"/>
                    <a:pt x="382247" y="6743"/>
                    <a:pt x="371472" y="12138"/>
                  </a:cubicBezTo>
                  <a:cubicBezTo>
                    <a:pt x="332413" y="31558"/>
                    <a:pt x="289313" y="41537"/>
                    <a:pt x="245944" y="41537"/>
                  </a:cubicBezTo>
                  <a:cubicBezTo>
                    <a:pt x="244867" y="41537"/>
                    <a:pt x="243789" y="41537"/>
                    <a:pt x="242712" y="41537"/>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7" name="Freeform: Shape 296">
              <a:extLst>
                <a:ext uri="{FF2B5EF4-FFF2-40B4-BE49-F238E27FC236}">
                  <a16:creationId xmlns="" xmlns:a16="http://schemas.microsoft.com/office/drawing/2014/main" id="{30E51FCE-A474-408A-813F-1DA03F111B52}"/>
                </a:ext>
              </a:extLst>
            </p:cNvPr>
            <p:cNvSpPr/>
            <p:nvPr/>
          </p:nvSpPr>
          <p:spPr>
            <a:xfrm>
              <a:off x="7030847" y="3656021"/>
              <a:ext cx="80543" cy="80647"/>
            </a:xfrm>
            <a:custGeom>
              <a:avLst/>
              <a:gdLst>
                <a:gd name="connsiteX0" fmla="*/ 39870 w 80542"/>
                <a:gd name="connsiteY0" fmla="*/ 80650 h 80647"/>
                <a:gd name="connsiteX1" fmla="*/ 80546 w 80542"/>
                <a:gd name="connsiteY1" fmla="*/ 40731 h 80647"/>
                <a:gd name="connsiteX2" fmla="*/ 40678 w 80542"/>
                <a:gd name="connsiteY2" fmla="*/ 3 h 80647"/>
                <a:gd name="connsiteX3" fmla="*/ 3 w 80542"/>
                <a:gd name="connsiteY3" fmla="*/ 39922 h 80647"/>
                <a:gd name="connsiteX4" fmla="*/ 39870 w 80542"/>
                <a:gd name="connsiteY4" fmla="*/ 80650 h 80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42" h="80647">
                  <a:moveTo>
                    <a:pt x="39870" y="80650"/>
                  </a:moveTo>
                  <a:cubicBezTo>
                    <a:pt x="62228" y="80920"/>
                    <a:pt x="80546" y="63118"/>
                    <a:pt x="80546" y="40731"/>
                  </a:cubicBezTo>
                  <a:cubicBezTo>
                    <a:pt x="80815" y="18344"/>
                    <a:pt x="63036" y="273"/>
                    <a:pt x="40678" y="3"/>
                  </a:cubicBezTo>
                  <a:cubicBezTo>
                    <a:pt x="18320" y="-267"/>
                    <a:pt x="272" y="17535"/>
                    <a:pt x="3" y="39922"/>
                  </a:cubicBezTo>
                  <a:cubicBezTo>
                    <a:pt x="-266" y="62309"/>
                    <a:pt x="17512" y="80650"/>
                    <a:pt x="39870" y="80650"/>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8" name="Freeform: Shape 297">
              <a:extLst>
                <a:ext uri="{FF2B5EF4-FFF2-40B4-BE49-F238E27FC236}">
                  <a16:creationId xmlns="" xmlns:a16="http://schemas.microsoft.com/office/drawing/2014/main" id="{49F36EC6-11DC-492A-A449-A6976965D3AE}"/>
                </a:ext>
              </a:extLst>
            </p:cNvPr>
            <p:cNvSpPr/>
            <p:nvPr/>
          </p:nvSpPr>
          <p:spPr>
            <a:xfrm>
              <a:off x="6704648" y="3650110"/>
              <a:ext cx="80543" cy="80647"/>
            </a:xfrm>
            <a:custGeom>
              <a:avLst/>
              <a:gdLst>
                <a:gd name="connsiteX0" fmla="*/ 60870 w 80542"/>
                <a:gd name="connsiteY0" fmla="*/ 5645 h 80647"/>
                <a:gd name="connsiteX1" fmla="*/ 5648 w 80542"/>
                <a:gd name="connsiteY1" fmla="*/ 19940 h 80647"/>
                <a:gd name="connsiteX2" fmla="*/ 19655 w 80542"/>
                <a:gd name="connsiteY2" fmla="*/ 75233 h 80647"/>
                <a:gd name="connsiteX3" fmla="*/ 75146 w 80542"/>
                <a:gd name="connsiteY3" fmla="*/ 61208 h 80647"/>
                <a:gd name="connsiteX4" fmla="*/ 60870 w 80542"/>
                <a:gd name="connsiteY4" fmla="*/ 5645 h 80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42" h="80647">
                  <a:moveTo>
                    <a:pt x="60870" y="5645"/>
                  </a:moveTo>
                  <a:cubicBezTo>
                    <a:pt x="41744" y="-5683"/>
                    <a:pt x="16962" y="520"/>
                    <a:pt x="5648" y="19940"/>
                  </a:cubicBezTo>
                  <a:cubicBezTo>
                    <a:pt x="-5666" y="39091"/>
                    <a:pt x="530" y="63905"/>
                    <a:pt x="19655" y="75233"/>
                  </a:cubicBezTo>
                  <a:cubicBezTo>
                    <a:pt x="38781" y="86562"/>
                    <a:pt x="63563" y="80358"/>
                    <a:pt x="75146" y="61208"/>
                  </a:cubicBezTo>
                  <a:cubicBezTo>
                    <a:pt x="86460" y="42057"/>
                    <a:pt x="80264" y="17243"/>
                    <a:pt x="60870" y="5645"/>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99" name="Freeform: Shape 298">
              <a:extLst>
                <a:ext uri="{FF2B5EF4-FFF2-40B4-BE49-F238E27FC236}">
                  <a16:creationId xmlns="" xmlns:a16="http://schemas.microsoft.com/office/drawing/2014/main" id="{B110FF18-065D-44FA-89C8-050CEAEE741F}"/>
                </a:ext>
              </a:extLst>
            </p:cNvPr>
            <p:cNvSpPr/>
            <p:nvPr/>
          </p:nvSpPr>
          <p:spPr>
            <a:xfrm>
              <a:off x="6851555" y="3813340"/>
              <a:ext cx="112598" cy="107620"/>
            </a:xfrm>
            <a:custGeom>
              <a:avLst/>
              <a:gdLst>
                <a:gd name="connsiteX0" fmla="*/ 50265 w 112598"/>
                <a:gd name="connsiteY0" fmla="*/ 4248 h 107619"/>
                <a:gd name="connsiteX1" fmla="*/ 40568 w 112598"/>
                <a:gd name="connsiteY1" fmla="*/ 31220 h 107619"/>
                <a:gd name="connsiteX2" fmla="*/ 34911 w 112598"/>
                <a:gd name="connsiteY2" fmla="*/ 35536 h 107619"/>
                <a:gd name="connsiteX3" fmla="*/ 6088 w 112598"/>
                <a:gd name="connsiteY3" fmla="*/ 36345 h 107619"/>
                <a:gd name="connsiteX4" fmla="*/ 2586 w 112598"/>
                <a:gd name="connsiteY4" fmla="*/ 47674 h 107619"/>
                <a:gd name="connsiteX5" fmla="*/ 25213 w 112598"/>
                <a:gd name="connsiteY5" fmla="*/ 65206 h 107619"/>
                <a:gd name="connsiteX6" fmla="*/ 27368 w 112598"/>
                <a:gd name="connsiteY6" fmla="*/ 72218 h 107619"/>
                <a:gd name="connsiteX7" fmla="*/ 19287 w 112598"/>
                <a:gd name="connsiteY7" fmla="*/ 99730 h 107619"/>
                <a:gd name="connsiteX8" fmla="*/ 28985 w 112598"/>
                <a:gd name="connsiteY8" fmla="*/ 106743 h 107619"/>
                <a:gd name="connsiteX9" fmla="*/ 52690 w 112598"/>
                <a:gd name="connsiteY9" fmla="*/ 90560 h 107619"/>
                <a:gd name="connsiteX10" fmla="*/ 59963 w 112598"/>
                <a:gd name="connsiteY10" fmla="*/ 90560 h 107619"/>
                <a:gd name="connsiteX11" fmla="*/ 83668 w 112598"/>
                <a:gd name="connsiteY11" fmla="*/ 106743 h 107619"/>
                <a:gd name="connsiteX12" fmla="*/ 93365 w 112598"/>
                <a:gd name="connsiteY12" fmla="*/ 99730 h 107619"/>
                <a:gd name="connsiteX13" fmla="*/ 85284 w 112598"/>
                <a:gd name="connsiteY13" fmla="*/ 72218 h 107619"/>
                <a:gd name="connsiteX14" fmla="*/ 87439 w 112598"/>
                <a:gd name="connsiteY14" fmla="*/ 65206 h 107619"/>
                <a:gd name="connsiteX15" fmla="*/ 110066 w 112598"/>
                <a:gd name="connsiteY15" fmla="*/ 47674 h 107619"/>
                <a:gd name="connsiteX16" fmla="*/ 106564 w 112598"/>
                <a:gd name="connsiteY16" fmla="*/ 36345 h 107619"/>
                <a:gd name="connsiteX17" fmla="*/ 77741 w 112598"/>
                <a:gd name="connsiteY17" fmla="*/ 35536 h 107619"/>
                <a:gd name="connsiteX18" fmla="*/ 72085 w 112598"/>
                <a:gd name="connsiteY18" fmla="*/ 31220 h 107619"/>
                <a:gd name="connsiteX19" fmla="*/ 62387 w 112598"/>
                <a:gd name="connsiteY19" fmla="*/ 4248 h 107619"/>
                <a:gd name="connsiteX20" fmla="*/ 50265 w 112598"/>
                <a:gd name="connsiteY20" fmla="*/ 4248 h 107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2598" h="107619">
                  <a:moveTo>
                    <a:pt x="50265" y="4248"/>
                  </a:moveTo>
                  <a:lnTo>
                    <a:pt x="40568" y="31220"/>
                  </a:lnTo>
                  <a:cubicBezTo>
                    <a:pt x="39760" y="33918"/>
                    <a:pt x="37605" y="35536"/>
                    <a:pt x="34911" y="35536"/>
                  </a:cubicBezTo>
                  <a:lnTo>
                    <a:pt x="6088" y="36345"/>
                  </a:lnTo>
                  <a:cubicBezTo>
                    <a:pt x="162" y="36615"/>
                    <a:pt x="-2263" y="44167"/>
                    <a:pt x="2586" y="47674"/>
                  </a:cubicBezTo>
                  <a:lnTo>
                    <a:pt x="25213" y="65206"/>
                  </a:lnTo>
                  <a:cubicBezTo>
                    <a:pt x="27368" y="66824"/>
                    <a:pt x="28177" y="69521"/>
                    <a:pt x="27368" y="72218"/>
                  </a:cubicBezTo>
                  <a:lnTo>
                    <a:pt x="19287" y="99730"/>
                  </a:lnTo>
                  <a:cubicBezTo>
                    <a:pt x="17671" y="105394"/>
                    <a:pt x="24136" y="109980"/>
                    <a:pt x="28985" y="106743"/>
                  </a:cubicBezTo>
                  <a:lnTo>
                    <a:pt x="52690" y="90560"/>
                  </a:lnTo>
                  <a:cubicBezTo>
                    <a:pt x="54845" y="89211"/>
                    <a:pt x="57808" y="89211"/>
                    <a:pt x="59963" y="90560"/>
                  </a:cubicBezTo>
                  <a:lnTo>
                    <a:pt x="83668" y="106743"/>
                  </a:lnTo>
                  <a:cubicBezTo>
                    <a:pt x="88516" y="109980"/>
                    <a:pt x="94981" y="105394"/>
                    <a:pt x="93365" y="99730"/>
                  </a:cubicBezTo>
                  <a:lnTo>
                    <a:pt x="85284" y="72218"/>
                  </a:lnTo>
                  <a:cubicBezTo>
                    <a:pt x="84476" y="69521"/>
                    <a:pt x="85284" y="66824"/>
                    <a:pt x="87439" y="65206"/>
                  </a:cubicBezTo>
                  <a:lnTo>
                    <a:pt x="110066" y="47674"/>
                  </a:lnTo>
                  <a:cubicBezTo>
                    <a:pt x="114915" y="44167"/>
                    <a:pt x="112491" y="36615"/>
                    <a:pt x="106564" y="36345"/>
                  </a:cubicBezTo>
                  <a:lnTo>
                    <a:pt x="77741" y="35536"/>
                  </a:lnTo>
                  <a:cubicBezTo>
                    <a:pt x="75048" y="35536"/>
                    <a:pt x="72893" y="33918"/>
                    <a:pt x="72085" y="31220"/>
                  </a:cubicBezTo>
                  <a:lnTo>
                    <a:pt x="62387" y="4248"/>
                  </a:lnTo>
                  <a:cubicBezTo>
                    <a:pt x="60232" y="-1416"/>
                    <a:pt x="52420" y="-1416"/>
                    <a:pt x="50265" y="4248"/>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grpSp>
        <p:nvGrpSpPr>
          <p:cNvPr id="329" name="Group 328">
            <a:extLst>
              <a:ext uri="{FF2B5EF4-FFF2-40B4-BE49-F238E27FC236}">
                <a16:creationId xmlns="" xmlns:a16="http://schemas.microsoft.com/office/drawing/2014/main" id="{DE44FA6C-D29B-4D0A-A18A-99564A5CFC53}"/>
              </a:ext>
            </a:extLst>
          </p:cNvPr>
          <p:cNvGrpSpPr/>
          <p:nvPr/>
        </p:nvGrpSpPr>
        <p:grpSpPr>
          <a:xfrm>
            <a:off x="3110656" y="4856345"/>
            <a:ext cx="1354501" cy="1203736"/>
            <a:chOff x="4993846" y="4908618"/>
            <a:chExt cx="1044362" cy="928117"/>
          </a:xfrm>
          <a:solidFill>
            <a:schemeClr val="tx1"/>
          </a:solidFill>
        </p:grpSpPr>
        <p:sp>
          <p:nvSpPr>
            <p:cNvPr id="300" name="Freeform: Shape 299">
              <a:extLst>
                <a:ext uri="{FF2B5EF4-FFF2-40B4-BE49-F238E27FC236}">
                  <a16:creationId xmlns="" xmlns:a16="http://schemas.microsoft.com/office/drawing/2014/main" id="{685DD0E2-A99A-461A-8862-0C4EB31842B5}"/>
                </a:ext>
              </a:extLst>
            </p:cNvPr>
            <p:cNvSpPr/>
            <p:nvPr/>
          </p:nvSpPr>
          <p:spPr>
            <a:xfrm>
              <a:off x="5342326" y="4908618"/>
              <a:ext cx="458474" cy="455023"/>
            </a:xfrm>
            <a:custGeom>
              <a:avLst/>
              <a:gdLst>
                <a:gd name="connsiteX0" fmla="*/ 171681 w 458474"/>
                <a:gd name="connsiteY0" fmla="*/ 424814 h 455022"/>
                <a:gd name="connsiteX1" fmla="*/ 167102 w 458474"/>
                <a:gd name="connsiteY1" fmla="*/ 424544 h 455022"/>
                <a:gd name="connsiteX2" fmla="*/ 38071 w 458474"/>
                <a:gd name="connsiteY2" fmla="*/ 144572 h 455022"/>
                <a:gd name="connsiteX3" fmla="*/ 326032 w 458474"/>
                <a:gd name="connsiteY3" fmla="*/ 148887 h 455022"/>
                <a:gd name="connsiteX4" fmla="*/ 171681 w 458474"/>
                <a:gd name="connsiteY4" fmla="*/ 424814 h 455022"/>
                <a:gd name="connsiteX5" fmla="*/ 458564 w 458474"/>
                <a:gd name="connsiteY5" fmla="*/ 0 h 455022"/>
                <a:gd name="connsiteX6" fmla="*/ 301788 w 458474"/>
                <a:gd name="connsiteY6" fmla="*/ 0 h 455022"/>
                <a:gd name="connsiteX7" fmla="*/ 289397 w 458474"/>
                <a:gd name="connsiteY7" fmla="*/ 6473 h 455022"/>
                <a:gd name="connsiteX8" fmla="*/ 288050 w 458474"/>
                <a:gd name="connsiteY8" fmla="*/ 20499 h 455022"/>
                <a:gd name="connsiteX9" fmla="*/ 329534 w 458474"/>
                <a:gd name="connsiteY9" fmla="*/ 119487 h 455022"/>
                <a:gd name="connsiteX10" fmla="*/ 14905 w 458474"/>
                <a:gd name="connsiteY10" fmla="*/ 114632 h 455022"/>
                <a:gd name="connsiteX11" fmla="*/ 2245 w 458474"/>
                <a:gd name="connsiteY11" fmla="*/ 121375 h 455022"/>
                <a:gd name="connsiteX12" fmla="*/ 1437 w 458474"/>
                <a:gd name="connsiteY12" fmla="*/ 135671 h 455022"/>
                <a:gd name="connsiteX13" fmla="*/ 143935 w 458474"/>
                <a:gd name="connsiteY13" fmla="*/ 445043 h 455022"/>
                <a:gd name="connsiteX14" fmla="*/ 156596 w 458474"/>
                <a:gd name="connsiteY14" fmla="*/ 453674 h 455022"/>
                <a:gd name="connsiteX15" fmla="*/ 179223 w 458474"/>
                <a:gd name="connsiteY15" fmla="*/ 455023 h 455022"/>
                <a:gd name="connsiteX16" fmla="*/ 180031 w 458474"/>
                <a:gd name="connsiteY16" fmla="*/ 455023 h 455022"/>
                <a:gd name="connsiteX17" fmla="*/ 192961 w 458474"/>
                <a:gd name="connsiteY17" fmla="*/ 447471 h 455022"/>
                <a:gd name="connsiteX18" fmla="*/ 349468 w 458474"/>
                <a:gd name="connsiteY18" fmla="*/ 167768 h 455022"/>
                <a:gd name="connsiteX19" fmla="*/ 384217 w 458474"/>
                <a:gd name="connsiteY19" fmla="*/ 250573 h 455022"/>
                <a:gd name="connsiteX20" fmla="*/ 411424 w 458474"/>
                <a:gd name="connsiteY20" fmla="*/ 238975 h 455022"/>
                <a:gd name="connsiteX21" fmla="*/ 324146 w 458474"/>
                <a:gd name="connsiteY21" fmla="*/ 29670 h 455022"/>
                <a:gd name="connsiteX22" fmla="*/ 458564 w 458474"/>
                <a:gd name="connsiteY22" fmla="*/ 29670 h 455022"/>
                <a:gd name="connsiteX23" fmla="*/ 458564 w 458474"/>
                <a:gd name="connsiteY23" fmla="*/ 0 h 455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8474" h="455022">
                  <a:moveTo>
                    <a:pt x="171681" y="424814"/>
                  </a:moveTo>
                  <a:lnTo>
                    <a:pt x="167102" y="424544"/>
                  </a:lnTo>
                  <a:lnTo>
                    <a:pt x="38071" y="144572"/>
                  </a:lnTo>
                  <a:lnTo>
                    <a:pt x="326032" y="148887"/>
                  </a:lnTo>
                  <a:lnTo>
                    <a:pt x="171681" y="424814"/>
                  </a:lnTo>
                  <a:close/>
                  <a:moveTo>
                    <a:pt x="458564" y="0"/>
                  </a:moveTo>
                  <a:lnTo>
                    <a:pt x="301788" y="0"/>
                  </a:lnTo>
                  <a:cubicBezTo>
                    <a:pt x="296940" y="0"/>
                    <a:pt x="292360" y="2428"/>
                    <a:pt x="289397" y="6473"/>
                  </a:cubicBezTo>
                  <a:cubicBezTo>
                    <a:pt x="286703" y="10519"/>
                    <a:pt x="286165" y="15914"/>
                    <a:pt x="288050" y="20499"/>
                  </a:cubicBezTo>
                  <a:lnTo>
                    <a:pt x="329534" y="119487"/>
                  </a:lnTo>
                  <a:lnTo>
                    <a:pt x="14905" y="114632"/>
                  </a:lnTo>
                  <a:cubicBezTo>
                    <a:pt x="9787" y="114632"/>
                    <a:pt x="5208" y="117060"/>
                    <a:pt x="2245" y="121375"/>
                  </a:cubicBezTo>
                  <a:cubicBezTo>
                    <a:pt x="-449" y="125691"/>
                    <a:pt x="-718" y="131085"/>
                    <a:pt x="1437" y="135671"/>
                  </a:cubicBezTo>
                  <a:lnTo>
                    <a:pt x="143935" y="445043"/>
                  </a:lnTo>
                  <a:cubicBezTo>
                    <a:pt x="146090" y="450168"/>
                    <a:pt x="150939" y="453404"/>
                    <a:pt x="156596" y="453674"/>
                  </a:cubicBezTo>
                  <a:lnTo>
                    <a:pt x="179223" y="455023"/>
                  </a:lnTo>
                  <a:cubicBezTo>
                    <a:pt x="179493" y="455023"/>
                    <a:pt x="179762" y="455023"/>
                    <a:pt x="180031" y="455023"/>
                  </a:cubicBezTo>
                  <a:cubicBezTo>
                    <a:pt x="185419" y="455023"/>
                    <a:pt x="190268" y="452056"/>
                    <a:pt x="192961" y="447471"/>
                  </a:cubicBezTo>
                  <a:lnTo>
                    <a:pt x="349468" y="167768"/>
                  </a:lnTo>
                  <a:lnTo>
                    <a:pt x="384217" y="250573"/>
                  </a:lnTo>
                  <a:lnTo>
                    <a:pt x="411424" y="238975"/>
                  </a:lnTo>
                  <a:lnTo>
                    <a:pt x="324146" y="29670"/>
                  </a:lnTo>
                  <a:lnTo>
                    <a:pt x="458564" y="29670"/>
                  </a:lnTo>
                  <a:lnTo>
                    <a:pt x="458564"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01" name="Freeform: Shape 300">
              <a:extLst>
                <a:ext uri="{FF2B5EF4-FFF2-40B4-BE49-F238E27FC236}">
                  <a16:creationId xmlns="" xmlns:a16="http://schemas.microsoft.com/office/drawing/2014/main" id="{D78A8719-01CD-4262-94CB-A4A6CAED409A}"/>
                </a:ext>
              </a:extLst>
            </p:cNvPr>
            <p:cNvSpPr/>
            <p:nvPr/>
          </p:nvSpPr>
          <p:spPr>
            <a:xfrm>
              <a:off x="5245441" y="4958517"/>
              <a:ext cx="118524" cy="29670"/>
            </a:xfrm>
            <a:custGeom>
              <a:avLst/>
              <a:gdLst>
                <a:gd name="connsiteX0" fmla="*/ 118524 w 118524"/>
                <a:gd name="connsiteY0" fmla="*/ 29670 h 29669"/>
                <a:gd name="connsiteX1" fmla="*/ 0 w 118524"/>
                <a:gd name="connsiteY1" fmla="*/ 29670 h 29669"/>
                <a:gd name="connsiteX2" fmla="*/ 0 w 118524"/>
                <a:gd name="connsiteY2" fmla="*/ 0 h 29669"/>
                <a:gd name="connsiteX3" fmla="*/ 118524 w 118524"/>
                <a:gd name="connsiteY3" fmla="*/ 0 h 29669"/>
              </a:gdLst>
              <a:ahLst/>
              <a:cxnLst>
                <a:cxn ang="0">
                  <a:pos x="connsiteX0" y="connsiteY0"/>
                </a:cxn>
                <a:cxn ang="0">
                  <a:pos x="connsiteX1" y="connsiteY1"/>
                </a:cxn>
                <a:cxn ang="0">
                  <a:pos x="connsiteX2" y="connsiteY2"/>
                </a:cxn>
                <a:cxn ang="0">
                  <a:pos x="connsiteX3" y="connsiteY3"/>
                </a:cxn>
              </a:cxnLst>
              <a:rect l="l" t="t" r="r" b="b"/>
              <a:pathLst>
                <a:path w="118524" h="29669">
                  <a:moveTo>
                    <a:pt x="118524" y="29670"/>
                  </a:moveTo>
                  <a:lnTo>
                    <a:pt x="0" y="29670"/>
                  </a:lnTo>
                  <a:lnTo>
                    <a:pt x="0" y="0"/>
                  </a:lnTo>
                  <a:lnTo>
                    <a:pt x="118524"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02" name="Freeform: Shape 301">
              <a:extLst>
                <a:ext uri="{FF2B5EF4-FFF2-40B4-BE49-F238E27FC236}">
                  <a16:creationId xmlns="" xmlns:a16="http://schemas.microsoft.com/office/drawing/2014/main" id="{34E3AB2D-A967-42B5-8DA0-9CEF97D69672}"/>
                </a:ext>
              </a:extLst>
            </p:cNvPr>
            <p:cNvSpPr/>
            <p:nvPr/>
          </p:nvSpPr>
          <p:spPr>
            <a:xfrm>
              <a:off x="4993846" y="5113877"/>
              <a:ext cx="444197" cy="444504"/>
            </a:xfrm>
            <a:custGeom>
              <a:avLst/>
              <a:gdLst>
                <a:gd name="connsiteX0" fmla="*/ 221964 w 444197"/>
                <a:gd name="connsiteY0" fmla="*/ 444504 h 444503"/>
                <a:gd name="connsiteX1" fmla="*/ 0 w 444197"/>
                <a:gd name="connsiteY1" fmla="*/ 222252 h 444503"/>
                <a:gd name="connsiteX2" fmla="*/ 221964 w 444197"/>
                <a:gd name="connsiteY2" fmla="*/ 0 h 444503"/>
                <a:gd name="connsiteX3" fmla="*/ 444197 w 444197"/>
                <a:gd name="connsiteY3" fmla="*/ 222252 h 444503"/>
                <a:gd name="connsiteX4" fmla="*/ 415913 w 444197"/>
                <a:gd name="connsiteY4" fmla="*/ 250573 h 444503"/>
                <a:gd name="connsiteX5" fmla="*/ 102362 w 444197"/>
                <a:gd name="connsiteY5" fmla="*/ 250573 h 444503"/>
                <a:gd name="connsiteX6" fmla="*/ 102362 w 444197"/>
                <a:gd name="connsiteY6" fmla="*/ 193931 h 444503"/>
                <a:gd name="connsiteX7" fmla="*/ 385204 w 444197"/>
                <a:gd name="connsiteY7" fmla="*/ 193931 h 444503"/>
                <a:gd name="connsiteX8" fmla="*/ 221964 w 444197"/>
                <a:gd name="connsiteY8" fmla="*/ 56642 h 444503"/>
                <a:gd name="connsiteX9" fmla="*/ 56568 w 444197"/>
                <a:gd name="connsiteY9" fmla="*/ 222252 h 444503"/>
                <a:gd name="connsiteX10" fmla="*/ 221964 w 444197"/>
                <a:gd name="connsiteY10" fmla="*/ 388132 h 444503"/>
                <a:gd name="connsiteX11" fmla="*/ 370928 w 444197"/>
                <a:gd name="connsiteY11" fmla="*/ 294538 h 444503"/>
                <a:gd name="connsiteX12" fmla="*/ 421839 w 444197"/>
                <a:gd name="connsiteY12" fmla="*/ 319082 h 444503"/>
                <a:gd name="connsiteX13" fmla="*/ 221964 w 444197"/>
                <a:gd name="connsiteY13" fmla="*/ 444504 h 44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44197" h="444503">
                  <a:moveTo>
                    <a:pt x="221964" y="444504"/>
                  </a:moveTo>
                  <a:cubicBezTo>
                    <a:pt x="99668" y="444504"/>
                    <a:pt x="0" y="344976"/>
                    <a:pt x="0" y="222252"/>
                  </a:cubicBezTo>
                  <a:cubicBezTo>
                    <a:pt x="0" y="99528"/>
                    <a:pt x="99668" y="0"/>
                    <a:pt x="221964" y="0"/>
                  </a:cubicBezTo>
                  <a:cubicBezTo>
                    <a:pt x="344529" y="0"/>
                    <a:pt x="444197" y="99528"/>
                    <a:pt x="444197" y="222252"/>
                  </a:cubicBezTo>
                  <a:cubicBezTo>
                    <a:pt x="444197" y="237896"/>
                    <a:pt x="431537" y="250573"/>
                    <a:pt x="415913" y="250573"/>
                  </a:cubicBezTo>
                  <a:lnTo>
                    <a:pt x="102362" y="250573"/>
                  </a:lnTo>
                  <a:lnTo>
                    <a:pt x="102362" y="193931"/>
                  </a:lnTo>
                  <a:lnTo>
                    <a:pt x="385204" y="193931"/>
                  </a:lnTo>
                  <a:cubicBezTo>
                    <a:pt x="371736" y="115981"/>
                    <a:pt x="303584" y="56642"/>
                    <a:pt x="221964" y="56642"/>
                  </a:cubicBezTo>
                  <a:cubicBezTo>
                    <a:pt x="130646" y="56642"/>
                    <a:pt x="56568" y="130816"/>
                    <a:pt x="56568" y="222252"/>
                  </a:cubicBezTo>
                  <a:cubicBezTo>
                    <a:pt x="56568" y="313688"/>
                    <a:pt x="130646" y="388132"/>
                    <a:pt x="221964" y="388132"/>
                  </a:cubicBezTo>
                  <a:cubicBezTo>
                    <a:pt x="286075" y="387862"/>
                    <a:pt x="343182" y="352258"/>
                    <a:pt x="370928" y="294538"/>
                  </a:cubicBezTo>
                  <a:lnTo>
                    <a:pt x="421839" y="319082"/>
                  </a:lnTo>
                  <a:cubicBezTo>
                    <a:pt x="384935" y="395414"/>
                    <a:pt x="306547" y="444504"/>
                    <a:pt x="221964" y="444504"/>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03" name="Freeform: Shape 302">
              <a:extLst>
                <a:ext uri="{FF2B5EF4-FFF2-40B4-BE49-F238E27FC236}">
                  <a16:creationId xmlns="" xmlns:a16="http://schemas.microsoft.com/office/drawing/2014/main" id="{C9BEED5C-90D3-44E8-9F83-D3574750634C}"/>
                </a:ext>
              </a:extLst>
            </p:cNvPr>
            <p:cNvSpPr/>
            <p:nvPr/>
          </p:nvSpPr>
          <p:spPr>
            <a:xfrm>
              <a:off x="5432656" y="5331274"/>
              <a:ext cx="140074" cy="176669"/>
            </a:xfrm>
            <a:custGeom>
              <a:avLst/>
              <a:gdLst>
                <a:gd name="connsiteX0" fmla="*/ 88085 w 140074"/>
                <a:gd name="connsiteY0" fmla="*/ 176669 h 176668"/>
                <a:gd name="connsiteX1" fmla="*/ 0 w 140074"/>
                <a:gd name="connsiteY1" fmla="*/ 88469 h 176668"/>
                <a:gd name="connsiteX2" fmla="*/ 88085 w 140074"/>
                <a:gd name="connsiteY2" fmla="*/ 0 h 176668"/>
                <a:gd name="connsiteX3" fmla="*/ 140074 w 140074"/>
                <a:gd name="connsiteY3" fmla="*/ 17262 h 176668"/>
                <a:gd name="connsiteX4" fmla="*/ 106672 w 140074"/>
                <a:gd name="connsiteY4" fmla="*/ 62845 h 176668"/>
                <a:gd name="connsiteX5" fmla="*/ 88085 w 140074"/>
                <a:gd name="connsiteY5" fmla="*/ 56642 h 176668"/>
                <a:gd name="connsiteX6" fmla="*/ 56568 w 140074"/>
                <a:gd name="connsiteY6" fmla="*/ 88469 h 176668"/>
                <a:gd name="connsiteX7" fmla="*/ 88085 w 140074"/>
                <a:gd name="connsiteY7" fmla="*/ 120027 h 176668"/>
                <a:gd name="connsiteX8" fmla="*/ 106672 w 140074"/>
                <a:gd name="connsiteY8" fmla="*/ 113823 h 176668"/>
                <a:gd name="connsiteX9" fmla="*/ 140074 w 140074"/>
                <a:gd name="connsiteY9" fmla="*/ 159406 h 176668"/>
                <a:gd name="connsiteX10" fmla="*/ 88085 w 140074"/>
                <a:gd name="connsiteY10" fmla="*/ 176669 h 176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074" h="176668">
                  <a:moveTo>
                    <a:pt x="88085" y="176669"/>
                  </a:moveTo>
                  <a:cubicBezTo>
                    <a:pt x="39598" y="176669"/>
                    <a:pt x="0" y="137019"/>
                    <a:pt x="0" y="88469"/>
                  </a:cubicBezTo>
                  <a:cubicBezTo>
                    <a:pt x="0" y="39649"/>
                    <a:pt x="39598" y="0"/>
                    <a:pt x="88085" y="0"/>
                  </a:cubicBezTo>
                  <a:cubicBezTo>
                    <a:pt x="106941" y="0"/>
                    <a:pt x="124989" y="5934"/>
                    <a:pt x="140074" y="17262"/>
                  </a:cubicBezTo>
                  <a:lnTo>
                    <a:pt x="106672" y="62845"/>
                  </a:lnTo>
                  <a:cubicBezTo>
                    <a:pt x="101285" y="58800"/>
                    <a:pt x="94820" y="56642"/>
                    <a:pt x="88085" y="56642"/>
                  </a:cubicBezTo>
                  <a:cubicBezTo>
                    <a:pt x="70845" y="56642"/>
                    <a:pt x="56568" y="70937"/>
                    <a:pt x="56568" y="88469"/>
                  </a:cubicBezTo>
                  <a:cubicBezTo>
                    <a:pt x="56568" y="105731"/>
                    <a:pt x="70845" y="120027"/>
                    <a:pt x="88085" y="120027"/>
                  </a:cubicBezTo>
                  <a:cubicBezTo>
                    <a:pt x="94820" y="120027"/>
                    <a:pt x="101285" y="117869"/>
                    <a:pt x="106672" y="113823"/>
                  </a:cubicBezTo>
                  <a:lnTo>
                    <a:pt x="140074" y="159406"/>
                  </a:lnTo>
                  <a:cubicBezTo>
                    <a:pt x="124989" y="170735"/>
                    <a:pt x="106941" y="176669"/>
                    <a:pt x="88085" y="176669"/>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04" name="Freeform: Shape 303">
              <a:extLst>
                <a:ext uri="{FF2B5EF4-FFF2-40B4-BE49-F238E27FC236}">
                  <a16:creationId xmlns="" xmlns:a16="http://schemas.microsoft.com/office/drawing/2014/main" id="{621A9135-07E7-4CED-BFDE-521924A3DD1C}"/>
                </a:ext>
              </a:extLst>
            </p:cNvPr>
            <p:cNvSpPr/>
            <p:nvPr/>
          </p:nvSpPr>
          <p:spPr>
            <a:xfrm>
              <a:off x="5594280" y="5113877"/>
              <a:ext cx="443928" cy="444504"/>
            </a:xfrm>
            <a:custGeom>
              <a:avLst/>
              <a:gdLst>
                <a:gd name="connsiteX0" fmla="*/ 221964 w 443927"/>
                <a:gd name="connsiteY0" fmla="*/ 56642 h 444503"/>
                <a:gd name="connsiteX1" fmla="*/ 56568 w 443927"/>
                <a:gd name="connsiteY1" fmla="*/ 222252 h 444503"/>
                <a:gd name="connsiteX2" fmla="*/ 221964 w 443927"/>
                <a:gd name="connsiteY2" fmla="*/ 388132 h 444503"/>
                <a:gd name="connsiteX3" fmla="*/ 387359 w 443927"/>
                <a:gd name="connsiteY3" fmla="*/ 222252 h 444503"/>
                <a:gd name="connsiteX4" fmla="*/ 221964 w 443927"/>
                <a:gd name="connsiteY4" fmla="*/ 56642 h 444503"/>
                <a:gd name="connsiteX5" fmla="*/ 221964 w 443927"/>
                <a:gd name="connsiteY5" fmla="*/ 444504 h 444503"/>
                <a:gd name="connsiteX6" fmla="*/ 0 w 443927"/>
                <a:gd name="connsiteY6" fmla="*/ 222252 h 444503"/>
                <a:gd name="connsiteX7" fmla="*/ 221964 w 443927"/>
                <a:gd name="connsiteY7" fmla="*/ 0 h 444503"/>
                <a:gd name="connsiteX8" fmla="*/ 443928 w 443927"/>
                <a:gd name="connsiteY8" fmla="*/ 222252 h 444503"/>
                <a:gd name="connsiteX9" fmla="*/ 221964 w 443927"/>
                <a:gd name="connsiteY9" fmla="*/ 444504 h 44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3927" h="444503">
                  <a:moveTo>
                    <a:pt x="221964" y="56642"/>
                  </a:moveTo>
                  <a:cubicBezTo>
                    <a:pt x="130646" y="56642"/>
                    <a:pt x="56568" y="130816"/>
                    <a:pt x="56568" y="222252"/>
                  </a:cubicBezTo>
                  <a:cubicBezTo>
                    <a:pt x="56568" y="313688"/>
                    <a:pt x="130646" y="388132"/>
                    <a:pt x="221964" y="388132"/>
                  </a:cubicBezTo>
                  <a:cubicBezTo>
                    <a:pt x="313282" y="387862"/>
                    <a:pt x="387359" y="313688"/>
                    <a:pt x="387359" y="222252"/>
                  </a:cubicBezTo>
                  <a:cubicBezTo>
                    <a:pt x="387359" y="130816"/>
                    <a:pt x="313282" y="56642"/>
                    <a:pt x="221964" y="56642"/>
                  </a:cubicBezTo>
                  <a:close/>
                  <a:moveTo>
                    <a:pt x="221964" y="444504"/>
                  </a:moveTo>
                  <a:cubicBezTo>
                    <a:pt x="99399" y="444504"/>
                    <a:pt x="0" y="344976"/>
                    <a:pt x="0" y="222252"/>
                  </a:cubicBezTo>
                  <a:cubicBezTo>
                    <a:pt x="0" y="99528"/>
                    <a:pt x="99399" y="0"/>
                    <a:pt x="221964" y="0"/>
                  </a:cubicBezTo>
                  <a:cubicBezTo>
                    <a:pt x="344529" y="0"/>
                    <a:pt x="443928" y="99528"/>
                    <a:pt x="443928" y="222252"/>
                  </a:cubicBezTo>
                  <a:cubicBezTo>
                    <a:pt x="443928" y="344976"/>
                    <a:pt x="344529" y="444504"/>
                    <a:pt x="221964" y="444504"/>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05" name="Freeform: Shape 304">
              <a:extLst>
                <a:ext uri="{FF2B5EF4-FFF2-40B4-BE49-F238E27FC236}">
                  <a16:creationId xmlns="" xmlns:a16="http://schemas.microsoft.com/office/drawing/2014/main" id="{FF695777-1CAF-48D0-81BE-5FD92AD5BF06}"/>
                </a:ext>
              </a:extLst>
            </p:cNvPr>
            <p:cNvSpPr/>
            <p:nvPr/>
          </p:nvSpPr>
          <p:spPr>
            <a:xfrm>
              <a:off x="5145773" y="5612326"/>
              <a:ext cx="77580" cy="103574"/>
            </a:xfrm>
            <a:custGeom>
              <a:avLst/>
              <a:gdLst>
                <a:gd name="connsiteX0" fmla="*/ 15354 w 77579"/>
                <a:gd name="connsiteY0" fmla="*/ 49899 h 103573"/>
                <a:gd name="connsiteX1" fmla="*/ 15354 w 77579"/>
                <a:gd name="connsiteY1" fmla="*/ 12138 h 103573"/>
                <a:gd name="connsiteX2" fmla="*/ 29900 w 77579"/>
                <a:gd name="connsiteY2" fmla="*/ 12138 h 103573"/>
                <a:gd name="connsiteX3" fmla="*/ 47410 w 77579"/>
                <a:gd name="connsiteY3" fmla="*/ 16723 h 103573"/>
                <a:gd name="connsiteX4" fmla="*/ 53336 w 77579"/>
                <a:gd name="connsiteY4" fmla="*/ 29939 h 103573"/>
                <a:gd name="connsiteX5" fmla="*/ 51720 w 77579"/>
                <a:gd name="connsiteY5" fmla="*/ 38031 h 103573"/>
                <a:gd name="connsiteX6" fmla="*/ 47410 w 77579"/>
                <a:gd name="connsiteY6" fmla="*/ 44504 h 103573"/>
                <a:gd name="connsiteX7" fmla="*/ 39598 w 77579"/>
                <a:gd name="connsiteY7" fmla="*/ 48550 h 103573"/>
                <a:gd name="connsiteX8" fmla="*/ 29362 w 77579"/>
                <a:gd name="connsiteY8" fmla="*/ 49899 h 103573"/>
                <a:gd name="connsiteX9" fmla="*/ 15354 w 77579"/>
                <a:gd name="connsiteY9" fmla="*/ 49899 h 103573"/>
                <a:gd name="connsiteX10" fmla="*/ 48487 w 77579"/>
                <a:gd name="connsiteY10" fmla="*/ 63115 h 103573"/>
                <a:gd name="connsiteX11" fmla="*/ 43639 w 77579"/>
                <a:gd name="connsiteY11" fmla="*/ 58530 h 103573"/>
                <a:gd name="connsiteX12" fmla="*/ 53875 w 77579"/>
                <a:gd name="connsiteY12" fmla="*/ 54214 h 103573"/>
                <a:gd name="connsiteX13" fmla="*/ 61687 w 77579"/>
                <a:gd name="connsiteY13" fmla="*/ 47741 h 103573"/>
                <a:gd name="connsiteX14" fmla="*/ 66535 w 77579"/>
                <a:gd name="connsiteY14" fmla="*/ 39110 h 103573"/>
                <a:gd name="connsiteX15" fmla="*/ 68421 w 77579"/>
                <a:gd name="connsiteY15" fmla="*/ 29130 h 103573"/>
                <a:gd name="connsiteX16" fmla="*/ 65997 w 77579"/>
                <a:gd name="connsiteY16" fmla="*/ 16993 h 103573"/>
                <a:gd name="connsiteX17" fmla="*/ 58993 w 77579"/>
                <a:gd name="connsiteY17" fmla="*/ 8092 h 103573"/>
                <a:gd name="connsiteX18" fmla="*/ 47140 w 77579"/>
                <a:gd name="connsiteY18" fmla="*/ 2158 h 103573"/>
                <a:gd name="connsiteX19" fmla="*/ 29900 w 77579"/>
                <a:gd name="connsiteY19" fmla="*/ 0 h 103573"/>
                <a:gd name="connsiteX20" fmla="*/ 0 w 77579"/>
                <a:gd name="connsiteY20" fmla="*/ 0 h 103573"/>
                <a:gd name="connsiteX21" fmla="*/ 0 w 77579"/>
                <a:gd name="connsiteY21" fmla="*/ 103574 h 103573"/>
                <a:gd name="connsiteX22" fmla="*/ 15354 w 77579"/>
                <a:gd name="connsiteY22" fmla="*/ 103574 h 103573"/>
                <a:gd name="connsiteX23" fmla="*/ 15354 w 77579"/>
                <a:gd name="connsiteY23" fmla="*/ 60957 h 103573"/>
                <a:gd name="connsiteX24" fmla="*/ 25321 w 77579"/>
                <a:gd name="connsiteY24" fmla="*/ 60957 h 103573"/>
                <a:gd name="connsiteX25" fmla="*/ 29631 w 77579"/>
                <a:gd name="connsiteY25" fmla="*/ 62036 h 103573"/>
                <a:gd name="connsiteX26" fmla="*/ 32325 w 77579"/>
                <a:gd name="connsiteY26" fmla="*/ 64464 h 103573"/>
                <a:gd name="connsiteX27" fmla="*/ 57915 w 77579"/>
                <a:gd name="connsiteY27" fmla="*/ 100337 h 103573"/>
                <a:gd name="connsiteX28" fmla="*/ 63842 w 77579"/>
                <a:gd name="connsiteY28" fmla="*/ 103574 h 103573"/>
                <a:gd name="connsiteX29" fmla="*/ 77580 w 77579"/>
                <a:gd name="connsiteY29" fmla="*/ 103574 h 103573"/>
                <a:gd name="connsiteX30" fmla="*/ 48487 w 77579"/>
                <a:gd name="connsiteY30" fmla="*/ 63115 h 103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7579" h="103573">
                  <a:moveTo>
                    <a:pt x="15354" y="49899"/>
                  </a:moveTo>
                  <a:lnTo>
                    <a:pt x="15354" y="12138"/>
                  </a:lnTo>
                  <a:lnTo>
                    <a:pt x="29900" y="12138"/>
                  </a:lnTo>
                  <a:cubicBezTo>
                    <a:pt x="37712" y="12138"/>
                    <a:pt x="43639" y="13486"/>
                    <a:pt x="47410" y="16723"/>
                  </a:cubicBezTo>
                  <a:cubicBezTo>
                    <a:pt x="51450" y="19690"/>
                    <a:pt x="53336" y="24005"/>
                    <a:pt x="53336" y="29939"/>
                  </a:cubicBezTo>
                  <a:cubicBezTo>
                    <a:pt x="53336" y="33176"/>
                    <a:pt x="52797" y="35603"/>
                    <a:pt x="51720" y="38031"/>
                  </a:cubicBezTo>
                  <a:cubicBezTo>
                    <a:pt x="50912" y="40458"/>
                    <a:pt x="49295" y="42886"/>
                    <a:pt x="47410" y="44504"/>
                  </a:cubicBezTo>
                  <a:cubicBezTo>
                    <a:pt x="45255" y="46123"/>
                    <a:pt x="42830" y="47471"/>
                    <a:pt x="39598" y="48550"/>
                  </a:cubicBezTo>
                  <a:cubicBezTo>
                    <a:pt x="36635" y="49629"/>
                    <a:pt x="33133" y="49899"/>
                    <a:pt x="29362" y="49899"/>
                  </a:cubicBezTo>
                  <a:lnTo>
                    <a:pt x="15354" y="49899"/>
                  </a:lnTo>
                  <a:close/>
                  <a:moveTo>
                    <a:pt x="48487" y="63115"/>
                  </a:moveTo>
                  <a:cubicBezTo>
                    <a:pt x="47140" y="61227"/>
                    <a:pt x="45524" y="59609"/>
                    <a:pt x="43639" y="58530"/>
                  </a:cubicBezTo>
                  <a:cubicBezTo>
                    <a:pt x="47410" y="57451"/>
                    <a:pt x="50912" y="56102"/>
                    <a:pt x="53875" y="54214"/>
                  </a:cubicBezTo>
                  <a:cubicBezTo>
                    <a:pt x="57107" y="52326"/>
                    <a:pt x="59532" y="50168"/>
                    <a:pt x="61687" y="47741"/>
                  </a:cubicBezTo>
                  <a:cubicBezTo>
                    <a:pt x="63842" y="45313"/>
                    <a:pt x="65458" y="42347"/>
                    <a:pt x="66535" y="39110"/>
                  </a:cubicBezTo>
                  <a:cubicBezTo>
                    <a:pt x="67882" y="35873"/>
                    <a:pt x="68421" y="32636"/>
                    <a:pt x="68421" y="29130"/>
                  </a:cubicBezTo>
                  <a:cubicBezTo>
                    <a:pt x="68421" y="24545"/>
                    <a:pt x="67613" y="20769"/>
                    <a:pt x="65997" y="16993"/>
                  </a:cubicBezTo>
                  <a:cubicBezTo>
                    <a:pt x="64380" y="13486"/>
                    <a:pt x="62225" y="10519"/>
                    <a:pt x="58993" y="8092"/>
                  </a:cubicBezTo>
                  <a:cubicBezTo>
                    <a:pt x="55760" y="5394"/>
                    <a:pt x="51989" y="3506"/>
                    <a:pt x="47140" y="2158"/>
                  </a:cubicBezTo>
                  <a:cubicBezTo>
                    <a:pt x="42292" y="809"/>
                    <a:pt x="36635" y="0"/>
                    <a:pt x="29900" y="0"/>
                  </a:cubicBezTo>
                  <a:lnTo>
                    <a:pt x="0" y="0"/>
                  </a:lnTo>
                  <a:lnTo>
                    <a:pt x="0" y="103574"/>
                  </a:lnTo>
                  <a:lnTo>
                    <a:pt x="15354" y="103574"/>
                  </a:lnTo>
                  <a:lnTo>
                    <a:pt x="15354" y="60957"/>
                  </a:lnTo>
                  <a:lnTo>
                    <a:pt x="25321" y="60957"/>
                  </a:lnTo>
                  <a:cubicBezTo>
                    <a:pt x="27207" y="60957"/>
                    <a:pt x="28823" y="61497"/>
                    <a:pt x="29631" y="62036"/>
                  </a:cubicBezTo>
                  <a:cubicBezTo>
                    <a:pt x="30709" y="62306"/>
                    <a:pt x="31517" y="63115"/>
                    <a:pt x="32325" y="64464"/>
                  </a:cubicBezTo>
                  <a:lnTo>
                    <a:pt x="57915" y="100337"/>
                  </a:lnTo>
                  <a:cubicBezTo>
                    <a:pt x="59262" y="102495"/>
                    <a:pt x="61148" y="103574"/>
                    <a:pt x="63842" y="103574"/>
                  </a:cubicBezTo>
                  <a:lnTo>
                    <a:pt x="77580" y="103574"/>
                  </a:lnTo>
                  <a:lnTo>
                    <a:pt x="48487" y="63115"/>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06" name="Freeform: Shape 305">
              <a:extLst>
                <a:ext uri="{FF2B5EF4-FFF2-40B4-BE49-F238E27FC236}">
                  <a16:creationId xmlns="" xmlns:a16="http://schemas.microsoft.com/office/drawing/2014/main" id="{17FE9DD9-1155-4783-84FD-C963D3678AB7}"/>
                </a:ext>
              </a:extLst>
            </p:cNvPr>
            <p:cNvSpPr/>
            <p:nvPr/>
          </p:nvSpPr>
          <p:spPr>
            <a:xfrm>
              <a:off x="5366390" y="5612326"/>
              <a:ext cx="15354" cy="103574"/>
            </a:xfrm>
            <a:custGeom>
              <a:avLst/>
              <a:gdLst>
                <a:gd name="connsiteX0" fmla="*/ 15354 w 15354"/>
                <a:gd name="connsiteY0" fmla="*/ 0 h 103573"/>
                <a:gd name="connsiteX1" fmla="*/ 0 w 15354"/>
                <a:gd name="connsiteY1" fmla="*/ 0 h 103573"/>
                <a:gd name="connsiteX2" fmla="*/ 0 w 15354"/>
                <a:gd name="connsiteY2" fmla="*/ 103574 h 103573"/>
                <a:gd name="connsiteX3" fmla="*/ 15354 w 15354"/>
                <a:gd name="connsiteY3" fmla="*/ 103574 h 103573"/>
              </a:gdLst>
              <a:ahLst/>
              <a:cxnLst>
                <a:cxn ang="0">
                  <a:pos x="connsiteX0" y="connsiteY0"/>
                </a:cxn>
                <a:cxn ang="0">
                  <a:pos x="connsiteX1" y="connsiteY1"/>
                </a:cxn>
                <a:cxn ang="0">
                  <a:pos x="connsiteX2" y="connsiteY2"/>
                </a:cxn>
                <a:cxn ang="0">
                  <a:pos x="connsiteX3" y="connsiteY3"/>
                </a:cxn>
              </a:cxnLst>
              <a:rect l="l" t="t" r="r" b="b"/>
              <a:pathLst>
                <a:path w="15354" h="103573">
                  <a:moveTo>
                    <a:pt x="15354" y="0"/>
                  </a:moveTo>
                  <a:lnTo>
                    <a:pt x="0" y="0"/>
                  </a:lnTo>
                  <a:lnTo>
                    <a:pt x="0" y="103574"/>
                  </a:lnTo>
                  <a:lnTo>
                    <a:pt x="15354" y="10357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07" name="Freeform: Shape 306">
              <a:extLst>
                <a:ext uri="{FF2B5EF4-FFF2-40B4-BE49-F238E27FC236}">
                  <a16:creationId xmlns="" xmlns:a16="http://schemas.microsoft.com/office/drawing/2014/main" id="{CE9A1B43-796D-49EA-BB98-DC53687EDA2B}"/>
                </a:ext>
              </a:extLst>
            </p:cNvPr>
            <p:cNvSpPr/>
            <p:nvPr/>
          </p:nvSpPr>
          <p:spPr>
            <a:xfrm>
              <a:off x="5537173" y="5612326"/>
              <a:ext cx="90240" cy="103574"/>
            </a:xfrm>
            <a:custGeom>
              <a:avLst/>
              <a:gdLst>
                <a:gd name="connsiteX0" fmla="*/ 86469 w 90240"/>
                <a:gd name="connsiteY0" fmla="*/ 30748 h 103573"/>
                <a:gd name="connsiteX1" fmla="*/ 75963 w 90240"/>
                <a:gd name="connsiteY1" fmla="*/ 14295 h 103573"/>
                <a:gd name="connsiteX2" fmla="*/ 59801 w 90240"/>
                <a:gd name="connsiteY2" fmla="*/ 3776 h 103573"/>
                <a:gd name="connsiteX3" fmla="*/ 38790 w 90240"/>
                <a:gd name="connsiteY3" fmla="*/ 0 h 103573"/>
                <a:gd name="connsiteX4" fmla="*/ 0 w 90240"/>
                <a:gd name="connsiteY4" fmla="*/ 0 h 103573"/>
                <a:gd name="connsiteX5" fmla="*/ 0 w 90240"/>
                <a:gd name="connsiteY5" fmla="*/ 103574 h 103573"/>
                <a:gd name="connsiteX6" fmla="*/ 38790 w 90240"/>
                <a:gd name="connsiteY6" fmla="*/ 103574 h 103573"/>
                <a:gd name="connsiteX7" fmla="*/ 59801 w 90240"/>
                <a:gd name="connsiteY7" fmla="*/ 99798 h 103573"/>
                <a:gd name="connsiteX8" fmla="*/ 75963 w 90240"/>
                <a:gd name="connsiteY8" fmla="*/ 89278 h 103573"/>
                <a:gd name="connsiteX9" fmla="*/ 86469 w 90240"/>
                <a:gd name="connsiteY9" fmla="*/ 72825 h 103573"/>
                <a:gd name="connsiteX10" fmla="*/ 90240 w 90240"/>
                <a:gd name="connsiteY10" fmla="*/ 51787 h 103573"/>
                <a:gd name="connsiteX11" fmla="*/ 86469 w 90240"/>
                <a:gd name="connsiteY11" fmla="*/ 30748 h 103573"/>
                <a:gd name="connsiteX12" fmla="*/ 86469 w 90240"/>
                <a:gd name="connsiteY12" fmla="*/ 30748 h 103573"/>
                <a:gd name="connsiteX13" fmla="*/ 71923 w 90240"/>
                <a:gd name="connsiteY13" fmla="*/ 68510 h 103573"/>
                <a:gd name="connsiteX14" fmla="*/ 64650 w 90240"/>
                <a:gd name="connsiteY14" fmla="*/ 80917 h 103573"/>
                <a:gd name="connsiteX15" fmla="*/ 53605 w 90240"/>
                <a:gd name="connsiteY15" fmla="*/ 88469 h 103573"/>
                <a:gd name="connsiteX16" fmla="*/ 38790 w 90240"/>
                <a:gd name="connsiteY16" fmla="*/ 91166 h 103573"/>
                <a:gd name="connsiteX17" fmla="*/ 15354 w 90240"/>
                <a:gd name="connsiteY17" fmla="*/ 91166 h 103573"/>
                <a:gd name="connsiteX18" fmla="*/ 15354 w 90240"/>
                <a:gd name="connsiteY18" fmla="*/ 12407 h 103573"/>
                <a:gd name="connsiteX19" fmla="*/ 38790 w 90240"/>
                <a:gd name="connsiteY19" fmla="*/ 12407 h 103573"/>
                <a:gd name="connsiteX20" fmla="*/ 53605 w 90240"/>
                <a:gd name="connsiteY20" fmla="*/ 15104 h 103573"/>
                <a:gd name="connsiteX21" fmla="*/ 64650 w 90240"/>
                <a:gd name="connsiteY21" fmla="*/ 22926 h 103573"/>
                <a:gd name="connsiteX22" fmla="*/ 71923 w 90240"/>
                <a:gd name="connsiteY22" fmla="*/ 35334 h 103573"/>
                <a:gd name="connsiteX23" fmla="*/ 74347 w 90240"/>
                <a:gd name="connsiteY23" fmla="*/ 51787 h 103573"/>
                <a:gd name="connsiteX24" fmla="*/ 71923 w 90240"/>
                <a:gd name="connsiteY24" fmla="*/ 68510 h 103573"/>
                <a:gd name="connsiteX25" fmla="*/ 71923 w 90240"/>
                <a:gd name="connsiteY25" fmla="*/ 68510 h 103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0240" h="103573">
                  <a:moveTo>
                    <a:pt x="86469" y="30748"/>
                  </a:moveTo>
                  <a:cubicBezTo>
                    <a:pt x="84045" y="24545"/>
                    <a:pt x="80543" y="18881"/>
                    <a:pt x="75963" y="14295"/>
                  </a:cubicBezTo>
                  <a:cubicBezTo>
                    <a:pt x="71384" y="9980"/>
                    <a:pt x="65997" y="6204"/>
                    <a:pt x="59801" y="3776"/>
                  </a:cubicBezTo>
                  <a:cubicBezTo>
                    <a:pt x="53336" y="1349"/>
                    <a:pt x="46332" y="0"/>
                    <a:pt x="38790" y="0"/>
                  </a:cubicBezTo>
                  <a:lnTo>
                    <a:pt x="0" y="0"/>
                  </a:lnTo>
                  <a:lnTo>
                    <a:pt x="0" y="103574"/>
                  </a:lnTo>
                  <a:lnTo>
                    <a:pt x="38790" y="103574"/>
                  </a:lnTo>
                  <a:cubicBezTo>
                    <a:pt x="46332" y="103574"/>
                    <a:pt x="53336" y="102225"/>
                    <a:pt x="59801" y="99798"/>
                  </a:cubicBezTo>
                  <a:cubicBezTo>
                    <a:pt x="65997" y="97370"/>
                    <a:pt x="71384" y="93864"/>
                    <a:pt x="75963" y="89278"/>
                  </a:cubicBezTo>
                  <a:cubicBezTo>
                    <a:pt x="80543" y="84693"/>
                    <a:pt x="84045" y="79299"/>
                    <a:pt x="86469" y="72825"/>
                  </a:cubicBezTo>
                  <a:cubicBezTo>
                    <a:pt x="88893" y="66622"/>
                    <a:pt x="90240" y="59609"/>
                    <a:pt x="90240" y="51787"/>
                  </a:cubicBezTo>
                  <a:cubicBezTo>
                    <a:pt x="90240" y="44235"/>
                    <a:pt x="88893" y="37222"/>
                    <a:pt x="86469" y="30748"/>
                  </a:cubicBezTo>
                  <a:lnTo>
                    <a:pt x="86469" y="30748"/>
                  </a:lnTo>
                  <a:close/>
                  <a:moveTo>
                    <a:pt x="71923" y="68510"/>
                  </a:moveTo>
                  <a:cubicBezTo>
                    <a:pt x="70307" y="73365"/>
                    <a:pt x="67882" y="77411"/>
                    <a:pt x="64650" y="80917"/>
                  </a:cubicBezTo>
                  <a:cubicBezTo>
                    <a:pt x="61687" y="84154"/>
                    <a:pt x="57915" y="86851"/>
                    <a:pt x="53605" y="88469"/>
                  </a:cubicBezTo>
                  <a:cubicBezTo>
                    <a:pt x="49026" y="90357"/>
                    <a:pt x="44177" y="91166"/>
                    <a:pt x="38790" y="91166"/>
                  </a:cubicBezTo>
                  <a:lnTo>
                    <a:pt x="15354" y="91166"/>
                  </a:lnTo>
                  <a:lnTo>
                    <a:pt x="15354" y="12407"/>
                  </a:lnTo>
                  <a:lnTo>
                    <a:pt x="38790" y="12407"/>
                  </a:lnTo>
                  <a:cubicBezTo>
                    <a:pt x="44177" y="12407"/>
                    <a:pt x="49026" y="13216"/>
                    <a:pt x="53605" y="15104"/>
                  </a:cubicBezTo>
                  <a:cubicBezTo>
                    <a:pt x="57915" y="16993"/>
                    <a:pt x="61687" y="19420"/>
                    <a:pt x="64650" y="22926"/>
                  </a:cubicBezTo>
                  <a:cubicBezTo>
                    <a:pt x="67882" y="26433"/>
                    <a:pt x="70307" y="30209"/>
                    <a:pt x="71923" y="35334"/>
                  </a:cubicBezTo>
                  <a:cubicBezTo>
                    <a:pt x="73539" y="40189"/>
                    <a:pt x="74347" y="45583"/>
                    <a:pt x="74347" y="51787"/>
                  </a:cubicBezTo>
                  <a:cubicBezTo>
                    <a:pt x="74347" y="57990"/>
                    <a:pt x="73539" y="63655"/>
                    <a:pt x="71923" y="68510"/>
                  </a:cubicBezTo>
                  <a:lnTo>
                    <a:pt x="71923" y="6851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08" name="Freeform: Shape 307">
              <a:extLst>
                <a:ext uri="{FF2B5EF4-FFF2-40B4-BE49-F238E27FC236}">
                  <a16:creationId xmlns="" xmlns:a16="http://schemas.microsoft.com/office/drawing/2014/main" id="{EEB4F354-BA4E-4A84-8365-B8C3D51F096F}"/>
                </a:ext>
              </a:extLst>
            </p:cNvPr>
            <p:cNvSpPr/>
            <p:nvPr/>
          </p:nvSpPr>
          <p:spPr>
            <a:xfrm>
              <a:off x="5776377" y="5612326"/>
              <a:ext cx="64111" cy="103574"/>
            </a:xfrm>
            <a:custGeom>
              <a:avLst/>
              <a:gdLst>
                <a:gd name="connsiteX0" fmla="*/ 15354 w 64110"/>
                <a:gd name="connsiteY0" fmla="*/ 91166 h 103573"/>
                <a:gd name="connsiteX1" fmla="*/ 15354 w 64110"/>
                <a:gd name="connsiteY1" fmla="*/ 57451 h 103573"/>
                <a:gd name="connsiteX2" fmla="*/ 54683 w 64110"/>
                <a:gd name="connsiteY2" fmla="*/ 57451 h 103573"/>
                <a:gd name="connsiteX3" fmla="*/ 54683 w 64110"/>
                <a:gd name="connsiteY3" fmla="*/ 45313 h 103573"/>
                <a:gd name="connsiteX4" fmla="*/ 15354 w 64110"/>
                <a:gd name="connsiteY4" fmla="*/ 45313 h 103573"/>
                <a:gd name="connsiteX5" fmla="*/ 15354 w 64110"/>
                <a:gd name="connsiteY5" fmla="*/ 12407 h 103573"/>
                <a:gd name="connsiteX6" fmla="*/ 64111 w 64110"/>
                <a:gd name="connsiteY6" fmla="*/ 12407 h 103573"/>
                <a:gd name="connsiteX7" fmla="*/ 64111 w 64110"/>
                <a:gd name="connsiteY7" fmla="*/ 0 h 103573"/>
                <a:gd name="connsiteX8" fmla="*/ 0 w 64110"/>
                <a:gd name="connsiteY8" fmla="*/ 0 h 103573"/>
                <a:gd name="connsiteX9" fmla="*/ 0 w 64110"/>
                <a:gd name="connsiteY9" fmla="*/ 103574 h 103573"/>
                <a:gd name="connsiteX10" fmla="*/ 64111 w 64110"/>
                <a:gd name="connsiteY10" fmla="*/ 103574 h 103573"/>
                <a:gd name="connsiteX11" fmla="*/ 64111 w 64110"/>
                <a:gd name="connsiteY11" fmla="*/ 91166 h 103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110" h="103573">
                  <a:moveTo>
                    <a:pt x="15354" y="91166"/>
                  </a:moveTo>
                  <a:lnTo>
                    <a:pt x="15354" y="57451"/>
                  </a:lnTo>
                  <a:lnTo>
                    <a:pt x="54683" y="57451"/>
                  </a:lnTo>
                  <a:lnTo>
                    <a:pt x="54683" y="45313"/>
                  </a:lnTo>
                  <a:lnTo>
                    <a:pt x="15354" y="45313"/>
                  </a:lnTo>
                  <a:lnTo>
                    <a:pt x="15354" y="12407"/>
                  </a:lnTo>
                  <a:lnTo>
                    <a:pt x="64111" y="12407"/>
                  </a:lnTo>
                  <a:lnTo>
                    <a:pt x="64111" y="0"/>
                  </a:lnTo>
                  <a:lnTo>
                    <a:pt x="0" y="0"/>
                  </a:lnTo>
                  <a:lnTo>
                    <a:pt x="0" y="103574"/>
                  </a:lnTo>
                  <a:lnTo>
                    <a:pt x="64111" y="103574"/>
                  </a:lnTo>
                  <a:lnTo>
                    <a:pt x="64111" y="91166"/>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09" name="Freeform: Shape 308">
              <a:extLst>
                <a:ext uri="{FF2B5EF4-FFF2-40B4-BE49-F238E27FC236}">
                  <a16:creationId xmlns="" xmlns:a16="http://schemas.microsoft.com/office/drawing/2014/main" id="{C6B8919A-5A60-4C7F-836C-B185796F728B}"/>
                </a:ext>
              </a:extLst>
            </p:cNvPr>
            <p:cNvSpPr/>
            <p:nvPr/>
          </p:nvSpPr>
          <p:spPr>
            <a:xfrm>
              <a:off x="5055533" y="5647659"/>
              <a:ext cx="32594" cy="32636"/>
            </a:xfrm>
            <a:custGeom>
              <a:avLst/>
              <a:gdLst>
                <a:gd name="connsiteX0" fmla="*/ 32594 w 32594"/>
                <a:gd name="connsiteY0" fmla="*/ 16183 h 32636"/>
                <a:gd name="connsiteX1" fmla="*/ 16432 w 32594"/>
                <a:gd name="connsiteY1" fmla="*/ 32636 h 32636"/>
                <a:gd name="connsiteX2" fmla="*/ 0 w 32594"/>
                <a:gd name="connsiteY2" fmla="*/ 16183 h 32636"/>
                <a:gd name="connsiteX3" fmla="*/ 16432 w 32594"/>
                <a:gd name="connsiteY3" fmla="*/ 0 h 32636"/>
                <a:gd name="connsiteX4" fmla="*/ 32594 w 32594"/>
                <a:gd name="connsiteY4" fmla="*/ 16183 h 32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94" h="32636">
                  <a:moveTo>
                    <a:pt x="32594" y="16183"/>
                  </a:moveTo>
                  <a:cubicBezTo>
                    <a:pt x="32594" y="25354"/>
                    <a:pt x="25321" y="32636"/>
                    <a:pt x="16432" y="32636"/>
                  </a:cubicBezTo>
                  <a:cubicBezTo>
                    <a:pt x="7273" y="32636"/>
                    <a:pt x="0" y="25354"/>
                    <a:pt x="0" y="16183"/>
                  </a:cubicBezTo>
                  <a:cubicBezTo>
                    <a:pt x="0" y="7283"/>
                    <a:pt x="7273" y="0"/>
                    <a:pt x="16432" y="0"/>
                  </a:cubicBezTo>
                  <a:cubicBezTo>
                    <a:pt x="25321" y="0"/>
                    <a:pt x="32594" y="7283"/>
                    <a:pt x="32594" y="16183"/>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0" name="Freeform: Shape 309">
              <a:extLst>
                <a:ext uri="{FF2B5EF4-FFF2-40B4-BE49-F238E27FC236}">
                  <a16:creationId xmlns="" xmlns:a16="http://schemas.microsoft.com/office/drawing/2014/main" id="{4025FEF9-7C9E-4190-A77D-90441D4D60B6}"/>
                </a:ext>
              </a:extLst>
            </p:cNvPr>
            <p:cNvSpPr/>
            <p:nvPr/>
          </p:nvSpPr>
          <p:spPr>
            <a:xfrm>
              <a:off x="5272648" y="5647659"/>
              <a:ext cx="32594" cy="32636"/>
            </a:xfrm>
            <a:custGeom>
              <a:avLst/>
              <a:gdLst>
                <a:gd name="connsiteX0" fmla="*/ 32594 w 32594"/>
                <a:gd name="connsiteY0" fmla="*/ 16183 h 32636"/>
                <a:gd name="connsiteX1" fmla="*/ 16162 w 32594"/>
                <a:gd name="connsiteY1" fmla="*/ 32636 h 32636"/>
                <a:gd name="connsiteX2" fmla="*/ 0 w 32594"/>
                <a:gd name="connsiteY2" fmla="*/ 16183 h 32636"/>
                <a:gd name="connsiteX3" fmla="*/ 16162 w 32594"/>
                <a:gd name="connsiteY3" fmla="*/ 0 h 32636"/>
                <a:gd name="connsiteX4" fmla="*/ 32594 w 32594"/>
                <a:gd name="connsiteY4" fmla="*/ 16183 h 32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94" h="32636">
                  <a:moveTo>
                    <a:pt x="32594" y="16183"/>
                  </a:moveTo>
                  <a:cubicBezTo>
                    <a:pt x="32594" y="25354"/>
                    <a:pt x="25321" y="32636"/>
                    <a:pt x="16162" y="32636"/>
                  </a:cubicBezTo>
                  <a:cubicBezTo>
                    <a:pt x="7273" y="32636"/>
                    <a:pt x="0" y="25354"/>
                    <a:pt x="0" y="16183"/>
                  </a:cubicBezTo>
                  <a:cubicBezTo>
                    <a:pt x="0" y="7283"/>
                    <a:pt x="7273" y="0"/>
                    <a:pt x="16162" y="0"/>
                  </a:cubicBezTo>
                  <a:cubicBezTo>
                    <a:pt x="25321" y="0"/>
                    <a:pt x="32594" y="7283"/>
                    <a:pt x="32594" y="16183"/>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1" name="Freeform: Shape 310">
              <a:extLst>
                <a:ext uri="{FF2B5EF4-FFF2-40B4-BE49-F238E27FC236}">
                  <a16:creationId xmlns="" xmlns:a16="http://schemas.microsoft.com/office/drawing/2014/main" id="{A63AE635-5FE4-495D-B7F4-1B0504F7C98A}"/>
                </a:ext>
              </a:extLst>
            </p:cNvPr>
            <p:cNvSpPr/>
            <p:nvPr/>
          </p:nvSpPr>
          <p:spPr>
            <a:xfrm>
              <a:off x="5441545" y="5647659"/>
              <a:ext cx="32325" cy="32636"/>
            </a:xfrm>
            <a:custGeom>
              <a:avLst/>
              <a:gdLst>
                <a:gd name="connsiteX0" fmla="*/ 32325 w 32324"/>
                <a:gd name="connsiteY0" fmla="*/ 16183 h 32636"/>
                <a:gd name="connsiteX1" fmla="*/ 16162 w 32324"/>
                <a:gd name="connsiteY1" fmla="*/ 32636 h 32636"/>
                <a:gd name="connsiteX2" fmla="*/ 0 w 32324"/>
                <a:gd name="connsiteY2" fmla="*/ 16183 h 32636"/>
                <a:gd name="connsiteX3" fmla="*/ 16162 w 32324"/>
                <a:gd name="connsiteY3" fmla="*/ 0 h 32636"/>
                <a:gd name="connsiteX4" fmla="*/ 32325 w 32324"/>
                <a:gd name="connsiteY4" fmla="*/ 16183 h 32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24" h="32636">
                  <a:moveTo>
                    <a:pt x="32325" y="16183"/>
                  </a:moveTo>
                  <a:cubicBezTo>
                    <a:pt x="32325" y="25354"/>
                    <a:pt x="25321" y="32636"/>
                    <a:pt x="16162" y="32636"/>
                  </a:cubicBezTo>
                  <a:cubicBezTo>
                    <a:pt x="7273" y="32636"/>
                    <a:pt x="0" y="25354"/>
                    <a:pt x="0" y="16183"/>
                  </a:cubicBezTo>
                  <a:cubicBezTo>
                    <a:pt x="0" y="7283"/>
                    <a:pt x="7273" y="0"/>
                    <a:pt x="16162" y="0"/>
                  </a:cubicBezTo>
                  <a:cubicBezTo>
                    <a:pt x="25321" y="0"/>
                    <a:pt x="32325" y="7283"/>
                    <a:pt x="32325" y="16183"/>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2" name="Freeform: Shape 311">
              <a:extLst>
                <a:ext uri="{FF2B5EF4-FFF2-40B4-BE49-F238E27FC236}">
                  <a16:creationId xmlns="" xmlns:a16="http://schemas.microsoft.com/office/drawing/2014/main" id="{AC16F092-1A6C-480A-919F-BB3D9B162052}"/>
                </a:ext>
              </a:extLst>
            </p:cNvPr>
            <p:cNvSpPr/>
            <p:nvPr/>
          </p:nvSpPr>
          <p:spPr>
            <a:xfrm>
              <a:off x="5683443" y="5647659"/>
              <a:ext cx="32325" cy="32636"/>
            </a:xfrm>
            <a:custGeom>
              <a:avLst/>
              <a:gdLst>
                <a:gd name="connsiteX0" fmla="*/ 32325 w 32324"/>
                <a:gd name="connsiteY0" fmla="*/ 16183 h 32636"/>
                <a:gd name="connsiteX1" fmla="*/ 16162 w 32324"/>
                <a:gd name="connsiteY1" fmla="*/ 32636 h 32636"/>
                <a:gd name="connsiteX2" fmla="*/ 0 w 32324"/>
                <a:gd name="connsiteY2" fmla="*/ 16183 h 32636"/>
                <a:gd name="connsiteX3" fmla="*/ 16162 w 32324"/>
                <a:gd name="connsiteY3" fmla="*/ 0 h 32636"/>
                <a:gd name="connsiteX4" fmla="*/ 32325 w 32324"/>
                <a:gd name="connsiteY4" fmla="*/ 16183 h 32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24" h="32636">
                  <a:moveTo>
                    <a:pt x="32325" y="16183"/>
                  </a:moveTo>
                  <a:cubicBezTo>
                    <a:pt x="32325" y="25354"/>
                    <a:pt x="25052" y="32636"/>
                    <a:pt x="16162" y="32636"/>
                  </a:cubicBezTo>
                  <a:cubicBezTo>
                    <a:pt x="7273" y="32636"/>
                    <a:pt x="0" y="25354"/>
                    <a:pt x="0" y="16183"/>
                  </a:cubicBezTo>
                  <a:cubicBezTo>
                    <a:pt x="0" y="7283"/>
                    <a:pt x="7273" y="0"/>
                    <a:pt x="16162" y="0"/>
                  </a:cubicBezTo>
                  <a:cubicBezTo>
                    <a:pt x="25052" y="0"/>
                    <a:pt x="32325" y="7283"/>
                    <a:pt x="32325" y="16183"/>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3" name="Freeform: Shape 312">
              <a:extLst>
                <a:ext uri="{FF2B5EF4-FFF2-40B4-BE49-F238E27FC236}">
                  <a16:creationId xmlns="" xmlns:a16="http://schemas.microsoft.com/office/drawing/2014/main" id="{42318F0A-C953-4A54-8756-656AFFF6B9D3}"/>
                </a:ext>
              </a:extLst>
            </p:cNvPr>
            <p:cNvSpPr/>
            <p:nvPr/>
          </p:nvSpPr>
          <p:spPr>
            <a:xfrm>
              <a:off x="5894901" y="5647659"/>
              <a:ext cx="32594" cy="32636"/>
            </a:xfrm>
            <a:custGeom>
              <a:avLst/>
              <a:gdLst>
                <a:gd name="connsiteX0" fmla="*/ 32594 w 32594"/>
                <a:gd name="connsiteY0" fmla="*/ 16183 h 32636"/>
                <a:gd name="connsiteX1" fmla="*/ 16432 w 32594"/>
                <a:gd name="connsiteY1" fmla="*/ 32636 h 32636"/>
                <a:gd name="connsiteX2" fmla="*/ 0 w 32594"/>
                <a:gd name="connsiteY2" fmla="*/ 16183 h 32636"/>
                <a:gd name="connsiteX3" fmla="*/ 16432 w 32594"/>
                <a:gd name="connsiteY3" fmla="*/ 0 h 32636"/>
                <a:gd name="connsiteX4" fmla="*/ 32594 w 32594"/>
                <a:gd name="connsiteY4" fmla="*/ 16183 h 32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94" h="32636">
                  <a:moveTo>
                    <a:pt x="32594" y="16183"/>
                  </a:moveTo>
                  <a:cubicBezTo>
                    <a:pt x="32594" y="25354"/>
                    <a:pt x="25321" y="32636"/>
                    <a:pt x="16432" y="32636"/>
                  </a:cubicBezTo>
                  <a:cubicBezTo>
                    <a:pt x="7273" y="32636"/>
                    <a:pt x="0" y="25354"/>
                    <a:pt x="0" y="16183"/>
                  </a:cubicBezTo>
                  <a:cubicBezTo>
                    <a:pt x="0" y="7283"/>
                    <a:pt x="7273" y="0"/>
                    <a:pt x="16432" y="0"/>
                  </a:cubicBezTo>
                  <a:cubicBezTo>
                    <a:pt x="25321" y="0"/>
                    <a:pt x="32594" y="7283"/>
                    <a:pt x="32594" y="16183"/>
                  </a:cubicBez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4" name="Freeform: Shape 313">
              <a:extLst>
                <a:ext uri="{FF2B5EF4-FFF2-40B4-BE49-F238E27FC236}">
                  <a16:creationId xmlns="" xmlns:a16="http://schemas.microsoft.com/office/drawing/2014/main" id="{34706DB6-2806-43DB-A73E-041F017468C7}"/>
                </a:ext>
              </a:extLst>
            </p:cNvPr>
            <p:cNvSpPr/>
            <p:nvPr/>
          </p:nvSpPr>
          <p:spPr>
            <a:xfrm>
              <a:off x="5146042" y="5780903"/>
              <a:ext cx="39598" cy="55293"/>
            </a:xfrm>
            <a:custGeom>
              <a:avLst/>
              <a:gdLst>
                <a:gd name="connsiteX0" fmla="*/ 8081 w 39597"/>
                <a:gd name="connsiteY0" fmla="*/ 48820 h 55293"/>
                <a:gd name="connsiteX1" fmla="*/ 8081 w 39597"/>
                <a:gd name="connsiteY1" fmla="*/ 30479 h 55293"/>
                <a:gd name="connsiteX2" fmla="*/ 19664 w 39597"/>
                <a:gd name="connsiteY2" fmla="*/ 30479 h 55293"/>
                <a:gd name="connsiteX3" fmla="*/ 28554 w 39597"/>
                <a:gd name="connsiteY3" fmla="*/ 32636 h 55293"/>
                <a:gd name="connsiteX4" fmla="*/ 31517 w 39597"/>
                <a:gd name="connsiteY4" fmla="*/ 39110 h 55293"/>
                <a:gd name="connsiteX5" fmla="*/ 30709 w 39597"/>
                <a:gd name="connsiteY5" fmla="*/ 43156 h 55293"/>
                <a:gd name="connsiteX6" fmla="*/ 28554 w 39597"/>
                <a:gd name="connsiteY6" fmla="*/ 46123 h 55293"/>
                <a:gd name="connsiteX7" fmla="*/ 25052 w 39597"/>
                <a:gd name="connsiteY7" fmla="*/ 48011 h 55293"/>
                <a:gd name="connsiteX8" fmla="*/ 19664 w 39597"/>
                <a:gd name="connsiteY8" fmla="*/ 48820 h 55293"/>
                <a:gd name="connsiteX9" fmla="*/ 8081 w 39597"/>
                <a:gd name="connsiteY9" fmla="*/ 48820 h 55293"/>
                <a:gd name="connsiteX10" fmla="*/ 18048 w 39597"/>
                <a:gd name="connsiteY10" fmla="*/ 6473 h 55293"/>
                <a:gd name="connsiteX11" fmla="*/ 26668 w 39597"/>
                <a:gd name="connsiteY11" fmla="*/ 8631 h 55293"/>
                <a:gd name="connsiteX12" fmla="*/ 29631 w 39597"/>
                <a:gd name="connsiteY12" fmla="*/ 15644 h 55293"/>
                <a:gd name="connsiteX13" fmla="*/ 26668 w 39597"/>
                <a:gd name="connsiteY13" fmla="*/ 22117 h 55293"/>
                <a:gd name="connsiteX14" fmla="*/ 17779 w 39597"/>
                <a:gd name="connsiteY14" fmla="*/ 24545 h 55293"/>
                <a:gd name="connsiteX15" fmla="*/ 8081 w 39597"/>
                <a:gd name="connsiteY15" fmla="*/ 24545 h 55293"/>
                <a:gd name="connsiteX16" fmla="*/ 8081 w 39597"/>
                <a:gd name="connsiteY16" fmla="*/ 6473 h 55293"/>
                <a:gd name="connsiteX17" fmla="*/ 18048 w 39597"/>
                <a:gd name="connsiteY17" fmla="*/ 6473 h 55293"/>
                <a:gd name="connsiteX18" fmla="*/ 0 w 39597"/>
                <a:gd name="connsiteY18" fmla="*/ 0 h 55293"/>
                <a:gd name="connsiteX19" fmla="*/ 0 w 39597"/>
                <a:gd name="connsiteY19" fmla="*/ 55293 h 55293"/>
                <a:gd name="connsiteX20" fmla="*/ 19934 w 39597"/>
                <a:gd name="connsiteY20" fmla="*/ 55293 h 55293"/>
                <a:gd name="connsiteX21" fmla="*/ 28284 w 39597"/>
                <a:gd name="connsiteY21" fmla="*/ 54214 h 55293"/>
                <a:gd name="connsiteX22" fmla="*/ 34210 w 39597"/>
                <a:gd name="connsiteY22" fmla="*/ 50978 h 55293"/>
                <a:gd name="connsiteX23" fmla="*/ 38251 w 39597"/>
                <a:gd name="connsiteY23" fmla="*/ 45853 h 55293"/>
                <a:gd name="connsiteX24" fmla="*/ 39598 w 39597"/>
                <a:gd name="connsiteY24" fmla="*/ 39380 h 55293"/>
                <a:gd name="connsiteX25" fmla="*/ 27476 w 39597"/>
                <a:gd name="connsiteY25" fmla="*/ 26972 h 55293"/>
                <a:gd name="connsiteX26" fmla="*/ 32055 w 39597"/>
                <a:gd name="connsiteY26" fmla="*/ 24815 h 55293"/>
                <a:gd name="connsiteX27" fmla="*/ 35288 w 39597"/>
                <a:gd name="connsiteY27" fmla="*/ 21848 h 55293"/>
                <a:gd name="connsiteX28" fmla="*/ 36904 w 39597"/>
                <a:gd name="connsiteY28" fmla="*/ 18341 h 55293"/>
                <a:gd name="connsiteX29" fmla="*/ 37712 w 39597"/>
                <a:gd name="connsiteY29" fmla="*/ 14565 h 55293"/>
                <a:gd name="connsiteX30" fmla="*/ 36365 w 39597"/>
                <a:gd name="connsiteY30" fmla="*/ 8631 h 55293"/>
                <a:gd name="connsiteX31" fmla="*/ 33133 w 39597"/>
                <a:gd name="connsiteY31" fmla="*/ 3776 h 55293"/>
                <a:gd name="connsiteX32" fmla="*/ 26937 w 39597"/>
                <a:gd name="connsiteY32" fmla="*/ 1079 h 55293"/>
                <a:gd name="connsiteX33" fmla="*/ 18048 w 39597"/>
                <a:gd name="connsiteY33" fmla="*/ 0 h 55293"/>
                <a:gd name="connsiteX34" fmla="*/ 0 w 39597"/>
                <a:gd name="connsiteY34" fmla="*/ 0 h 5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597" h="55293">
                  <a:moveTo>
                    <a:pt x="8081" y="48820"/>
                  </a:moveTo>
                  <a:lnTo>
                    <a:pt x="8081" y="30479"/>
                  </a:lnTo>
                  <a:lnTo>
                    <a:pt x="19664" y="30479"/>
                  </a:lnTo>
                  <a:cubicBezTo>
                    <a:pt x="23705" y="30479"/>
                    <a:pt x="26668" y="31018"/>
                    <a:pt x="28554" y="32636"/>
                  </a:cubicBezTo>
                  <a:cubicBezTo>
                    <a:pt x="30439" y="34255"/>
                    <a:pt x="31517" y="36413"/>
                    <a:pt x="31517" y="39110"/>
                  </a:cubicBezTo>
                  <a:cubicBezTo>
                    <a:pt x="31517" y="40728"/>
                    <a:pt x="31247" y="41807"/>
                    <a:pt x="30709" y="43156"/>
                  </a:cubicBezTo>
                  <a:cubicBezTo>
                    <a:pt x="30170" y="44235"/>
                    <a:pt x="29631" y="45313"/>
                    <a:pt x="28554" y="46123"/>
                  </a:cubicBezTo>
                  <a:cubicBezTo>
                    <a:pt x="27745" y="46932"/>
                    <a:pt x="26399" y="47741"/>
                    <a:pt x="25052" y="48011"/>
                  </a:cubicBezTo>
                  <a:cubicBezTo>
                    <a:pt x="23705" y="48550"/>
                    <a:pt x="21819" y="48820"/>
                    <a:pt x="19664" y="48820"/>
                  </a:cubicBezTo>
                  <a:lnTo>
                    <a:pt x="8081" y="48820"/>
                  </a:lnTo>
                  <a:close/>
                  <a:moveTo>
                    <a:pt x="18048" y="6473"/>
                  </a:moveTo>
                  <a:cubicBezTo>
                    <a:pt x="22089" y="6473"/>
                    <a:pt x="24782" y="7283"/>
                    <a:pt x="26668" y="8631"/>
                  </a:cubicBezTo>
                  <a:cubicBezTo>
                    <a:pt x="28554" y="9980"/>
                    <a:pt x="29631" y="12407"/>
                    <a:pt x="29631" y="15644"/>
                  </a:cubicBezTo>
                  <a:cubicBezTo>
                    <a:pt x="29631" y="18341"/>
                    <a:pt x="28554" y="20499"/>
                    <a:pt x="26668" y="22117"/>
                  </a:cubicBezTo>
                  <a:cubicBezTo>
                    <a:pt x="24782" y="23736"/>
                    <a:pt x="21550" y="24545"/>
                    <a:pt x="17779" y="24545"/>
                  </a:cubicBezTo>
                  <a:lnTo>
                    <a:pt x="8081" y="24545"/>
                  </a:lnTo>
                  <a:lnTo>
                    <a:pt x="8081" y="6473"/>
                  </a:lnTo>
                  <a:lnTo>
                    <a:pt x="18048" y="6473"/>
                  </a:lnTo>
                  <a:close/>
                  <a:moveTo>
                    <a:pt x="0" y="0"/>
                  </a:moveTo>
                  <a:lnTo>
                    <a:pt x="0" y="55293"/>
                  </a:lnTo>
                  <a:lnTo>
                    <a:pt x="19934" y="55293"/>
                  </a:lnTo>
                  <a:cubicBezTo>
                    <a:pt x="22897" y="55293"/>
                    <a:pt x="25860" y="55024"/>
                    <a:pt x="28284" y="54214"/>
                  </a:cubicBezTo>
                  <a:cubicBezTo>
                    <a:pt x="30709" y="53405"/>
                    <a:pt x="32594" y="52326"/>
                    <a:pt x="34210" y="50978"/>
                  </a:cubicBezTo>
                  <a:cubicBezTo>
                    <a:pt x="36096" y="49359"/>
                    <a:pt x="37174" y="47741"/>
                    <a:pt x="38251" y="45853"/>
                  </a:cubicBezTo>
                  <a:cubicBezTo>
                    <a:pt x="39059" y="43965"/>
                    <a:pt x="39598" y="41807"/>
                    <a:pt x="39598" y="39380"/>
                  </a:cubicBezTo>
                  <a:cubicBezTo>
                    <a:pt x="39598" y="32636"/>
                    <a:pt x="35288" y="28321"/>
                    <a:pt x="27476" y="26972"/>
                  </a:cubicBezTo>
                  <a:cubicBezTo>
                    <a:pt x="29092" y="26433"/>
                    <a:pt x="30709" y="25624"/>
                    <a:pt x="32055" y="24815"/>
                  </a:cubicBezTo>
                  <a:cubicBezTo>
                    <a:pt x="33133" y="23736"/>
                    <a:pt x="34210" y="22926"/>
                    <a:pt x="35288" y="21848"/>
                  </a:cubicBezTo>
                  <a:cubicBezTo>
                    <a:pt x="36096" y="20769"/>
                    <a:pt x="36635" y="19690"/>
                    <a:pt x="36904" y="18341"/>
                  </a:cubicBezTo>
                  <a:cubicBezTo>
                    <a:pt x="37443" y="17262"/>
                    <a:pt x="37712" y="15914"/>
                    <a:pt x="37712" y="14565"/>
                  </a:cubicBezTo>
                  <a:cubicBezTo>
                    <a:pt x="37712" y="12407"/>
                    <a:pt x="37174" y="10249"/>
                    <a:pt x="36365" y="8631"/>
                  </a:cubicBezTo>
                  <a:cubicBezTo>
                    <a:pt x="35827" y="6743"/>
                    <a:pt x="34480" y="5125"/>
                    <a:pt x="33133" y="3776"/>
                  </a:cubicBezTo>
                  <a:cubicBezTo>
                    <a:pt x="31517" y="2697"/>
                    <a:pt x="29362" y="1618"/>
                    <a:pt x="26937" y="1079"/>
                  </a:cubicBezTo>
                  <a:cubicBezTo>
                    <a:pt x="24513" y="270"/>
                    <a:pt x="21550" y="0"/>
                    <a:pt x="18048" y="0"/>
                  </a:cubicBez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5" name="Freeform: Shape 314">
              <a:extLst>
                <a:ext uri="{FF2B5EF4-FFF2-40B4-BE49-F238E27FC236}">
                  <a16:creationId xmlns="" xmlns:a16="http://schemas.microsoft.com/office/drawing/2014/main" id="{F4D44ABA-4DD9-4444-9AA6-BF069DEC6D46}"/>
                </a:ext>
              </a:extLst>
            </p:cNvPr>
            <p:cNvSpPr/>
            <p:nvPr/>
          </p:nvSpPr>
          <p:spPr>
            <a:xfrm>
              <a:off x="5234397" y="5780903"/>
              <a:ext cx="8351" cy="55293"/>
            </a:xfrm>
            <a:custGeom>
              <a:avLst/>
              <a:gdLst>
                <a:gd name="connsiteX0" fmla="*/ 8351 w 8350"/>
                <a:gd name="connsiteY0" fmla="*/ 0 h 55293"/>
                <a:gd name="connsiteX1" fmla="*/ 0 w 8350"/>
                <a:gd name="connsiteY1" fmla="*/ 0 h 55293"/>
                <a:gd name="connsiteX2" fmla="*/ 0 w 8350"/>
                <a:gd name="connsiteY2" fmla="*/ 55293 h 55293"/>
                <a:gd name="connsiteX3" fmla="*/ 8351 w 8350"/>
                <a:gd name="connsiteY3" fmla="*/ 55293 h 55293"/>
              </a:gdLst>
              <a:ahLst/>
              <a:cxnLst>
                <a:cxn ang="0">
                  <a:pos x="connsiteX0" y="connsiteY0"/>
                </a:cxn>
                <a:cxn ang="0">
                  <a:pos x="connsiteX1" y="connsiteY1"/>
                </a:cxn>
                <a:cxn ang="0">
                  <a:pos x="connsiteX2" y="connsiteY2"/>
                </a:cxn>
                <a:cxn ang="0">
                  <a:pos x="connsiteX3" y="connsiteY3"/>
                </a:cxn>
              </a:cxnLst>
              <a:rect l="l" t="t" r="r" b="b"/>
              <a:pathLst>
                <a:path w="8350" h="55293">
                  <a:moveTo>
                    <a:pt x="8351" y="0"/>
                  </a:moveTo>
                  <a:lnTo>
                    <a:pt x="0" y="0"/>
                  </a:lnTo>
                  <a:lnTo>
                    <a:pt x="0" y="55293"/>
                  </a:lnTo>
                  <a:lnTo>
                    <a:pt x="8351" y="55293"/>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6" name="Freeform: Shape 315">
              <a:extLst>
                <a:ext uri="{FF2B5EF4-FFF2-40B4-BE49-F238E27FC236}">
                  <a16:creationId xmlns="" xmlns:a16="http://schemas.microsoft.com/office/drawing/2014/main" id="{9D80A5B6-7DA0-4616-AAB5-8358D8BF9346}"/>
                </a:ext>
              </a:extLst>
            </p:cNvPr>
            <p:cNvSpPr/>
            <p:nvPr/>
          </p:nvSpPr>
          <p:spPr>
            <a:xfrm>
              <a:off x="5294737" y="5780903"/>
              <a:ext cx="44716" cy="55293"/>
            </a:xfrm>
            <a:custGeom>
              <a:avLst/>
              <a:gdLst>
                <a:gd name="connsiteX0" fmla="*/ 8081 w 44716"/>
                <a:gd name="connsiteY0" fmla="*/ 0 h 55293"/>
                <a:gd name="connsiteX1" fmla="*/ 0 w 44716"/>
                <a:gd name="connsiteY1" fmla="*/ 0 h 55293"/>
                <a:gd name="connsiteX2" fmla="*/ 0 w 44716"/>
                <a:gd name="connsiteY2" fmla="*/ 55293 h 55293"/>
                <a:gd name="connsiteX3" fmla="*/ 8081 w 44716"/>
                <a:gd name="connsiteY3" fmla="*/ 55293 h 55293"/>
                <a:gd name="connsiteX4" fmla="*/ 8081 w 44716"/>
                <a:gd name="connsiteY4" fmla="*/ 30209 h 55293"/>
                <a:gd name="connsiteX5" fmla="*/ 11583 w 44716"/>
                <a:gd name="connsiteY5" fmla="*/ 30209 h 55293"/>
                <a:gd name="connsiteX6" fmla="*/ 13199 w 44716"/>
                <a:gd name="connsiteY6" fmla="*/ 30479 h 55293"/>
                <a:gd name="connsiteX7" fmla="*/ 14277 w 44716"/>
                <a:gd name="connsiteY7" fmla="*/ 30748 h 55293"/>
                <a:gd name="connsiteX8" fmla="*/ 15085 w 44716"/>
                <a:gd name="connsiteY8" fmla="*/ 31288 h 55293"/>
                <a:gd name="connsiteX9" fmla="*/ 15893 w 44716"/>
                <a:gd name="connsiteY9" fmla="*/ 32097 h 55293"/>
                <a:gd name="connsiteX10" fmla="*/ 34210 w 44716"/>
                <a:gd name="connsiteY10" fmla="*/ 53675 h 55293"/>
                <a:gd name="connsiteX11" fmla="*/ 34749 w 44716"/>
                <a:gd name="connsiteY11" fmla="*/ 54214 h 55293"/>
                <a:gd name="connsiteX12" fmla="*/ 35288 w 44716"/>
                <a:gd name="connsiteY12" fmla="*/ 54754 h 55293"/>
                <a:gd name="connsiteX13" fmla="*/ 36365 w 44716"/>
                <a:gd name="connsiteY13" fmla="*/ 55293 h 55293"/>
                <a:gd name="connsiteX14" fmla="*/ 37712 w 44716"/>
                <a:gd name="connsiteY14" fmla="*/ 55293 h 55293"/>
                <a:gd name="connsiteX15" fmla="*/ 44716 w 44716"/>
                <a:gd name="connsiteY15" fmla="*/ 55293 h 55293"/>
                <a:gd name="connsiteX16" fmla="*/ 23436 w 44716"/>
                <a:gd name="connsiteY16" fmla="*/ 29130 h 55293"/>
                <a:gd name="connsiteX17" fmla="*/ 19934 w 44716"/>
                <a:gd name="connsiteY17" fmla="*/ 26163 h 55293"/>
                <a:gd name="connsiteX18" fmla="*/ 21281 w 44716"/>
                <a:gd name="connsiteY18" fmla="*/ 25354 h 55293"/>
                <a:gd name="connsiteX19" fmla="*/ 22897 w 44716"/>
                <a:gd name="connsiteY19" fmla="*/ 23736 h 55293"/>
                <a:gd name="connsiteX20" fmla="*/ 43369 w 44716"/>
                <a:gd name="connsiteY20" fmla="*/ 0 h 55293"/>
                <a:gd name="connsiteX21" fmla="*/ 36365 w 44716"/>
                <a:gd name="connsiteY21" fmla="*/ 0 h 55293"/>
                <a:gd name="connsiteX22" fmla="*/ 34210 w 44716"/>
                <a:gd name="connsiteY22" fmla="*/ 539 h 55293"/>
                <a:gd name="connsiteX23" fmla="*/ 32594 w 44716"/>
                <a:gd name="connsiteY23" fmla="*/ 1888 h 55293"/>
                <a:gd name="connsiteX24" fmla="*/ 14816 w 44716"/>
                <a:gd name="connsiteY24" fmla="*/ 22387 h 55293"/>
                <a:gd name="connsiteX25" fmla="*/ 13199 w 44716"/>
                <a:gd name="connsiteY25" fmla="*/ 23736 h 55293"/>
                <a:gd name="connsiteX26" fmla="*/ 10775 w 44716"/>
                <a:gd name="connsiteY26" fmla="*/ 24005 h 55293"/>
                <a:gd name="connsiteX27" fmla="*/ 8081 w 44716"/>
                <a:gd name="connsiteY27" fmla="*/ 24005 h 55293"/>
                <a:gd name="connsiteX28" fmla="*/ 8081 w 44716"/>
                <a:gd name="connsiteY28" fmla="*/ 0 h 5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4716" h="55293">
                  <a:moveTo>
                    <a:pt x="8081" y="0"/>
                  </a:moveTo>
                  <a:lnTo>
                    <a:pt x="0" y="0"/>
                  </a:lnTo>
                  <a:lnTo>
                    <a:pt x="0" y="55293"/>
                  </a:lnTo>
                  <a:lnTo>
                    <a:pt x="8081" y="55293"/>
                  </a:lnTo>
                  <a:lnTo>
                    <a:pt x="8081" y="30209"/>
                  </a:lnTo>
                  <a:lnTo>
                    <a:pt x="11583" y="30209"/>
                  </a:lnTo>
                  <a:cubicBezTo>
                    <a:pt x="12122" y="30209"/>
                    <a:pt x="12661" y="30209"/>
                    <a:pt x="13199" y="30479"/>
                  </a:cubicBezTo>
                  <a:cubicBezTo>
                    <a:pt x="13469" y="30479"/>
                    <a:pt x="13738" y="30479"/>
                    <a:pt x="14277" y="30748"/>
                  </a:cubicBezTo>
                  <a:cubicBezTo>
                    <a:pt x="14546" y="30748"/>
                    <a:pt x="14816" y="31018"/>
                    <a:pt x="15085" y="31288"/>
                  </a:cubicBezTo>
                  <a:cubicBezTo>
                    <a:pt x="15354" y="31558"/>
                    <a:pt x="15624" y="31827"/>
                    <a:pt x="15893" y="32097"/>
                  </a:cubicBezTo>
                  <a:lnTo>
                    <a:pt x="34210" y="53675"/>
                  </a:lnTo>
                  <a:cubicBezTo>
                    <a:pt x="34210" y="53945"/>
                    <a:pt x="34480" y="54214"/>
                    <a:pt x="34749" y="54214"/>
                  </a:cubicBezTo>
                  <a:cubicBezTo>
                    <a:pt x="34749" y="54484"/>
                    <a:pt x="35019" y="54754"/>
                    <a:pt x="35288" y="54754"/>
                  </a:cubicBezTo>
                  <a:cubicBezTo>
                    <a:pt x="35557" y="55024"/>
                    <a:pt x="35827" y="55024"/>
                    <a:pt x="36365" y="55293"/>
                  </a:cubicBezTo>
                  <a:cubicBezTo>
                    <a:pt x="36635" y="55293"/>
                    <a:pt x="37174" y="55293"/>
                    <a:pt x="37712" y="55293"/>
                  </a:cubicBezTo>
                  <a:lnTo>
                    <a:pt x="44716" y="55293"/>
                  </a:lnTo>
                  <a:lnTo>
                    <a:pt x="23436" y="29130"/>
                  </a:lnTo>
                  <a:cubicBezTo>
                    <a:pt x="22358" y="27781"/>
                    <a:pt x="21281" y="26703"/>
                    <a:pt x="19934" y="26163"/>
                  </a:cubicBezTo>
                  <a:cubicBezTo>
                    <a:pt x="20472" y="25893"/>
                    <a:pt x="20742" y="25624"/>
                    <a:pt x="21281" y="25354"/>
                  </a:cubicBezTo>
                  <a:cubicBezTo>
                    <a:pt x="21819" y="24815"/>
                    <a:pt x="22358" y="24275"/>
                    <a:pt x="22897" y="23736"/>
                  </a:cubicBezTo>
                  <a:lnTo>
                    <a:pt x="43369" y="0"/>
                  </a:lnTo>
                  <a:lnTo>
                    <a:pt x="36365" y="0"/>
                  </a:lnTo>
                  <a:cubicBezTo>
                    <a:pt x="35557" y="0"/>
                    <a:pt x="34749" y="270"/>
                    <a:pt x="34210" y="539"/>
                  </a:cubicBezTo>
                  <a:cubicBezTo>
                    <a:pt x="33672" y="809"/>
                    <a:pt x="33133" y="1079"/>
                    <a:pt x="32594" y="1888"/>
                  </a:cubicBezTo>
                  <a:lnTo>
                    <a:pt x="14816" y="22387"/>
                  </a:lnTo>
                  <a:cubicBezTo>
                    <a:pt x="14277" y="22926"/>
                    <a:pt x="13738" y="23466"/>
                    <a:pt x="13199" y="23736"/>
                  </a:cubicBezTo>
                  <a:cubicBezTo>
                    <a:pt x="12661" y="23736"/>
                    <a:pt x="11852" y="24005"/>
                    <a:pt x="10775" y="24005"/>
                  </a:cubicBezTo>
                  <a:lnTo>
                    <a:pt x="8081" y="24005"/>
                  </a:lnTo>
                  <a:lnTo>
                    <a:pt x="8081"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7" name="Freeform: Shape 316">
              <a:extLst>
                <a:ext uri="{FF2B5EF4-FFF2-40B4-BE49-F238E27FC236}">
                  <a16:creationId xmlns="" xmlns:a16="http://schemas.microsoft.com/office/drawing/2014/main" id="{2CBE6E9A-E69F-4385-8593-EF07FF699F4C}"/>
                </a:ext>
              </a:extLst>
            </p:cNvPr>
            <p:cNvSpPr/>
            <p:nvPr/>
          </p:nvSpPr>
          <p:spPr>
            <a:xfrm>
              <a:off x="5384707" y="5780903"/>
              <a:ext cx="34210" cy="55293"/>
            </a:xfrm>
            <a:custGeom>
              <a:avLst/>
              <a:gdLst>
                <a:gd name="connsiteX0" fmla="*/ 8081 w 34210"/>
                <a:gd name="connsiteY0" fmla="*/ 48550 h 55293"/>
                <a:gd name="connsiteX1" fmla="*/ 8081 w 34210"/>
                <a:gd name="connsiteY1" fmla="*/ 30479 h 55293"/>
                <a:gd name="connsiteX2" fmla="*/ 29092 w 34210"/>
                <a:gd name="connsiteY2" fmla="*/ 30479 h 55293"/>
                <a:gd name="connsiteX3" fmla="*/ 29092 w 34210"/>
                <a:gd name="connsiteY3" fmla="*/ 24275 h 55293"/>
                <a:gd name="connsiteX4" fmla="*/ 8081 w 34210"/>
                <a:gd name="connsiteY4" fmla="*/ 24275 h 55293"/>
                <a:gd name="connsiteX5" fmla="*/ 8081 w 34210"/>
                <a:gd name="connsiteY5" fmla="*/ 6743 h 55293"/>
                <a:gd name="connsiteX6" fmla="*/ 34210 w 34210"/>
                <a:gd name="connsiteY6" fmla="*/ 6743 h 55293"/>
                <a:gd name="connsiteX7" fmla="*/ 34210 w 34210"/>
                <a:gd name="connsiteY7" fmla="*/ 0 h 55293"/>
                <a:gd name="connsiteX8" fmla="*/ 0 w 34210"/>
                <a:gd name="connsiteY8" fmla="*/ 0 h 55293"/>
                <a:gd name="connsiteX9" fmla="*/ 0 w 34210"/>
                <a:gd name="connsiteY9" fmla="*/ 55293 h 55293"/>
                <a:gd name="connsiteX10" fmla="*/ 34210 w 34210"/>
                <a:gd name="connsiteY10" fmla="*/ 55293 h 55293"/>
                <a:gd name="connsiteX11" fmla="*/ 34210 w 34210"/>
                <a:gd name="connsiteY11" fmla="*/ 48550 h 5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10" h="55293">
                  <a:moveTo>
                    <a:pt x="8081" y="48550"/>
                  </a:moveTo>
                  <a:lnTo>
                    <a:pt x="8081" y="30479"/>
                  </a:lnTo>
                  <a:lnTo>
                    <a:pt x="29092" y="30479"/>
                  </a:lnTo>
                  <a:lnTo>
                    <a:pt x="29092" y="24275"/>
                  </a:lnTo>
                  <a:lnTo>
                    <a:pt x="8081" y="24275"/>
                  </a:lnTo>
                  <a:lnTo>
                    <a:pt x="8081" y="6743"/>
                  </a:lnTo>
                  <a:lnTo>
                    <a:pt x="34210" y="6743"/>
                  </a:lnTo>
                  <a:lnTo>
                    <a:pt x="34210" y="0"/>
                  </a:lnTo>
                  <a:lnTo>
                    <a:pt x="0" y="0"/>
                  </a:lnTo>
                  <a:lnTo>
                    <a:pt x="0" y="55293"/>
                  </a:lnTo>
                  <a:lnTo>
                    <a:pt x="34210" y="55293"/>
                  </a:lnTo>
                  <a:lnTo>
                    <a:pt x="34210" y="4855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8" name="Freeform: Shape 317">
              <a:extLst>
                <a:ext uri="{FF2B5EF4-FFF2-40B4-BE49-F238E27FC236}">
                  <a16:creationId xmlns="" xmlns:a16="http://schemas.microsoft.com/office/drawing/2014/main" id="{71289354-109A-47E0-B512-2CECADAA5E1A}"/>
                </a:ext>
              </a:extLst>
            </p:cNvPr>
            <p:cNvSpPr/>
            <p:nvPr/>
          </p:nvSpPr>
          <p:spPr>
            <a:xfrm>
              <a:off x="5520741" y="5780363"/>
              <a:ext cx="36096" cy="56372"/>
            </a:xfrm>
            <a:custGeom>
              <a:avLst/>
              <a:gdLst>
                <a:gd name="connsiteX0" fmla="*/ 35019 w 36096"/>
                <a:gd name="connsiteY0" fmla="*/ 5664 h 56372"/>
                <a:gd name="connsiteX1" fmla="*/ 28284 w 36096"/>
                <a:gd name="connsiteY1" fmla="*/ 1349 h 56372"/>
                <a:gd name="connsiteX2" fmla="*/ 19664 w 36096"/>
                <a:gd name="connsiteY2" fmla="*/ 0 h 56372"/>
                <a:gd name="connsiteX3" fmla="*/ 12391 w 36096"/>
                <a:gd name="connsiteY3" fmla="*/ 1349 h 56372"/>
                <a:gd name="connsiteX4" fmla="*/ 7004 w 36096"/>
                <a:gd name="connsiteY4" fmla="*/ 4585 h 56372"/>
                <a:gd name="connsiteX5" fmla="*/ 3502 w 36096"/>
                <a:gd name="connsiteY5" fmla="*/ 9710 h 56372"/>
                <a:gd name="connsiteX6" fmla="*/ 2424 w 36096"/>
                <a:gd name="connsiteY6" fmla="*/ 15374 h 56372"/>
                <a:gd name="connsiteX7" fmla="*/ 3502 w 36096"/>
                <a:gd name="connsiteY7" fmla="*/ 21578 h 56372"/>
                <a:gd name="connsiteX8" fmla="*/ 6465 w 36096"/>
                <a:gd name="connsiteY8" fmla="*/ 25893 h 56372"/>
                <a:gd name="connsiteX9" fmla="*/ 10775 w 36096"/>
                <a:gd name="connsiteY9" fmla="*/ 28321 h 56372"/>
                <a:gd name="connsiteX10" fmla="*/ 15354 w 36096"/>
                <a:gd name="connsiteY10" fmla="*/ 30209 h 56372"/>
                <a:gd name="connsiteX11" fmla="*/ 20203 w 36096"/>
                <a:gd name="connsiteY11" fmla="*/ 31827 h 56372"/>
                <a:gd name="connsiteX12" fmla="*/ 24513 w 36096"/>
                <a:gd name="connsiteY12" fmla="*/ 33446 h 56372"/>
                <a:gd name="connsiteX13" fmla="*/ 27476 w 36096"/>
                <a:gd name="connsiteY13" fmla="*/ 36143 h 56372"/>
                <a:gd name="connsiteX14" fmla="*/ 28554 w 36096"/>
                <a:gd name="connsiteY14" fmla="*/ 40189 h 56372"/>
                <a:gd name="connsiteX15" fmla="*/ 27745 w 36096"/>
                <a:gd name="connsiteY15" fmla="*/ 43965 h 56372"/>
                <a:gd name="connsiteX16" fmla="*/ 25591 w 36096"/>
                <a:gd name="connsiteY16" fmla="*/ 47202 h 56372"/>
                <a:gd name="connsiteX17" fmla="*/ 22358 w 36096"/>
                <a:gd name="connsiteY17" fmla="*/ 49090 h 56372"/>
                <a:gd name="connsiteX18" fmla="*/ 17779 w 36096"/>
                <a:gd name="connsiteY18" fmla="*/ 49629 h 56372"/>
                <a:gd name="connsiteX19" fmla="*/ 12391 w 36096"/>
                <a:gd name="connsiteY19" fmla="*/ 48820 h 56372"/>
                <a:gd name="connsiteX20" fmla="*/ 8620 w 36096"/>
                <a:gd name="connsiteY20" fmla="*/ 46932 h 56372"/>
                <a:gd name="connsiteX21" fmla="*/ 6196 w 36096"/>
                <a:gd name="connsiteY21" fmla="*/ 45044 h 56372"/>
                <a:gd name="connsiteX22" fmla="*/ 4310 w 36096"/>
                <a:gd name="connsiteY22" fmla="*/ 44235 h 56372"/>
                <a:gd name="connsiteX23" fmla="*/ 3232 w 36096"/>
                <a:gd name="connsiteY23" fmla="*/ 44504 h 56372"/>
                <a:gd name="connsiteX24" fmla="*/ 2424 w 36096"/>
                <a:gd name="connsiteY24" fmla="*/ 45313 h 56372"/>
                <a:gd name="connsiteX25" fmla="*/ 0 w 36096"/>
                <a:gd name="connsiteY25" fmla="*/ 49359 h 56372"/>
                <a:gd name="connsiteX26" fmla="*/ 3502 w 36096"/>
                <a:gd name="connsiteY26" fmla="*/ 52326 h 56372"/>
                <a:gd name="connsiteX27" fmla="*/ 7542 w 36096"/>
                <a:gd name="connsiteY27" fmla="*/ 54484 h 56372"/>
                <a:gd name="connsiteX28" fmla="*/ 12391 w 36096"/>
                <a:gd name="connsiteY28" fmla="*/ 55833 h 56372"/>
                <a:gd name="connsiteX29" fmla="*/ 17509 w 36096"/>
                <a:gd name="connsiteY29" fmla="*/ 56372 h 56372"/>
                <a:gd name="connsiteX30" fmla="*/ 25321 w 36096"/>
                <a:gd name="connsiteY30" fmla="*/ 55024 h 56372"/>
                <a:gd name="connsiteX31" fmla="*/ 31247 w 36096"/>
                <a:gd name="connsiteY31" fmla="*/ 51247 h 56372"/>
                <a:gd name="connsiteX32" fmla="*/ 35019 w 36096"/>
                <a:gd name="connsiteY32" fmla="*/ 45853 h 56372"/>
                <a:gd name="connsiteX33" fmla="*/ 36096 w 36096"/>
                <a:gd name="connsiteY33" fmla="*/ 38840 h 56372"/>
                <a:gd name="connsiteX34" fmla="*/ 35019 w 36096"/>
                <a:gd name="connsiteY34" fmla="*/ 33176 h 56372"/>
                <a:gd name="connsiteX35" fmla="*/ 32055 w 36096"/>
                <a:gd name="connsiteY35" fmla="*/ 29130 h 56372"/>
                <a:gd name="connsiteX36" fmla="*/ 28015 w 36096"/>
                <a:gd name="connsiteY36" fmla="*/ 26433 h 56372"/>
                <a:gd name="connsiteX37" fmla="*/ 23166 w 36096"/>
                <a:gd name="connsiteY37" fmla="*/ 24545 h 56372"/>
                <a:gd name="connsiteX38" fmla="*/ 18317 w 36096"/>
                <a:gd name="connsiteY38" fmla="*/ 22926 h 56372"/>
                <a:gd name="connsiteX39" fmla="*/ 14007 w 36096"/>
                <a:gd name="connsiteY39" fmla="*/ 21038 h 56372"/>
                <a:gd name="connsiteX40" fmla="*/ 11044 w 36096"/>
                <a:gd name="connsiteY40" fmla="*/ 18611 h 56372"/>
                <a:gd name="connsiteX41" fmla="*/ 9967 w 36096"/>
                <a:gd name="connsiteY41" fmla="*/ 14835 h 56372"/>
                <a:gd name="connsiteX42" fmla="*/ 10506 w 36096"/>
                <a:gd name="connsiteY42" fmla="*/ 11598 h 56372"/>
                <a:gd name="connsiteX43" fmla="*/ 12391 w 36096"/>
                <a:gd name="connsiteY43" fmla="*/ 9171 h 56372"/>
                <a:gd name="connsiteX44" fmla="*/ 15624 w 36096"/>
                <a:gd name="connsiteY44" fmla="*/ 7283 h 56372"/>
                <a:gd name="connsiteX45" fmla="*/ 19934 w 36096"/>
                <a:gd name="connsiteY45" fmla="*/ 6743 h 56372"/>
                <a:gd name="connsiteX46" fmla="*/ 24244 w 36096"/>
                <a:gd name="connsiteY46" fmla="*/ 7283 h 56372"/>
                <a:gd name="connsiteX47" fmla="*/ 27476 w 36096"/>
                <a:gd name="connsiteY47" fmla="*/ 8901 h 56372"/>
                <a:gd name="connsiteX48" fmla="*/ 29631 w 36096"/>
                <a:gd name="connsiteY48" fmla="*/ 10249 h 56372"/>
                <a:gd name="connsiteX49" fmla="*/ 31247 w 36096"/>
                <a:gd name="connsiteY49" fmla="*/ 10789 h 56372"/>
                <a:gd name="connsiteX50" fmla="*/ 32325 w 36096"/>
                <a:gd name="connsiteY50" fmla="*/ 10519 h 56372"/>
                <a:gd name="connsiteX51" fmla="*/ 33133 w 36096"/>
                <a:gd name="connsiteY51" fmla="*/ 9710 h 56372"/>
                <a:gd name="connsiteX52" fmla="*/ 35019 w 36096"/>
                <a:gd name="connsiteY52" fmla="*/ 5664 h 5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6096" h="56372">
                  <a:moveTo>
                    <a:pt x="35019" y="5664"/>
                  </a:moveTo>
                  <a:cubicBezTo>
                    <a:pt x="33133" y="3776"/>
                    <a:pt x="30978" y="2428"/>
                    <a:pt x="28284" y="1349"/>
                  </a:cubicBezTo>
                  <a:cubicBezTo>
                    <a:pt x="25591" y="539"/>
                    <a:pt x="22897" y="0"/>
                    <a:pt x="19664" y="0"/>
                  </a:cubicBezTo>
                  <a:cubicBezTo>
                    <a:pt x="16971" y="0"/>
                    <a:pt x="14546" y="539"/>
                    <a:pt x="12391" y="1349"/>
                  </a:cubicBezTo>
                  <a:cubicBezTo>
                    <a:pt x="10236" y="2158"/>
                    <a:pt x="8351" y="3237"/>
                    <a:pt x="7004" y="4585"/>
                  </a:cubicBezTo>
                  <a:cubicBezTo>
                    <a:pt x="5387" y="6204"/>
                    <a:pt x="4310" y="7822"/>
                    <a:pt x="3502" y="9710"/>
                  </a:cubicBezTo>
                  <a:cubicBezTo>
                    <a:pt x="2694" y="11328"/>
                    <a:pt x="2424" y="13486"/>
                    <a:pt x="2424" y="15374"/>
                  </a:cubicBezTo>
                  <a:cubicBezTo>
                    <a:pt x="2424" y="17802"/>
                    <a:pt x="2694" y="19960"/>
                    <a:pt x="3502" y="21578"/>
                  </a:cubicBezTo>
                  <a:cubicBezTo>
                    <a:pt x="4310" y="23196"/>
                    <a:pt x="5118" y="24545"/>
                    <a:pt x="6465" y="25893"/>
                  </a:cubicBezTo>
                  <a:cubicBezTo>
                    <a:pt x="7542" y="26972"/>
                    <a:pt x="9159" y="27781"/>
                    <a:pt x="10775" y="28321"/>
                  </a:cubicBezTo>
                  <a:cubicBezTo>
                    <a:pt x="12122" y="29130"/>
                    <a:pt x="13738" y="29670"/>
                    <a:pt x="15354" y="30209"/>
                  </a:cubicBezTo>
                  <a:cubicBezTo>
                    <a:pt x="16971" y="30748"/>
                    <a:pt x="18587" y="31288"/>
                    <a:pt x="20203" y="31827"/>
                  </a:cubicBezTo>
                  <a:cubicBezTo>
                    <a:pt x="21819" y="32367"/>
                    <a:pt x="23166" y="32906"/>
                    <a:pt x="24513" y="33446"/>
                  </a:cubicBezTo>
                  <a:cubicBezTo>
                    <a:pt x="25591" y="34255"/>
                    <a:pt x="26668" y="35064"/>
                    <a:pt x="27476" y="36143"/>
                  </a:cubicBezTo>
                  <a:cubicBezTo>
                    <a:pt x="28015" y="37222"/>
                    <a:pt x="28554" y="38570"/>
                    <a:pt x="28554" y="40189"/>
                  </a:cubicBezTo>
                  <a:cubicBezTo>
                    <a:pt x="28554" y="41537"/>
                    <a:pt x="28284" y="42886"/>
                    <a:pt x="27745" y="43965"/>
                  </a:cubicBezTo>
                  <a:cubicBezTo>
                    <a:pt x="27207" y="45313"/>
                    <a:pt x="26668" y="46123"/>
                    <a:pt x="25591" y="47202"/>
                  </a:cubicBezTo>
                  <a:cubicBezTo>
                    <a:pt x="24782" y="48011"/>
                    <a:pt x="23705" y="48550"/>
                    <a:pt x="22358" y="49090"/>
                  </a:cubicBezTo>
                  <a:cubicBezTo>
                    <a:pt x="21011" y="49359"/>
                    <a:pt x="19395" y="49629"/>
                    <a:pt x="17779" y="49629"/>
                  </a:cubicBezTo>
                  <a:cubicBezTo>
                    <a:pt x="15624" y="49629"/>
                    <a:pt x="14007" y="49359"/>
                    <a:pt x="12391" y="48820"/>
                  </a:cubicBezTo>
                  <a:cubicBezTo>
                    <a:pt x="11044" y="48280"/>
                    <a:pt x="9697" y="47741"/>
                    <a:pt x="8620" y="46932"/>
                  </a:cubicBezTo>
                  <a:cubicBezTo>
                    <a:pt x="7812" y="46123"/>
                    <a:pt x="6734" y="45583"/>
                    <a:pt x="6196" y="45044"/>
                  </a:cubicBezTo>
                  <a:cubicBezTo>
                    <a:pt x="5387" y="44504"/>
                    <a:pt x="4849" y="44235"/>
                    <a:pt x="4310" y="44235"/>
                  </a:cubicBezTo>
                  <a:cubicBezTo>
                    <a:pt x="3771" y="44235"/>
                    <a:pt x="3502" y="44235"/>
                    <a:pt x="3232" y="44504"/>
                  </a:cubicBezTo>
                  <a:cubicBezTo>
                    <a:pt x="2963" y="44774"/>
                    <a:pt x="2694" y="45044"/>
                    <a:pt x="2424" y="45313"/>
                  </a:cubicBezTo>
                  <a:lnTo>
                    <a:pt x="0" y="49359"/>
                  </a:lnTo>
                  <a:cubicBezTo>
                    <a:pt x="1077" y="50438"/>
                    <a:pt x="2155" y="51247"/>
                    <a:pt x="3502" y="52326"/>
                  </a:cubicBezTo>
                  <a:cubicBezTo>
                    <a:pt x="4849" y="53135"/>
                    <a:pt x="6196" y="53945"/>
                    <a:pt x="7542" y="54484"/>
                  </a:cubicBezTo>
                  <a:cubicBezTo>
                    <a:pt x="9159" y="55024"/>
                    <a:pt x="10775" y="55563"/>
                    <a:pt x="12391" y="55833"/>
                  </a:cubicBezTo>
                  <a:cubicBezTo>
                    <a:pt x="14007" y="56372"/>
                    <a:pt x="15893" y="56372"/>
                    <a:pt x="17509" y="56372"/>
                  </a:cubicBezTo>
                  <a:cubicBezTo>
                    <a:pt x="20472" y="56372"/>
                    <a:pt x="23166" y="56102"/>
                    <a:pt x="25321" y="55024"/>
                  </a:cubicBezTo>
                  <a:cubicBezTo>
                    <a:pt x="27745" y="54214"/>
                    <a:pt x="29631" y="52866"/>
                    <a:pt x="31247" y="51247"/>
                  </a:cubicBezTo>
                  <a:cubicBezTo>
                    <a:pt x="32864" y="49899"/>
                    <a:pt x="34210" y="48011"/>
                    <a:pt x="35019" y="45853"/>
                  </a:cubicBezTo>
                  <a:cubicBezTo>
                    <a:pt x="35827" y="43695"/>
                    <a:pt x="36096" y="41268"/>
                    <a:pt x="36096" y="38840"/>
                  </a:cubicBezTo>
                  <a:cubicBezTo>
                    <a:pt x="36096" y="36682"/>
                    <a:pt x="35827" y="34794"/>
                    <a:pt x="35019" y="33176"/>
                  </a:cubicBezTo>
                  <a:cubicBezTo>
                    <a:pt x="34210" y="31558"/>
                    <a:pt x="33402" y="30209"/>
                    <a:pt x="32055" y="29130"/>
                  </a:cubicBezTo>
                  <a:cubicBezTo>
                    <a:pt x="30978" y="28051"/>
                    <a:pt x="29362" y="27242"/>
                    <a:pt x="28015" y="26433"/>
                  </a:cubicBezTo>
                  <a:cubicBezTo>
                    <a:pt x="26399" y="25624"/>
                    <a:pt x="24782" y="25084"/>
                    <a:pt x="23166" y="24545"/>
                  </a:cubicBezTo>
                  <a:cubicBezTo>
                    <a:pt x="21550" y="24005"/>
                    <a:pt x="19934" y="23466"/>
                    <a:pt x="18317" y="22926"/>
                  </a:cubicBezTo>
                  <a:cubicBezTo>
                    <a:pt x="16701" y="22387"/>
                    <a:pt x="15354" y="21848"/>
                    <a:pt x="14007" y="21038"/>
                  </a:cubicBezTo>
                  <a:cubicBezTo>
                    <a:pt x="12930" y="20499"/>
                    <a:pt x="11852" y="19690"/>
                    <a:pt x="11044" y="18611"/>
                  </a:cubicBezTo>
                  <a:cubicBezTo>
                    <a:pt x="10236" y="17532"/>
                    <a:pt x="9967" y="16453"/>
                    <a:pt x="9967" y="14835"/>
                  </a:cubicBezTo>
                  <a:cubicBezTo>
                    <a:pt x="9967" y="13756"/>
                    <a:pt x="10236" y="12677"/>
                    <a:pt x="10506" y="11598"/>
                  </a:cubicBezTo>
                  <a:cubicBezTo>
                    <a:pt x="11044" y="10789"/>
                    <a:pt x="11583" y="9710"/>
                    <a:pt x="12391" y="9171"/>
                  </a:cubicBezTo>
                  <a:cubicBezTo>
                    <a:pt x="13199" y="8361"/>
                    <a:pt x="14277" y="7822"/>
                    <a:pt x="15624" y="7283"/>
                  </a:cubicBezTo>
                  <a:cubicBezTo>
                    <a:pt x="16701" y="7013"/>
                    <a:pt x="18317" y="6743"/>
                    <a:pt x="19934" y="6743"/>
                  </a:cubicBezTo>
                  <a:cubicBezTo>
                    <a:pt x="21550" y="6743"/>
                    <a:pt x="22897" y="7013"/>
                    <a:pt x="24244" y="7283"/>
                  </a:cubicBezTo>
                  <a:cubicBezTo>
                    <a:pt x="25321" y="7822"/>
                    <a:pt x="26399" y="8361"/>
                    <a:pt x="27476" y="8901"/>
                  </a:cubicBezTo>
                  <a:cubicBezTo>
                    <a:pt x="28284" y="9440"/>
                    <a:pt x="29092" y="9710"/>
                    <a:pt x="29631" y="10249"/>
                  </a:cubicBezTo>
                  <a:cubicBezTo>
                    <a:pt x="30170" y="10789"/>
                    <a:pt x="30709" y="10789"/>
                    <a:pt x="31247" y="10789"/>
                  </a:cubicBezTo>
                  <a:cubicBezTo>
                    <a:pt x="31517" y="10789"/>
                    <a:pt x="32055" y="10789"/>
                    <a:pt x="32325" y="10519"/>
                  </a:cubicBezTo>
                  <a:cubicBezTo>
                    <a:pt x="32594" y="10249"/>
                    <a:pt x="32864" y="9980"/>
                    <a:pt x="33133" y="9710"/>
                  </a:cubicBezTo>
                  <a:lnTo>
                    <a:pt x="35019" y="5664"/>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9" name="Freeform: Shape 318">
              <a:extLst>
                <a:ext uri="{FF2B5EF4-FFF2-40B4-BE49-F238E27FC236}">
                  <a16:creationId xmlns="" xmlns:a16="http://schemas.microsoft.com/office/drawing/2014/main" id="{912DF06E-E0E5-4DC6-A590-AE2D0CBC55F7}"/>
                </a:ext>
              </a:extLst>
            </p:cNvPr>
            <p:cNvSpPr/>
            <p:nvPr/>
          </p:nvSpPr>
          <p:spPr>
            <a:xfrm>
              <a:off x="5605594" y="5780903"/>
              <a:ext cx="45255" cy="55293"/>
            </a:xfrm>
            <a:custGeom>
              <a:avLst/>
              <a:gdLst>
                <a:gd name="connsiteX0" fmla="*/ 36904 w 45254"/>
                <a:gd name="connsiteY0" fmla="*/ 0 h 55293"/>
                <a:gd name="connsiteX1" fmla="*/ 36904 w 45254"/>
                <a:gd name="connsiteY1" fmla="*/ 24545 h 55293"/>
                <a:gd name="connsiteX2" fmla="*/ 8081 w 45254"/>
                <a:gd name="connsiteY2" fmla="*/ 24545 h 55293"/>
                <a:gd name="connsiteX3" fmla="*/ 8081 w 45254"/>
                <a:gd name="connsiteY3" fmla="*/ 0 h 55293"/>
                <a:gd name="connsiteX4" fmla="*/ 0 w 45254"/>
                <a:gd name="connsiteY4" fmla="*/ 0 h 55293"/>
                <a:gd name="connsiteX5" fmla="*/ 0 w 45254"/>
                <a:gd name="connsiteY5" fmla="*/ 55293 h 55293"/>
                <a:gd name="connsiteX6" fmla="*/ 8081 w 45254"/>
                <a:gd name="connsiteY6" fmla="*/ 55293 h 55293"/>
                <a:gd name="connsiteX7" fmla="*/ 8081 w 45254"/>
                <a:gd name="connsiteY7" fmla="*/ 30479 h 55293"/>
                <a:gd name="connsiteX8" fmla="*/ 36904 w 45254"/>
                <a:gd name="connsiteY8" fmla="*/ 30479 h 55293"/>
                <a:gd name="connsiteX9" fmla="*/ 36904 w 45254"/>
                <a:gd name="connsiteY9" fmla="*/ 55293 h 55293"/>
                <a:gd name="connsiteX10" fmla="*/ 45255 w 45254"/>
                <a:gd name="connsiteY10" fmla="*/ 55293 h 55293"/>
                <a:gd name="connsiteX11" fmla="*/ 45255 w 45254"/>
                <a:gd name="connsiteY11" fmla="*/ 0 h 5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54" h="55293">
                  <a:moveTo>
                    <a:pt x="36904" y="0"/>
                  </a:moveTo>
                  <a:lnTo>
                    <a:pt x="36904" y="24545"/>
                  </a:lnTo>
                  <a:lnTo>
                    <a:pt x="8081" y="24545"/>
                  </a:lnTo>
                  <a:lnTo>
                    <a:pt x="8081" y="0"/>
                  </a:lnTo>
                  <a:lnTo>
                    <a:pt x="0" y="0"/>
                  </a:lnTo>
                  <a:lnTo>
                    <a:pt x="0" y="55293"/>
                  </a:lnTo>
                  <a:lnTo>
                    <a:pt x="8081" y="55293"/>
                  </a:lnTo>
                  <a:lnTo>
                    <a:pt x="8081" y="30479"/>
                  </a:lnTo>
                  <a:lnTo>
                    <a:pt x="36904" y="30479"/>
                  </a:lnTo>
                  <a:lnTo>
                    <a:pt x="36904" y="55293"/>
                  </a:lnTo>
                  <a:lnTo>
                    <a:pt x="45255" y="55293"/>
                  </a:lnTo>
                  <a:lnTo>
                    <a:pt x="45255"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20" name="Freeform: Shape 319">
              <a:extLst>
                <a:ext uri="{FF2B5EF4-FFF2-40B4-BE49-F238E27FC236}">
                  <a16:creationId xmlns="" xmlns:a16="http://schemas.microsoft.com/office/drawing/2014/main" id="{0EBB1949-9B26-4DF0-BC3B-080515163BE6}"/>
                </a:ext>
              </a:extLst>
            </p:cNvPr>
            <p:cNvSpPr/>
            <p:nvPr/>
          </p:nvSpPr>
          <p:spPr>
            <a:xfrm>
              <a:off x="5699336" y="5780363"/>
              <a:ext cx="54952" cy="56372"/>
            </a:xfrm>
            <a:custGeom>
              <a:avLst/>
              <a:gdLst>
                <a:gd name="connsiteX0" fmla="*/ 52797 w 54952"/>
                <a:gd name="connsiteY0" fmla="*/ 16723 h 56372"/>
                <a:gd name="connsiteX1" fmla="*/ 47410 w 54952"/>
                <a:gd name="connsiteY1" fmla="*/ 7822 h 56372"/>
                <a:gd name="connsiteX2" fmla="*/ 38790 w 54952"/>
                <a:gd name="connsiteY2" fmla="*/ 2158 h 56372"/>
                <a:gd name="connsiteX3" fmla="*/ 27476 w 54952"/>
                <a:gd name="connsiteY3" fmla="*/ 0 h 56372"/>
                <a:gd name="connsiteX4" fmla="*/ 16432 w 54952"/>
                <a:gd name="connsiteY4" fmla="*/ 2158 h 56372"/>
                <a:gd name="connsiteX5" fmla="*/ 7542 w 54952"/>
                <a:gd name="connsiteY5" fmla="*/ 7822 h 56372"/>
                <a:gd name="connsiteX6" fmla="*/ 2155 w 54952"/>
                <a:gd name="connsiteY6" fmla="*/ 16723 h 56372"/>
                <a:gd name="connsiteX7" fmla="*/ 0 w 54952"/>
                <a:gd name="connsiteY7" fmla="*/ 28321 h 56372"/>
                <a:gd name="connsiteX8" fmla="*/ 2155 w 54952"/>
                <a:gd name="connsiteY8" fmla="*/ 39649 h 56372"/>
                <a:gd name="connsiteX9" fmla="*/ 7542 w 54952"/>
                <a:gd name="connsiteY9" fmla="*/ 48550 h 56372"/>
                <a:gd name="connsiteX10" fmla="*/ 16432 w 54952"/>
                <a:gd name="connsiteY10" fmla="*/ 54214 h 56372"/>
                <a:gd name="connsiteX11" fmla="*/ 27476 w 54952"/>
                <a:gd name="connsiteY11" fmla="*/ 56372 h 56372"/>
                <a:gd name="connsiteX12" fmla="*/ 38790 w 54952"/>
                <a:gd name="connsiteY12" fmla="*/ 54214 h 56372"/>
                <a:gd name="connsiteX13" fmla="*/ 47410 w 54952"/>
                <a:gd name="connsiteY13" fmla="*/ 48550 h 56372"/>
                <a:gd name="connsiteX14" fmla="*/ 52797 w 54952"/>
                <a:gd name="connsiteY14" fmla="*/ 39649 h 56372"/>
                <a:gd name="connsiteX15" fmla="*/ 54952 w 54952"/>
                <a:gd name="connsiteY15" fmla="*/ 28321 h 56372"/>
                <a:gd name="connsiteX16" fmla="*/ 52797 w 54952"/>
                <a:gd name="connsiteY16" fmla="*/ 16723 h 56372"/>
                <a:gd name="connsiteX17" fmla="*/ 52797 w 54952"/>
                <a:gd name="connsiteY17" fmla="*/ 16723 h 56372"/>
                <a:gd name="connsiteX18" fmla="*/ 45255 w 54952"/>
                <a:gd name="connsiteY18" fmla="*/ 36952 h 56372"/>
                <a:gd name="connsiteX19" fmla="*/ 41214 w 54952"/>
                <a:gd name="connsiteY19" fmla="*/ 43695 h 56372"/>
                <a:gd name="connsiteX20" fmla="*/ 35288 w 54952"/>
                <a:gd name="connsiteY20" fmla="*/ 48011 h 56372"/>
                <a:gd name="connsiteX21" fmla="*/ 27476 w 54952"/>
                <a:gd name="connsiteY21" fmla="*/ 49359 h 56372"/>
                <a:gd name="connsiteX22" fmla="*/ 19664 w 54952"/>
                <a:gd name="connsiteY22" fmla="*/ 48011 h 56372"/>
                <a:gd name="connsiteX23" fmla="*/ 13738 w 54952"/>
                <a:gd name="connsiteY23" fmla="*/ 43695 h 56372"/>
                <a:gd name="connsiteX24" fmla="*/ 9697 w 54952"/>
                <a:gd name="connsiteY24" fmla="*/ 36952 h 56372"/>
                <a:gd name="connsiteX25" fmla="*/ 8351 w 54952"/>
                <a:gd name="connsiteY25" fmla="*/ 28321 h 56372"/>
                <a:gd name="connsiteX26" fmla="*/ 9697 w 54952"/>
                <a:gd name="connsiteY26" fmla="*/ 19420 h 56372"/>
                <a:gd name="connsiteX27" fmla="*/ 13738 w 54952"/>
                <a:gd name="connsiteY27" fmla="*/ 12677 h 56372"/>
                <a:gd name="connsiteX28" fmla="*/ 19664 w 54952"/>
                <a:gd name="connsiteY28" fmla="*/ 8631 h 56372"/>
                <a:gd name="connsiteX29" fmla="*/ 27476 w 54952"/>
                <a:gd name="connsiteY29" fmla="*/ 7013 h 56372"/>
                <a:gd name="connsiteX30" fmla="*/ 35288 w 54952"/>
                <a:gd name="connsiteY30" fmla="*/ 8631 h 56372"/>
                <a:gd name="connsiteX31" fmla="*/ 41214 w 54952"/>
                <a:gd name="connsiteY31" fmla="*/ 12677 h 56372"/>
                <a:gd name="connsiteX32" fmla="*/ 45255 w 54952"/>
                <a:gd name="connsiteY32" fmla="*/ 19420 h 56372"/>
                <a:gd name="connsiteX33" fmla="*/ 46602 w 54952"/>
                <a:gd name="connsiteY33" fmla="*/ 28321 h 56372"/>
                <a:gd name="connsiteX34" fmla="*/ 45255 w 54952"/>
                <a:gd name="connsiteY34" fmla="*/ 36952 h 56372"/>
                <a:gd name="connsiteX35" fmla="*/ 45255 w 54952"/>
                <a:gd name="connsiteY35" fmla="*/ 36952 h 5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4952" h="56372">
                  <a:moveTo>
                    <a:pt x="52797" y="16723"/>
                  </a:moveTo>
                  <a:cubicBezTo>
                    <a:pt x="51720" y="13486"/>
                    <a:pt x="49834" y="10519"/>
                    <a:pt x="47410" y="7822"/>
                  </a:cubicBezTo>
                  <a:cubicBezTo>
                    <a:pt x="44985" y="5394"/>
                    <a:pt x="42022" y="3506"/>
                    <a:pt x="38790" y="2158"/>
                  </a:cubicBezTo>
                  <a:cubicBezTo>
                    <a:pt x="35288" y="539"/>
                    <a:pt x="31517" y="0"/>
                    <a:pt x="27476" y="0"/>
                  </a:cubicBezTo>
                  <a:cubicBezTo>
                    <a:pt x="23436" y="0"/>
                    <a:pt x="19664" y="539"/>
                    <a:pt x="16432" y="2158"/>
                  </a:cubicBezTo>
                  <a:cubicBezTo>
                    <a:pt x="12930" y="3506"/>
                    <a:pt x="9967" y="5394"/>
                    <a:pt x="7542" y="7822"/>
                  </a:cubicBezTo>
                  <a:cubicBezTo>
                    <a:pt x="5387" y="10519"/>
                    <a:pt x="3502" y="13486"/>
                    <a:pt x="2155" y="16723"/>
                  </a:cubicBezTo>
                  <a:cubicBezTo>
                    <a:pt x="808" y="20229"/>
                    <a:pt x="0" y="24275"/>
                    <a:pt x="0" y="28321"/>
                  </a:cubicBezTo>
                  <a:cubicBezTo>
                    <a:pt x="0" y="32367"/>
                    <a:pt x="808" y="36143"/>
                    <a:pt x="2155" y="39649"/>
                  </a:cubicBezTo>
                  <a:cubicBezTo>
                    <a:pt x="3502" y="43156"/>
                    <a:pt x="5387" y="46123"/>
                    <a:pt x="7542" y="48550"/>
                  </a:cubicBezTo>
                  <a:cubicBezTo>
                    <a:pt x="9967" y="50978"/>
                    <a:pt x="12930" y="52866"/>
                    <a:pt x="16432" y="54214"/>
                  </a:cubicBezTo>
                  <a:cubicBezTo>
                    <a:pt x="19664" y="55833"/>
                    <a:pt x="23436" y="56372"/>
                    <a:pt x="27476" y="56372"/>
                  </a:cubicBezTo>
                  <a:cubicBezTo>
                    <a:pt x="31517" y="56372"/>
                    <a:pt x="35288" y="55833"/>
                    <a:pt x="38790" y="54214"/>
                  </a:cubicBezTo>
                  <a:cubicBezTo>
                    <a:pt x="42022" y="52866"/>
                    <a:pt x="44985" y="50978"/>
                    <a:pt x="47410" y="48550"/>
                  </a:cubicBezTo>
                  <a:cubicBezTo>
                    <a:pt x="49834" y="46123"/>
                    <a:pt x="51720" y="43156"/>
                    <a:pt x="52797" y="39649"/>
                  </a:cubicBezTo>
                  <a:cubicBezTo>
                    <a:pt x="54144" y="36143"/>
                    <a:pt x="54952" y="32367"/>
                    <a:pt x="54952" y="28321"/>
                  </a:cubicBezTo>
                  <a:cubicBezTo>
                    <a:pt x="54952" y="24275"/>
                    <a:pt x="54144" y="20229"/>
                    <a:pt x="52797" y="16723"/>
                  </a:cubicBezTo>
                  <a:lnTo>
                    <a:pt x="52797" y="16723"/>
                  </a:lnTo>
                  <a:close/>
                  <a:moveTo>
                    <a:pt x="45255" y="36952"/>
                  </a:moveTo>
                  <a:cubicBezTo>
                    <a:pt x="44177" y="39649"/>
                    <a:pt x="43100" y="41807"/>
                    <a:pt x="41214" y="43695"/>
                  </a:cubicBezTo>
                  <a:cubicBezTo>
                    <a:pt x="39598" y="45583"/>
                    <a:pt x="37712" y="46932"/>
                    <a:pt x="35288" y="48011"/>
                  </a:cubicBezTo>
                  <a:cubicBezTo>
                    <a:pt x="33133" y="48820"/>
                    <a:pt x="30439" y="49359"/>
                    <a:pt x="27476" y="49359"/>
                  </a:cubicBezTo>
                  <a:cubicBezTo>
                    <a:pt x="24513" y="49359"/>
                    <a:pt x="21819" y="48820"/>
                    <a:pt x="19664" y="48011"/>
                  </a:cubicBezTo>
                  <a:cubicBezTo>
                    <a:pt x="17240" y="46932"/>
                    <a:pt x="15354" y="45583"/>
                    <a:pt x="13738" y="43695"/>
                  </a:cubicBezTo>
                  <a:cubicBezTo>
                    <a:pt x="11852" y="41807"/>
                    <a:pt x="10775" y="39649"/>
                    <a:pt x="9697" y="36952"/>
                  </a:cubicBezTo>
                  <a:cubicBezTo>
                    <a:pt x="8889" y="34525"/>
                    <a:pt x="8351" y="31558"/>
                    <a:pt x="8351" y="28321"/>
                  </a:cubicBezTo>
                  <a:cubicBezTo>
                    <a:pt x="8351" y="24815"/>
                    <a:pt x="8889" y="22117"/>
                    <a:pt x="9697" y="19420"/>
                  </a:cubicBezTo>
                  <a:cubicBezTo>
                    <a:pt x="10775" y="16723"/>
                    <a:pt x="11852" y="14565"/>
                    <a:pt x="13738" y="12677"/>
                  </a:cubicBezTo>
                  <a:cubicBezTo>
                    <a:pt x="15354" y="10789"/>
                    <a:pt x="17240" y="9440"/>
                    <a:pt x="19664" y="8631"/>
                  </a:cubicBezTo>
                  <a:cubicBezTo>
                    <a:pt x="21819" y="7552"/>
                    <a:pt x="24513" y="7013"/>
                    <a:pt x="27476" y="7013"/>
                  </a:cubicBezTo>
                  <a:cubicBezTo>
                    <a:pt x="30439" y="7013"/>
                    <a:pt x="33133" y="7552"/>
                    <a:pt x="35288" y="8631"/>
                  </a:cubicBezTo>
                  <a:cubicBezTo>
                    <a:pt x="37712" y="9440"/>
                    <a:pt x="39598" y="10789"/>
                    <a:pt x="41214" y="12677"/>
                  </a:cubicBezTo>
                  <a:cubicBezTo>
                    <a:pt x="43100" y="14565"/>
                    <a:pt x="44177" y="16723"/>
                    <a:pt x="45255" y="19420"/>
                  </a:cubicBezTo>
                  <a:cubicBezTo>
                    <a:pt x="46063" y="22117"/>
                    <a:pt x="46602" y="24815"/>
                    <a:pt x="46602" y="28321"/>
                  </a:cubicBezTo>
                  <a:cubicBezTo>
                    <a:pt x="46602" y="31558"/>
                    <a:pt x="46063" y="34525"/>
                    <a:pt x="45255" y="36952"/>
                  </a:cubicBezTo>
                  <a:lnTo>
                    <a:pt x="45255" y="36952"/>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21" name="Freeform: Shape 320">
              <a:extLst>
                <a:ext uri="{FF2B5EF4-FFF2-40B4-BE49-F238E27FC236}">
                  <a16:creationId xmlns="" xmlns:a16="http://schemas.microsoft.com/office/drawing/2014/main" id="{0C3611F7-54C5-4420-AC66-7DEFBA337FB4}"/>
                </a:ext>
              </a:extLst>
            </p:cNvPr>
            <p:cNvSpPr/>
            <p:nvPr/>
          </p:nvSpPr>
          <p:spPr>
            <a:xfrm>
              <a:off x="5803045" y="5780903"/>
              <a:ext cx="37443" cy="55293"/>
            </a:xfrm>
            <a:custGeom>
              <a:avLst/>
              <a:gdLst>
                <a:gd name="connsiteX0" fmla="*/ 8081 w 37442"/>
                <a:gd name="connsiteY0" fmla="*/ 28321 h 55293"/>
                <a:gd name="connsiteX1" fmla="*/ 8081 w 37442"/>
                <a:gd name="connsiteY1" fmla="*/ 6473 h 55293"/>
                <a:gd name="connsiteX2" fmla="*/ 16701 w 37442"/>
                <a:gd name="connsiteY2" fmla="*/ 6473 h 55293"/>
                <a:gd name="connsiteX3" fmla="*/ 26129 w 37442"/>
                <a:gd name="connsiteY3" fmla="*/ 9440 h 55293"/>
                <a:gd name="connsiteX4" fmla="*/ 29362 w 37442"/>
                <a:gd name="connsiteY4" fmla="*/ 17262 h 55293"/>
                <a:gd name="connsiteX5" fmla="*/ 28554 w 37442"/>
                <a:gd name="connsiteY5" fmla="*/ 21848 h 55293"/>
                <a:gd name="connsiteX6" fmla="*/ 26129 w 37442"/>
                <a:gd name="connsiteY6" fmla="*/ 25354 h 55293"/>
                <a:gd name="connsiteX7" fmla="*/ 22089 w 37442"/>
                <a:gd name="connsiteY7" fmla="*/ 27781 h 55293"/>
                <a:gd name="connsiteX8" fmla="*/ 16701 w 37442"/>
                <a:gd name="connsiteY8" fmla="*/ 28321 h 55293"/>
                <a:gd name="connsiteX9" fmla="*/ 8081 w 37442"/>
                <a:gd name="connsiteY9" fmla="*/ 28321 h 55293"/>
                <a:gd name="connsiteX10" fmla="*/ 0 w 37442"/>
                <a:gd name="connsiteY10" fmla="*/ 0 h 55293"/>
                <a:gd name="connsiteX11" fmla="*/ 0 w 37442"/>
                <a:gd name="connsiteY11" fmla="*/ 55293 h 55293"/>
                <a:gd name="connsiteX12" fmla="*/ 8081 w 37442"/>
                <a:gd name="connsiteY12" fmla="*/ 55293 h 55293"/>
                <a:gd name="connsiteX13" fmla="*/ 8081 w 37442"/>
                <a:gd name="connsiteY13" fmla="*/ 34794 h 55293"/>
                <a:gd name="connsiteX14" fmla="*/ 16701 w 37442"/>
                <a:gd name="connsiteY14" fmla="*/ 34794 h 55293"/>
                <a:gd name="connsiteX15" fmla="*/ 25591 w 37442"/>
                <a:gd name="connsiteY15" fmla="*/ 33715 h 55293"/>
                <a:gd name="connsiteX16" fmla="*/ 32055 w 37442"/>
                <a:gd name="connsiteY16" fmla="*/ 29939 h 55293"/>
                <a:gd name="connsiteX17" fmla="*/ 36096 w 37442"/>
                <a:gd name="connsiteY17" fmla="*/ 24545 h 55293"/>
                <a:gd name="connsiteX18" fmla="*/ 37443 w 37442"/>
                <a:gd name="connsiteY18" fmla="*/ 17262 h 55293"/>
                <a:gd name="connsiteX19" fmla="*/ 36096 w 37442"/>
                <a:gd name="connsiteY19" fmla="*/ 10249 h 55293"/>
                <a:gd name="connsiteX20" fmla="*/ 32325 w 37442"/>
                <a:gd name="connsiteY20" fmla="*/ 4855 h 55293"/>
                <a:gd name="connsiteX21" fmla="*/ 25860 w 37442"/>
                <a:gd name="connsiteY21" fmla="*/ 1349 h 55293"/>
                <a:gd name="connsiteX22" fmla="*/ 16701 w 37442"/>
                <a:gd name="connsiteY22" fmla="*/ 0 h 55293"/>
                <a:gd name="connsiteX23" fmla="*/ 0 w 37442"/>
                <a:gd name="connsiteY23" fmla="*/ 0 h 5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7442" h="55293">
                  <a:moveTo>
                    <a:pt x="8081" y="28321"/>
                  </a:moveTo>
                  <a:lnTo>
                    <a:pt x="8081" y="6473"/>
                  </a:lnTo>
                  <a:lnTo>
                    <a:pt x="16701" y="6473"/>
                  </a:lnTo>
                  <a:cubicBezTo>
                    <a:pt x="20742" y="6473"/>
                    <a:pt x="23974" y="7552"/>
                    <a:pt x="26129" y="9440"/>
                  </a:cubicBezTo>
                  <a:cubicBezTo>
                    <a:pt x="28284" y="11328"/>
                    <a:pt x="29362" y="14026"/>
                    <a:pt x="29362" y="17262"/>
                  </a:cubicBezTo>
                  <a:cubicBezTo>
                    <a:pt x="29362" y="18881"/>
                    <a:pt x="29092" y="20499"/>
                    <a:pt x="28554" y="21848"/>
                  </a:cubicBezTo>
                  <a:cubicBezTo>
                    <a:pt x="28015" y="23196"/>
                    <a:pt x="27207" y="24275"/>
                    <a:pt x="26129" y="25354"/>
                  </a:cubicBezTo>
                  <a:cubicBezTo>
                    <a:pt x="25052" y="26433"/>
                    <a:pt x="23705" y="27242"/>
                    <a:pt x="22089" y="27781"/>
                  </a:cubicBezTo>
                  <a:cubicBezTo>
                    <a:pt x="20472" y="28321"/>
                    <a:pt x="18587" y="28321"/>
                    <a:pt x="16701" y="28321"/>
                  </a:cubicBezTo>
                  <a:lnTo>
                    <a:pt x="8081" y="28321"/>
                  </a:lnTo>
                  <a:close/>
                  <a:moveTo>
                    <a:pt x="0" y="0"/>
                  </a:moveTo>
                  <a:lnTo>
                    <a:pt x="0" y="55293"/>
                  </a:lnTo>
                  <a:lnTo>
                    <a:pt x="8081" y="55293"/>
                  </a:lnTo>
                  <a:lnTo>
                    <a:pt x="8081" y="34794"/>
                  </a:lnTo>
                  <a:lnTo>
                    <a:pt x="16701" y="34794"/>
                  </a:lnTo>
                  <a:cubicBezTo>
                    <a:pt x="19934" y="34794"/>
                    <a:pt x="22897" y="34525"/>
                    <a:pt x="25591" y="33715"/>
                  </a:cubicBezTo>
                  <a:cubicBezTo>
                    <a:pt x="28284" y="32906"/>
                    <a:pt x="30439" y="31558"/>
                    <a:pt x="32055" y="29939"/>
                  </a:cubicBezTo>
                  <a:cubicBezTo>
                    <a:pt x="33941" y="28321"/>
                    <a:pt x="35019" y="26703"/>
                    <a:pt x="36096" y="24545"/>
                  </a:cubicBezTo>
                  <a:cubicBezTo>
                    <a:pt x="36904" y="22387"/>
                    <a:pt x="37443" y="19960"/>
                    <a:pt x="37443" y="17262"/>
                  </a:cubicBezTo>
                  <a:cubicBezTo>
                    <a:pt x="37443" y="14565"/>
                    <a:pt x="36904" y="12407"/>
                    <a:pt x="36096" y="10249"/>
                  </a:cubicBezTo>
                  <a:cubicBezTo>
                    <a:pt x="35288" y="8092"/>
                    <a:pt x="33941" y="6204"/>
                    <a:pt x="32325" y="4855"/>
                  </a:cubicBezTo>
                  <a:cubicBezTo>
                    <a:pt x="30709" y="3237"/>
                    <a:pt x="28554" y="2158"/>
                    <a:pt x="25860" y="1349"/>
                  </a:cubicBezTo>
                  <a:cubicBezTo>
                    <a:pt x="23166" y="539"/>
                    <a:pt x="20203" y="0"/>
                    <a:pt x="16701" y="0"/>
                  </a:cubicBezTo>
                  <a:lnTo>
                    <a:pt x="0" y="0"/>
                  </a:lnTo>
                  <a:close/>
                </a:path>
              </a:pathLst>
            </a:custGeom>
            <a:grpFill/>
            <a:ln w="269"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pic>
        <p:nvPicPr>
          <p:cNvPr id="143" name="Picture 142">
            <a:extLst>
              <a:ext uri="{FF2B5EF4-FFF2-40B4-BE49-F238E27FC236}">
                <a16:creationId xmlns="" xmlns:a16="http://schemas.microsoft.com/office/drawing/2014/main" id="{8903C73F-7364-49FD-94C7-A26EBDB31781}"/>
              </a:ext>
            </a:extLst>
          </p:cNvPr>
          <p:cNvPicPr>
            <a:picLocks noChangeAspect="1"/>
          </p:cNvPicPr>
          <p:nvPr/>
        </p:nvPicPr>
        <p:blipFill>
          <a:blip r:embed="rId2" cstate="print">
            <a:extLst>
              <a:ext uri="{28A0092B-C50C-407E-A947-70E740481C1C}">
                <a14:useLocalDpi xmlns:a14="http://schemas.microsoft.com/office/drawing/2010/main" val="0"/>
              </a:ext>
            </a:extLst>
          </a:blip>
          <a:srcRect l="6990" t="25123" r="6990" b="25123"/>
          <a:stretch>
            <a:fillRect/>
          </a:stretch>
        </p:blipFill>
        <p:spPr>
          <a:xfrm>
            <a:off x="6546288" y="2172259"/>
            <a:ext cx="1576294" cy="911728"/>
          </a:xfrm>
          <a:custGeom>
            <a:avLst/>
            <a:gdLst>
              <a:gd name="connsiteX0" fmla="*/ 405354 w 1576294"/>
              <a:gd name="connsiteY0" fmla="*/ 0 h 911728"/>
              <a:gd name="connsiteX1" fmla="*/ 1576294 w 1576294"/>
              <a:gd name="connsiteY1" fmla="*/ 0 h 911728"/>
              <a:gd name="connsiteX2" fmla="*/ 1170940 w 1576294"/>
              <a:gd name="connsiteY2" fmla="*/ 911728 h 911728"/>
              <a:gd name="connsiteX3" fmla="*/ 0 w 1576294"/>
              <a:gd name="connsiteY3" fmla="*/ 911728 h 911728"/>
            </a:gdLst>
            <a:ahLst/>
            <a:cxnLst>
              <a:cxn ang="0">
                <a:pos x="connsiteX0" y="connsiteY0"/>
              </a:cxn>
              <a:cxn ang="0">
                <a:pos x="connsiteX1" y="connsiteY1"/>
              </a:cxn>
              <a:cxn ang="0">
                <a:pos x="connsiteX2" y="connsiteY2"/>
              </a:cxn>
              <a:cxn ang="0">
                <a:pos x="connsiteX3" y="connsiteY3"/>
              </a:cxn>
            </a:cxnLst>
            <a:rect l="l" t="t" r="r" b="b"/>
            <a:pathLst>
              <a:path w="1576294" h="911728">
                <a:moveTo>
                  <a:pt x="405354" y="0"/>
                </a:moveTo>
                <a:lnTo>
                  <a:pt x="1576294" y="0"/>
                </a:lnTo>
                <a:lnTo>
                  <a:pt x="1170940" y="911728"/>
                </a:lnTo>
                <a:lnTo>
                  <a:pt x="0" y="911728"/>
                </a:lnTo>
                <a:close/>
              </a:path>
            </a:pathLst>
          </a:custGeom>
        </p:spPr>
      </p:pic>
      <p:pic>
        <p:nvPicPr>
          <p:cNvPr id="144" name="Picture 143">
            <a:extLst>
              <a:ext uri="{FF2B5EF4-FFF2-40B4-BE49-F238E27FC236}">
                <a16:creationId xmlns="" xmlns:a16="http://schemas.microsoft.com/office/drawing/2014/main" id="{3B402DC5-A610-4C9B-9F0F-28E2C462ED13}"/>
              </a:ext>
            </a:extLst>
          </p:cNvPr>
          <p:cNvPicPr>
            <a:picLocks noChangeAspect="1"/>
          </p:cNvPicPr>
          <p:nvPr/>
        </p:nvPicPr>
        <p:blipFill>
          <a:blip r:embed="rId2" cstate="print">
            <a:extLst>
              <a:ext uri="{28A0092B-C50C-407E-A947-70E740481C1C}">
                <a14:useLocalDpi xmlns:a14="http://schemas.microsoft.com/office/drawing/2010/main" val="0"/>
              </a:ext>
            </a:extLst>
          </a:blip>
          <a:srcRect l="6990" t="25123" r="6990" b="25123"/>
          <a:stretch>
            <a:fillRect/>
          </a:stretch>
        </p:blipFill>
        <p:spPr>
          <a:xfrm>
            <a:off x="1342534" y="2172259"/>
            <a:ext cx="1576294" cy="911728"/>
          </a:xfrm>
          <a:custGeom>
            <a:avLst/>
            <a:gdLst>
              <a:gd name="connsiteX0" fmla="*/ 405354 w 1576294"/>
              <a:gd name="connsiteY0" fmla="*/ 0 h 911728"/>
              <a:gd name="connsiteX1" fmla="*/ 1576294 w 1576294"/>
              <a:gd name="connsiteY1" fmla="*/ 0 h 911728"/>
              <a:gd name="connsiteX2" fmla="*/ 1170940 w 1576294"/>
              <a:gd name="connsiteY2" fmla="*/ 911728 h 911728"/>
              <a:gd name="connsiteX3" fmla="*/ 0 w 1576294"/>
              <a:gd name="connsiteY3" fmla="*/ 911728 h 911728"/>
            </a:gdLst>
            <a:ahLst/>
            <a:cxnLst>
              <a:cxn ang="0">
                <a:pos x="connsiteX0" y="connsiteY0"/>
              </a:cxn>
              <a:cxn ang="0">
                <a:pos x="connsiteX1" y="connsiteY1"/>
              </a:cxn>
              <a:cxn ang="0">
                <a:pos x="connsiteX2" y="connsiteY2"/>
              </a:cxn>
              <a:cxn ang="0">
                <a:pos x="connsiteX3" y="connsiteY3"/>
              </a:cxn>
            </a:cxnLst>
            <a:rect l="l" t="t" r="r" b="b"/>
            <a:pathLst>
              <a:path w="1576294" h="911728">
                <a:moveTo>
                  <a:pt x="405354" y="0"/>
                </a:moveTo>
                <a:lnTo>
                  <a:pt x="1576294" y="0"/>
                </a:lnTo>
                <a:lnTo>
                  <a:pt x="1170940" y="911728"/>
                </a:lnTo>
                <a:lnTo>
                  <a:pt x="0" y="911728"/>
                </a:lnTo>
                <a:close/>
              </a:path>
            </a:pathLst>
          </a:custGeom>
        </p:spPr>
      </p:pic>
    </p:spTree>
    <p:extLst>
      <p:ext uri="{BB962C8B-B14F-4D97-AF65-F5344CB8AC3E}">
        <p14:creationId xmlns:p14="http://schemas.microsoft.com/office/powerpoint/2010/main" val="28161721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35"/>
                                        </p:tgtEl>
                                        <p:attrNameLst>
                                          <p:attrName>style.visibility</p:attrName>
                                        </p:attrNameLst>
                                      </p:cBhvr>
                                      <p:to>
                                        <p:strVal val="visible"/>
                                      </p:to>
                                    </p:set>
                                    <p:anim calcmode="lin" valueType="num">
                                      <p:cBhvr additive="base">
                                        <p:cTn id="11" dur="500" fill="hold"/>
                                        <p:tgtEl>
                                          <p:spTgt spid="335"/>
                                        </p:tgtEl>
                                        <p:attrNameLst>
                                          <p:attrName>ppt_x</p:attrName>
                                        </p:attrNameLst>
                                      </p:cBhvr>
                                      <p:tavLst>
                                        <p:tav tm="0">
                                          <p:val>
                                            <p:strVal val="1+#ppt_w/2"/>
                                          </p:val>
                                        </p:tav>
                                        <p:tav tm="100000">
                                          <p:val>
                                            <p:strVal val="#ppt_x"/>
                                          </p:val>
                                        </p:tav>
                                      </p:tavLst>
                                    </p:anim>
                                    <p:anim calcmode="lin" valueType="num">
                                      <p:cBhvr additive="base">
                                        <p:cTn id="12" dur="500" fill="hold"/>
                                        <p:tgtEl>
                                          <p:spTgt spid="3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50"/>
                                        </p:tgtEl>
                                        <p:attrNameLst>
                                          <p:attrName>style.visibility</p:attrName>
                                        </p:attrNameLst>
                                      </p:cBhvr>
                                      <p:to>
                                        <p:strVal val="visible"/>
                                      </p:to>
                                    </p:set>
                                    <p:animEffect transition="in" filter="wipe(left)">
                                      <p:cBhvr>
                                        <p:cTn id="16" dur="500"/>
                                        <p:tgtEl>
                                          <p:spTgt spid="35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352"/>
                                        </p:tgtEl>
                                        <p:attrNameLst>
                                          <p:attrName>style.visibility</p:attrName>
                                        </p:attrNameLst>
                                      </p:cBhvr>
                                      <p:to>
                                        <p:strVal val="visible"/>
                                      </p:to>
                                    </p:set>
                                    <p:animEffect transition="in" filter="wipe(left)">
                                      <p:cBhvr>
                                        <p:cTn id="20" dur="500"/>
                                        <p:tgtEl>
                                          <p:spTgt spid="352"/>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351"/>
                                        </p:tgtEl>
                                        <p:attrNameLst>
                                          <p:attrName>style.visibility</p:attrName>
                                        </p:attrNameLst>
                                      </p:cBhvr>
                                      <p:to>
                                        <p:strVal val="visible"/>
                                      </p:to>
                                    </p:set>
                                    <p:animEffect transition="in" filter="wipe(up)">
                                      <p:cBhvr>
                                        <p:cTn id="24" dur="500"/>
                                        <p:tgtEl>
                                          <p:spTgt spid="351"/>
                                        </p:tgtEl>
                                      </p:cBhvr>
                                    </p:animEffect>
                                  </p:childTnLst>
                                </p:cTn>
                              </p:par>
                            </p:childTnLst>
                          </p:cTn>
                        </p:par>
                        <p:par>
                          <p:cTn id="25" fill="hold">
                            <p:stCondLst>
                              <p:cond delay="2500"/>
                            </p:stCondLst>
                            <p:childTnLst>
                              <p:par>
                                <p:cTn id="26" presetID="2" presetClass="entr" presetSubtype="2" fill="hold" grpId="0" nodeType="afterEffect">
                                  <p:stCondLst>
                                    <p:cond delay="0"/>
                                  </p:stCondLst>
                                  <p:childTnLst>
                                    <p:set>
                                      <p:cBhvr>
                                        <p:cTn id="27" dur="1" fill="hold">
                                          <p:stCondLst>
                                            <p:cond delay="0"/>
                                          </p:stCondLst>
                                        </p:cTn>
                                        <p:tgtEl>
                                          <p:spTgt spid="341"/>
                                        </p:tgtEl>
                                        <p:attrNameLst>
                                          <p:attrName>style.visibility</p:attrName>
                                        </p:attrNameLst>
                                      </p:cBhvr>
                                      <p:to>
                                        <p:strVal val="visible"/>
                                      </p:to>
                                    </p:set>
                                    <p:anim calcmode="lin" valueType="num">
                                      <p:cBhvr additive="base">
                                        <p:cTn id="28" dur="500" fill="hold"/>
                                        <p:tgtEl>
                                          <p:spTgt spid="341"/>
                                        </p:tgtEl>
                                        <p:attrNameLst>
                                          <p:attrName>ppt_x</p:attrName>
                                        </p:attrNameLst>
                                      </p:cBhvr>
                                      <p:tavLst>
                                        <p:tav tm="0">
                                          <p:val>
                                            <p:strVal val="1+#ppt_w/2"/>
                                          </p:val>
                                        </p:tav>
                                        <p:tav tm="100000">
                                          <p:val>
                                            <p:strVal val="#ppt_x"/>
                                          </p:val>
                                        </p:tav>
                                      </p:tavLst>
                                    </p:anim>
                                    <p:anim calcmode="lin" valueType="num">
                                      <p:cBhvr additive="base">
                                        <p:cTn id="29" dur="500" fill="hold"/>
                                        <p:tgtEl>
                                          <p:spTgt spid="341"/>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55"/>
                                        </p:tgtEl>
                                        <p:attrNameLst>
                                          <p:attrName>style.visibility</p:attrName>
                                        </p:attrNameLst>
                                      </p:cBhvr>
                                      <p:to>
                                        <p:strVal val="visible"/>
                                      </p:to>
                                    </p:set>
                                    <p:animEffect transition="in" filter="wipe(left)">
                                      <p:cBhvr>
                                        <p:cTn id="33" dur="500"/>
                                        <p:tgtEl>
                                          <p:spTgt spid="355"/>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357"/>
                                        </p:tgtEl>
                                        <p:attrNameLst>
                                          <p:attrName>style.visibility</p:attrName>
                                        </p:attrNameLst>
                                      </p:cBhvr>
                                      <p:to>
                                        <p:strVal val="visible"/>
                                      </p:to>
                                    </p:set>
                                    <p:animEffect transition="in" filter="wipe(left)">
                                      <p:cBhvr>
                                        <p:cTn id="37" dur="500"/>
                                        <p:tgtEl>
                                          <p:spTgt spid="357"/>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356"/>
                                        </p:tgtEl>
                                        <p:attrNameLst>
                                          <p:attrName>style.visibility</p:attrName>
                                        </p:attrNameLst>
                                      </p:cBhvr>
                                      <p:to>
                                        <p:strVal val="visible"/>
                                      </p:to>
                                    </p:set>
                                    <p:animEffect transition="in" filter="wipe(up)">
                                      <p:cBhvr>
                                        <p:cTn id="41" dur="500"/>
                                        <p:tgtEl>
                                          <p:spTgt spid="356"/>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324"/>
                                        </p:tgtEl>
                                        <p:attrNameLst>
                                          <p:attrName>style.visibility</p:attrName>
                                        </p:attrNameLst>
                                      </p:cBhvr>
                                      <p:to>
                                        <p:strVal val="visible"/>
                                      </p:to>
                                    </p:set>
                                    <p:anim calcmode="lin" valueType="num">
                                      <p:cBhvr>
                                        <p:cTn id="45" dur="500" fill="hold"/>
                                        <p:tgtEl>
                                          <p:spTgt spid="324"/>
                                        </p:tgtEl>
                                        <p:attrNameLst>
                                          <p:attrName>ppt_w</p:attrName>
                                        </p:attrNameLst>
                                      </p:cBhvr>
                                      <p:tavLst>
                                        <p:tav tm="0">
                                          <p:val>
                                            <p:fltVal val="0"/>
                                          </p:val>
                                        </p:tav>
                                        <p:tav tm="100000">
                                          <p:val>
                                            <p:strVal val="#ppt_w"/>
                                          </p:val>
                                        </p:tav>
                                      </p:tavLst>
                                    </p:anim>
                                    <p:anim calcmode="lin" valueType="num">
                                      <p:cBhvr>
                                        <p:cTn id="46" dur="500" fill="hold"/>
                                        <p:tgtEl>
                                          <p:spTgt spid="324"/>
                                        </p:tgtEl>
                                        <p:attrNameLst>
                                          <p:attrName>ppt_h</p:attrName>
                                        </p:attrNameLst>
                                      </p:cBhvr>
                                      <p:tavLst>
                                        <p:tav tm="0">
                                          <p:val>
                                            <p:fltVal val="0"/>
                                          </p:val>
                                        </p:tav>
                                        <p:tav tm="100000">
                                          <p:val>
                                            <p:strVal val="#ppt_h"/>
                                          </p:val>
                                        </p:tav>
                                      </p:tavLst>
                                    </p:anim>
                                    <p:animEffect transition="in" filter="fade">
                                      <p:cBhvr>
                                        <p:cTn id="47" dur="500"/>
                                        <p:tgtEl>
                                          <p:spTgt spid="324"/>
                                        </p:tgtEl>
                                      </p:cBhvr>
                                    </p:animEffect>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29"/>
                                        </p:tgtEl>
                                        <p:attrNameLst>
                                          <p:attrName>style.visibility</p:attrName>
                                        </p:attrNameLst>
                                      </p:cBhvr>
                                      <p:to>
                                        <p:strVal val="visible"/>
                                      </p:to>
                                    </p:set>
                                    <p:anim calcmode="lin" valueType="num">
                                      <p:cBhvr>
                                        <p:cTn id="51" dur="500" fill="hold"/>
                                        <p:tgtEl>
                                          <p:spTgt spid="329"/>
                                        </p:tgtEl>
                                        <p:attrNameLst>
                                          <p:attrName>ppt_w</p:attrName>
                                        </p:attrNameLst>
                                      </p:cBhvr>
                                      <p:tavLst>
                                        <p:tav tm="0">
                                          <p:val>
                                            <p:fltVal val="0"/>
                                          </p:val>
                                        </p:tav>
                                        <p:tav tm="100000">
                                          <p:val>
                                            <p:strVal val="#ppt_w"/>
                                          </p:val>
                                        </p:tav>
                                      </p:tavLst>
                                    </p:anim>
                                    <p:anim calcmode="lin" valueType="num">
                                      <p:cBhvr>
                                        <p:cTn id="52" dur="500" fill="hold"/>
                                        <p:tgtEl>
                                          <p:spTgt spid="329"/>
                                        </p:tgtEl>
                                        <p:attrNameLst>
                                          <p:attrName>ppt_h</p:attrName>
                                        </p:attrNameLst>
                                      </p:cBhvr>
                                      <p:tavLst>
                                        <p:tav tm="0">
                                          <p:val>
                                            <p:fltVal val="0"/>
                                          </p:val>
                                        </p:tav>
                                        <p:tav tm="100000">
                                          <p:val>
                                            <p:strVal val="#ppt_h"/>
                                          </p:val>
                                        </p:tav>
                                      </p:tavLst>
                                    </p:anim>
                                    <p:animEffect transition="in" filter="fade">
                                      <p:cBhvr>
                                        <p:cTn id="53" dur="500"/>
                                        <p:tgtEl>
                                          <p:spTgt spid="329"/>
                                        </p:tgtEl>
                                      </p:cBhvr>
                                    </p:animEffect>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326"/>
                                        </p:tgtEl>
                                        <p:attrNameLst>
                                          <p:attrName>style.visibility</p:attrName>
                                        </p:attrNameLst>
                                      </p:cBhvr>
                                      <p:to>
                                        <p:strVal val="visible"/>
                                      </p:to>
                                    </p:set>
                                    <p:anim calcmode="lin" valueType="num">
                                      <p:cBhvr>
                                        <p:cTn id="57" dur="500" fill="hold"/>
                                        <p:tgtEl>
                                          <p:spTgt spid="326"/>
                                        </p:tgtEl>
                                        <p:attrNameLst>
                                          <p:attrName>ppt_w</p:attrName>
                                        </p:attrNameLst>
                                      </p:cBhvr>
                                      <p:tavLst>
                                        <p:tav tm="0">
                                          <p:val>
                                            <p:fltVal val="0"/>
                                          </p:val>
                                        </p:tav>
                                        <p:tav tm="100000">
                                          <p:val>
                                            <p:strVal val="#ppt_w"/>
                                          </p:val>
                                        </p:tav>
                                      </p:tavLst>
                                    </p:anim>
                                    <p:anim calcmode="lin" valueType="num">
                                      <p:cBhvr>
                                        <p:cTn id="58" dur="500" fill="hold"/>
                                        <p:tgtEl>
                                          <p:spTgt spid="326"/>
                                        </p:tgtEl>
                                        <p:attrNameLst>
                                          <p:attrName>ppt_h</p:attrName>
                                        </p:attrNameLst>
                                      </p:cBhvr>
                                      <p:tavLst>
                                        <p:tav tm="0">
                                          <p:val>
                                            <p:fltVal val="0"/>
                                          </p:val>
                                        </p:tav>
                                        <p:tav tm="100000">
                                          <p:val>
                                            <p:strVal val="#ppt_h"/>
                                          </p:val>
                                        </p:tav>
                                      </p:tavLst>
                                    </p:anim>
                                    <p:animEffect transition="in" filter="fade">
                                      <p:cBhvr>
                                        <p:cTn id="59" dur="500"/>
                                        <p:tgtEl>
                                          <p:spTgt spid="326"/>
                                        </p:tgtEl>
                                      </p:cBhvr>
                                    </p:animEffect>
                                  </p:childTnLst>
                                </p:cTn>
                              </p:par>
                            </p:childTnLst>
                          </p:cTn>
                        </p:par>
                        <p:par>
                          <p:cTn id="60" fill="hold">
                            <p:stCondLst>
                              <p:cond delay="6000"/>
                            </p:stCondLst>
                            <p:childTnLst>
                              <p:par>
                                <p:cTn id="61" presetID="53" presetClass="entr" presetSubtype="16" fill="hold" nodeType="afterEffect">
                                  <p:stCondLst>
                                    <p:cond delay="0"/>
                                  </p:stCondLst>
                                  <p:childTnLst>
                                    <p:set>
                                      <p:cBhvr>
                                        <p:cTn id="62" dur="1" fill="hold">
                                          <p:stCondLst>
                                            <p:cond delay="0"/>
                                          </p:stCondLst>
                                        </p:cTn>
                                        <p:tgtEl>
                                          <p:spTgt spid="322"/>
                                        </p:tgtEl>
                                        <p:attrNameLst>
                                          <p:attrName>style.visibility</p:attrName>
                                        </p:attrNameLst>
                                      </p:cBhvr>
                                      <p:to>
                                        <p:strVal val="visible"/>
                                      </p:to>
                                    </p:set>
                                    <p:anim calcmode="lin" valueType="num">
                                      <p:cBhvr>
                                        <p:cTn id="63" dur="500" fill="hold"/>
                                        <p:tgtEl>
                                          <p:spTgt spid="322"/>
                                        </p:tgtEl>
                                        <p:attrNameLst>
                                          <p:attrName>ppt_w</p:attrName>
                                        </p:attrNameLst>
                                      </p:cBhvr>
                                      <p:tavLst>
                                        <p:tav tm="0">
                                          <p:val>
                                            <p:fltVal val="0"/>
                                          </p:val>
                                        </p:tav>
                                        <p:tav tm="100000">
                                          <p:val>
                                            <p:strVal val="#ppt_w"/>
                                          </p:val>
                                        </p:tav>
                                      </p:tavLst>
                                    </p:anim>
                                    <p:anim calcmode="lin" valueType="num">
                                      <p:cBhvr>
                                        <p:cTn id="64" dur="500" fill="hold"/>
                                        <p:tgtEl>
                                          <p:spTgt spid="322"/>
                                        </p:tgtEl>
                                        <p:attrNameLst>
                                          <p:attrName>ppt_h</p:attrName>
                                        </p:attrNameLst>
                                      </p:cBhvr>
                                      <p:tavLst>
                                        <p:tav tm="0">
                                          <p:val>
                                            <p:fltVal val="0"/>
                                          </p:val>
                                        </p:tav>
                                        <p:tav tm="100000">
                                          <p:val>
                                            <p:strVal val="#ppt_h"/>
                                          </p:val>
                                        </p:tav>
                                      </p:tavLst>
                                    </p:anim>
                                    <p:animEffect transition="in" filter="fade">
                                      <p:cBhvr>
                                        <p:cTn id="65" dur="500"/>
                                        <p:tgtEl>
                                          <p:spTgt spid="322"/>
                                        </p:tgtEl>
                                      </p:cBhvr>
                                    </p:animEffect>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325"/>
                                        </p:tgtEl>
                                        <p:attrNameLst>
                                          <p:attrName>style.visibility</p:attrName>
                                        </p:attrNameLst>
                                      </p:cBhvr>
                                      <p:to>
                                        <p:strVal val="visible"/>
                                      </p:to>
                                    </p:set>
                                    <p:anim calcmode="lin" valueType="num">
                                      <p:cBhvr>
                                        <p:cTn id="69" dur="500" fill="hold"/>
                                        <p:tgtEl>
                                          <p:spTgt spid="325"/>
                                        </p:tgtEl>
                                        <p:attrNameLst>
                                          <p:attrName>ppt_w</p:attrName>
                                        </p:attrNameLst>
                                      </p:cBhvr>
                                      <p:tavLst>
                                        <p:tav tm="0">
                                          <p:val>
                                            <p:fltVal val="0"/>
                                          </p:val>
                                        </p:tav>
                                        <p:tav tm="100000">
                                          <p:val>
                                            <p:strVal val="#ppt_w"/>
                                          </p:val>
                                        </p:tav>
                                      </p:tavLst>
                                    </p:anim>
                                    <p:anim calcmode="lin" valueType="num">
                                      <p:cBhvr>
                                        <p:cTn id="70" dur="500" fill="hold"/>
                                        <p:tgtEl>
                                          <p:spTgt spid="325"/>
                                        </p:tgtEl>
                                        <p:attrNameLst>
                                          <p:attrName>ppt_h</p:attrName>
                                        </p:attrNameLst>
                                      </p:cBhvr>
                                      <p:tavLst>
                                        <p:tav tm="0">
                                          <p:val>
                                            <p:fltVal val="0"/>
                                          </p:val>
                                        </p:tav>
                                        <p:tav tm="100000">
                                          <p:val>
                                            <p:strVal val="#ppt_h"/>
                                          </p:val>
                                        </p:tav>
                                      </p:tavLst>
                                    </p:anim>
                                    <p:animEffect transition="in" filter="fade">
                                      <p:cBhvr>
                                        <p:cTn id="71" dur="500"/>
                                        <p:tgtEl>
                                          <p:spTgt spid="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 grpId="0" animBg="1"/>
      <p:bldP spid="341" grpId="0" animBg="1"/>
      <p:bldP spid="350" grpId="0"/>
      <p:bldP spid="351" grpId="0"/>
      <p:bldP spid="352" grpId="0"/>
      <p:bldP spid="355" grpId="0"/>
      <p:bldP spid="356" grpId="0"/>
      <p:bldP spid="357"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 xmlns:a16="http://schemas.microsoft.com/office/drawing/2014/main" id="{C764B851-112A-49F1-A672-F3C5F2036584}"/>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34961" b="34961"/>
          <a:stretch>
            <a:fillRect/>
          </a:stretch>
        </p:blipFill>
        <p:spPr/>
      </p:pic>
      <p:sp>
        <p:nvSpPr>
          <p:cNvPr id="39" name="Rectangle 38">
            <a:extLst>
              <a:ext uri="{FF2B5EF4-FFF2-40B4-BE49-F238E27FC236}">
                <a16:creationId xmlns="" xmlns:a16="http://schemas.microsoft.com/office/drawing/2014/main" id="{7B490A32-A692-4D3F-B90A-59EB9DEF1219}"/>
              </a:ext>
            </a:extLst>
          </p:cNvPr>
          <p:cNvSpPr/>
          <p:nvPr/>
        </p:nvSpPr>
        <p:spPr>
          <a:xfrm>
            <a:off x="0" y="3175832"/>
            <a:ext cx="12192000" cy="3666982"/>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Title 2">
            <a:extLst>
              <a:ext uri="{FF2B5EF4-FFF2-40B4-BE49-F238E27FC236}">
                <a16:creationId xmlns="" xmlns:a16="http://schemas.microsoft.com/office/drawing/2014/main" id="{884D95EE-0F9A-44FD-9025-0CF119DDED9E}"/>
              </a:ext>
            </a:extLst>
          </p:cNvPr>
          <p:cNvSpPr>
            <a:spLocks noGrp="1"/>
          </p:cNvSpPr>
          <p:nvPr>
            <p:ph type="title"/>
          </p:nvPr>
        </p:nvSpPr>
        <p:spPr/>
        <p:txBody>
          <a:bodyPr/>
          <a:lstStyle/>
          <a:p>
            <a:r>
              <a:rPr lang="en-US"/>
              <a:t>OUR CONTACT</a:t>
            </a:r>
          </a:p>
        </p:txBody>
      </p:sp>
      <p:sp>
        <p:nvSpPr>
          <p:cNvPr id="4" name="Freeform 35">
            <a:extLst>
              <a:ext uri="{FF2B5EF4-FFF2-40B4-BE49-F238E27FC236}">
                <a16:creationId xmlns="" xmlns:a16="http://schemas.microsoft.com/office/drawing/2014/main" id="{6F5563ED-9B9C-4648-9DF7-EE6F74B12A5A}"/>
              </a:ext>
            </a:extLst>
          </p:cNvPr>
          <p:cNvSpPr>
            <a:spLocks/>
          </p:cNvSpPr>
          <p:nvPr/>
        </p:nvSpPr>
        <p:spPr bwMode="auto">
          <a:xfrm>
            <a:off x="1247748" y="1705355"/>
            <a:ext cx="9696505" cy="2121195"/>
          </a:xfrm>
          <a:prstGeom prst="parallelogram">
            <a:avLst>
              <a:gd name="adj" fmla="val 43928"/>
            </a:avLst>
          </a:prstGeom>
          <a:solidFill>
            <a:srgbClr val="00338D"/>
          </a:solidFill>
          <a:ln>
            <a:noFill/>
          </a:ln>
        </p:spPr>
        <p:txBody>
          <a:bodyPr vert="horz" wrap="square" lIns="91440" tIns="45720" rIns="91440" bIns="45720" numCol="1" anchor="ctr" anchorCtr="0" compatLnSpc="1">
            <a:prstTxWarp prst="textNoShape">
              <a:avLst/>
            </a:prstTxWarp>
          </a:bodyPr>
          <a:lstStyle/>
          <a:p>
            <a:endParaRPr lang="id-ID"/>
          </a:p>
        </p:txBody>
      </p:sp>
      <p:sp>
        <p:nvSpPr>
          <p:cNvPr id="5" name="TextBox 4">
            <a:extLst>
              <a:ext uri="{FF2B5EF4-FFF2-40B4-BE49-F238E27FC236}">
                <a16:creationId xmlns="" xmlns:a16="http://schemas.microsoft.com/office/drawing/2014/main" id="{FC5BFFD9-CA40-420E-B190-2F4F621A4F43}"/>
              </a:ext>
            </a:extLst>
          </p:cNvPr>
          <p:cNvSpPr txBox="1"/>
          <p:nvPr/>
        </p:nvSpPr>
        <p:spPr>
          <a:xfrm>
            <a:off x="2321472" y="1965733"/>
            <a:ext cx="2919389" cy="461665"/>
          </a:xfrm>
          <a:prstGeom prst="rect">
            <a:avLst/>
          </a:prstGeom>
          <a:noFill/>
        </p:spPr>
        <p:txBody>
          <a:bodyPr wrap="none" rtlCol="0" anchor="ctr">
            <a:spAutoFit/>
          </a:bodyPr>
          <a:lstStyle/>
          <a:p>
            <a:r>
              <a:rPr lang="en-US" sz="2400" b="1" i="1">
                <a:solidFill>
                  <a:schemeClr val="bg2"/>
                </a:solidFill>
                <a:latin typeface="+mj-lt"/>
              </a:rPr>
              <a:t>STORE ADDRESS</a:t>
            </a:r>
          </a:p>
        </p:txBody>
      </p:sp>
      <p:sp>
        <p:nvSpPr>
          <p:cNvPr id="6" name="TextBox 5">
            <a:extLst>
              <a:ext uri="{FF2B5EF4-FFF2-40B4-BE49-F238E27FC236}">
                <a16:creationId xmlns="" xmlns:a16="http://schemas.microsoft.com/office/drawing/2014/main" id="{CFAC2981-EAA0-49E5-8783-D767A3DBCCBF}"/>
              </a:ext>
            </a:extLst>
          </p:cNvPr>
          <p:cNvSpPr txBox="1"/>
          <p:nvPr/>
        </p:nvSpPr>
        <p:spPr>
          <a:xfrm>
            <a:off x="2321472" y="2427398"/>
            <a:ext cx="2186733" cy="1077218"/>
          </a:xfrm>
          <a:prstGeom prst="rect">
            <a:avLst/>
          </a:prstGeom>
          <a:noFill/>
        </p:spPr>
        <p:txBody>
          <a:bodyPr wrap="square" rtlCol="0" anchor="ctr">
            <a:spAutoFit/>
          </a:bodyPr>
          <a:lstStyle/>
          <a:p>
            <a:r>
              <a:rPr lang="it-IT" sz="1600">
                <a:solidFill>
                  <a:schemeClr val="bg2"/>
                </a:solidFill>
              </a:rPr>
              <a:t>via Vittime del Vajont 18,Reg. Sanda Vado, 10024 Moncalieri (Turin), Italia</a:t>
            </a:r>
            <a:endParaRPr lang="en-US" sz="1600">
              <a:solidFill>
                <a:schemeClr val="bg2"/>
              </a:solidFill>
            </a:endParaRPr>
          </a:p>
        </p:txBody>
      </p:sp>
      <p:sp>
        <p:nvSpPr>
          <p:cNvPr id="8" name="Freeform 10">
            <a:extLst>
              <a:ext uri="{FF2B5EF4-FFF2-40B4-BE49-F238E27FC236}">
                <a16:creationId xmlns="" xmlns:a16="http://schemas.microsoft.com/office/drawing/2014/main" id="{049440CC-D178-428E-9543-E40CCCB74D40}"/>
              </a:ext>
            </a:extLst>
          </p:cNvPr>
          <p:cNvSpPr>
            <a:spLocks noEditPoints="1"/>
          </p:cNvSpPr>
          <p:nvPr/>
        </p:nvSpPr>
        <p:spPr bwMode="auto">
          <a:xfrm>
            <a:off x="8668488" y="2289469"/>
            <a:ext cx="1163362" cy="1163362"/>
          </a:xfrm>
          <a:custGeom>
            <a:avLst/>
            <a:gdLst>
              <a:gd name="T0" fmla="*/ 528 w 530"/>
              <a:gd name="T1" fmla="*/ 233 h 530"/>
              <a:gd name="T2" fmla="*/ 516 w 530"/>
              <a:gd name="T3" fmla="*/ 179 h 530"/>
              <a:gd name="T4" fmla="*/ 505 w 530"/>
              <a:gd name="T5" fmla="*/ 152 h 530"/>
              <a:gd name="T6" fmla="*/ 484 w 530"/>
              <a:gd name="T7" fmla="*/ 115 h 530"/>
              <a:gd name="T8" fmla="*/ 450 w 530"/>
              <a:gd name="T9" fmla="*/ 108 h 530"/>
              <a:gd name="T10" fmla="*/ 449 w 530"/>
              <a:gd name="T11" fmla="*/ 72 h 530"/>
              <a:gd name="T12" fmla="*/ 415 w 530"/>
              <a:gd name="T13" fmla="*/ 47 h 530"/>
              <a:gd name="T14" fmla="*/ 391 w 530"/>
              <a:gd name="T15" fmla="*/ 32 h 530"/>
              <a:gd name="T16" fmla="*/ 353 w 530"/>
              <a:gd name="T17" fmla="*/ 13 h 530"/>
              <a:gd name="T18" fmla="*/ 321 w 530"/>
              <a:gd name="T19" fmla="*/ 28 h 530"/>
              <a:gd name="T20" fmla="*/ 298 w 530"/>
              <a:gd name="T21" fmla="*/ 2 h 530"/>
              <a:gd name="T22" fmla="*/ 256 w 530"/>
              <a:gd name="T23" fmla="*/ 0 h 530"/>
              <a:gd name="T24" fmla="*/ 214 w 530"/>
              <a:gd name="T25" fmla="*/ 1 h 530"/>
              <a:gd name="T26" fmla="*/ 175 w 530"/>
              <a:gd name="T27" fmla="*/ 16 h 530"/>
              <a:gd name="T28" fmla="*/ 137 w 530"/>
              <a:gd name="T29" fmla="*/ 34 h 530"/>
              <a:gd name="T30" fmla="*/ 113 w 530"/>
              <a:gd name="T31" fmla="*/ 48 h 530"/>
              <a:gd name="T32" fmla="*/ 81 w 530"/>
              <a:gd name="T33" fmla="*/ 75 h 530"/>
              <a:gd name="T34" fmla="*/ 75 w 530"/>
              <a:gd name="T35" fmla="*/ 106 h 530"/>
              <a:gd name="T36" fmla="*/ 46 w 530"/>
              <a:gd name="T37" fmla="*/ 117 h 530"/>
              <a:gd name="T38" fmla="*/ 25 w 530"/>
              <a:gd name="T39" fmla="*/ 153 h 530"/>
              <a:gd name="T40" fmla="*/ 15 w 530"/>
              <a:gd name="T41" fmla="*/ 178 h 530"/>
              <a:gd name="T42" fmla="*/ 5 w 530"/>
              <a:gd name="T43" fmla="*/ 218 h 530"/>
              <a:gd name="T44" fmla="*/ 16 w 530"/>
              <a:gd name="T45" fmla="*/ 246 h 530"/>
              <a:gd name="T46" fmla="*/ 0 w 530"/>
              <a:gd name="T47" fmla="*/ 273 h 530"/>
              <a:gd name="T48" fmla="*/ 5 w 530"/>
              <a:gd name="T49" fmla="*/ 313 h 530"/>
              <a:gd name="T50" fmla="*/ 11 w 530"/>
              <a:gd name="T51" fmla="*/ 339 h 530"/>
              <a:gd name="T52" fmla="*/ 25 w 530"/>
              <a:gd name="T53" fmla="*/ 377 h 530"/>
              <a:gd name="T54" fmla="*/ 51 w 530"/>
              <a:gd name="T55" fmla="*/ 394 h 530"/>
              <a:gd name="T56" fmla="*/ 54 w 530"/>
              <a:gd name="T57" fmla="*/ 425 h 530"/>
              <a:gd name="T58" fmla="*/ 81 w 530"/>
              <a:gd name="T59" fmla="*/ 455 h 530"/>
              <a:gd name="T60" fmla="*/ 101 w 530"/>
              <a:gd name="T61" fmla="*/ 473 h 530"/>
              <a:gd name="T62" fmla="*/ 135 w 530"/>
              <a:gd name="T63" fmla="*/ 496 h 530"/>
              <a:gd name="T64" fmla="*/ 166 w 530"/>
              <a:gd name="T65" fmla="*/ 494 h 530"/>
              <a:gd name="T66" fmla="*/ 186 w 530"/>
              <a:gd name="T67" fmla="*/ 518 h 530"/>
              <a:gd name="T68" fmla="*/ 226 w 530"/>
              <a:gd name="T69" fmla="*/ 527 h 530"/>
              <a:gd name="T70" fmla="*/ 253 w 530"/>
              <a:gd name="T71" fmla="*/ 529 h 530"/>
              <a:gd name="T72" fmla="*/ 294 w 530"/>
              <a:gd name="T73" fmla="*/ 528 h 530"/>
              <a:gd name="T74" fmla="*/ 317 w 530"/>
              <a:gd name="T75" fmla="*/ 507 h 530"/>
              <a:gd name="T76" fmla="*/ 348 w 530"/>
              <a:gd name="T77" fmla="*/ 516 h 530"/>
              <a:gd name="T78" fmla="*/ 386 w 530"/>
              <a:gd name="T79" fmla="*/ 500 h 530"/>
              <a:gd name="T80" fmla="*/ 422 w 530"/>
              <a:gd name="T81" fmla="*/ 479 h 530"/>
              <a:gd name="T82" fmla="*/ 444 w 530"/>
              <a:gd name="T83" fmla="*/ 461 h 530"/>
              <a:gd name="T84" fmla="*/ 475 w 530"/>
              <a:gd name="T85" fmla="*/ 432 h 530"/>
              <a:gd name="T86" fmla="*/ 471 w 530"/>
              <a:gd name="T87" fmla="*/ 397 h 530"/>
              <a:gd name="T88" fmla="*/ 488 w 530"/>
              <a:gd name="T89" fmla="*/ 363 h 530"/>
              <a:gd name="T90" fmla="*/ 518 w 530"/>
              <a:gd name="T91" fmla="*/ 345 h 530"/>
              <a:gd name="T92" fmla="*/ 507 w 530"/>
              <a:gd name="T93" fmla="*/ 288 h 530"/>
              <a:gd name="T94" fmla="*/ 453 w 530"/>
              <a:gd name="T95" fmla="*/ 230 h 530"/>
              <a:gd name="T96" fmla="*/ 329 w 530"/>
              <a:gd name="T97" fmla="*/ 85 h 530"/>
              <a:gd name="T98" fmla="*/ 81 w 530"/>
              <a:gd name="T99" fmla="*/ 167 h 530"/>
              <a:gd name="T100" fmla="*/ 81 w 530"/>
              <a:gd name="T101" fmla="*/ 167 h 530"/>
              <a:gd name="T102" fmla="*/ 146 w 530"/>
              <a:gd name="T103" fmla="*/ 340 h 530"/>
              <a:gd name="T104" fmla="*/ 270 w 530"/>
              <a:gd name="T105" fmla="*/ 406 h 530"/>
              <a:gd name="T106" fmla="*/ 158 w 530"/>
              <a:gd name="T107" fmla="*/ 332 h 530"/>
              <a:gd name="T108" fmla="*/ 450 w 530"/>
              <a:gd name="T109" fmla="*/ 362 h 530"/>
              <a:gd name="T110" fmla="*/ 450 w 530"/>
              <a:gd name="T111" fmla="*/ 362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0" h="530">
                <a:moveTo>
                  <a:pt x="530" y="275"/>
                </a:moveTo>
                <a:cubicBezTo>
                  <a:pt x="530" y="271"/>
                  <a:pt x="530" y="266"/>
                  <a:pt x="530" y="262"/>
                </a:cubicBezTo>
                <a:cubicBezTo>
                  <a:pt x="518" y="262"/>
                  <a:pt x="508" y="257"/>
                  <a:pt x="507" y="249"/>
                </a:cubicBezTo>
                <a:cubicBezTo>
                  <a:pt x="507" y="242"/>
                  <a:pt x="516" y="235"/>
                  <a:pt x="528" y="233"/>
                </a:cubicBezTo>
                <a:cubicBezTo>
                  <a:pt x="528" y="229"/>
                  <a:pt x="527" y="224"/>
                  <a:pt x="526" y="220"/>
                </a:cubicBezTo>
                <a:cubicBezTo>
                  <a:pt x="514" y="222"/>
                  <a:pt x="503" y="219"/>
                  <a:pt x="501" y="211"/>
                </a:cubicBezTo>
                <a:cubicBezTo>
                  <a:pt x="500" y="204"/>
                  <a:pt x="508" y="195"/>
                  <a:pt x="520" y="192"/>
                </a:cubicBezTo>
                <a:cubicBezTo>
                  <a:pt x="519" y="187"/>
                  <a:pt x="517" y="183"/>
                  <a:pt x="516" y="179"/>
                </a:cubicBezTo>
                <a:cubicBezTo>
                  <a:pt x="516" y="179"/>
                  <a:pt x="516" y="179"/>
                  <a:pt x="517" y="179"/>
                </a:cubicBezTo>
                <a:cubicBezTo>
                  <a:pt x="505" y="184"/>
                  <a:pt x="493" y="182"/>
                  <a:pt x="490" y="174"/>
                </a:cubicBezTo>
                <a:cubicBezTo>
                  <a:pt x="487" y="167"/>
                  <a:pt x="494" y="157"/>
                  <a:pt x="505" y="152"/>
                </a:cubicBezTo>
                <a:cubicBezTo>
                  <a:pt x="505" y="152"/>
                  <a:pt x="505" y="152"/>
                  <a:pt x="505" y="152"/>
                </a:cubicBezTo>
                <a:cubicBezTo>
                  <a:pt x="503" y="148"/>
                  <a:pt x="501" y="144"/>
                  <a:pt x="499" y="140"/>
                </a:cubicBezTo>
                <a:cubicBezTo>
                  <a:pt x="499" y="140"/>
                  <a:pt x="499" y="140"/>
                  <a:pt x="500" y="140"/>
                </a:cubicBezTo>
                <a:cubicBezTo>
                  <a:pt x="489" y="146"/>
                  <a:pt x="477" y="147"/>
                  <a:pt x="472" y="140"/>
                </a:cubicBezTo>
                <a:cubicBezTo>
                  <a:pt x="468" y="133"/>
                  <a:pt x="474" y="122"/>
                  <a:pt x="484" y="115"/>
                </a:cubicBezTo>
                <a:cubicBezTo>
                  <a:pt x="484" y="115"/>
                  <a:pt x="484" y="116"/>
                  <a:pt x="484" y="116"/>
                </a:cubicBezTo>
                <a:cubicBezTo>
                  <a:pt x="481" y="112"/>
                  <a:pt x="479" y="108"/>
                  <a:pt x="476" y="105"/>
                </a:cubicBezTo>
                <a:cubicBezTo>
                  <a:pt x="476" y="104"/>
                  <a:pt x="477" y="104"/>
                  <a:pt x="477" y="104"/>
                </a:cubicBezTo>
                <a:cubicBezTo>
                  <a:pt x="467" y="112"/>
                  <a:pt x="455" y="114"/>
                  <a:pt x="450" y="108"/>
                </a:cubicBezTo>
                <a:cubicBezTo>
                  <a:pt x="445" y="102"/>
                  <a:pt x="448" y="91"/>
                  <a:pt x="458" y="82"/>
                </a:cubicBezTo>
                <a:cubicBezTo>
                  <a:pt x="458" y="82"/>
                  <a:pt x="458" y="83"/>
                  <a:pt x="457" y="83"/>
                </a:cubicBezTo>
                <a:cubicBezTo>
                  <a:pt x="454" y="79"/>
                  <a:pt x="451" y="76"/>
                  <a:pt x="448" y="73"/>
                </a:cubicBezTo>
                <a:cubicBezTo>
                  <a:pt x="448" y="73"/>
                  <a:pt x="448" y="73"/>
                  <a:pt x="449" y="72"/>
                </a:cubicBezTo>
                <a:cubicBezTo>
                  <a:pt x="441" y="82"/>
                  <a:pt x="429" y="86"/>
                  <a:pt x="423" y="81"/>
                </a:cubicBezTo>
                <a:cubicBezTo>
                  <a:pt x="417" y="76"/>
                  <a:pt x="418" y="64"/>
                  <a:pt x="427" y="54"/>
                </a:cubicBezTo>
                <a:cubicBezTo>
                  <a:pt x="426" y="54"/>
                  <a:pt x="426" y="54"/>
                  <a:pt x="426" y="55"/>
                </a:cubicBezTo>
                <a:cubicBezTo>
                  <a:pt x="423" y="52"/>
                  <a:pt x="419" y="49"/>
                  <a:pt x="415" y="47"/>
                </a:cubicBezTo>
                <a:cubicBezTo>
                  <a:pt x="415" y="46"/>
                  <a:pt x="416" y="46"/>
                  <a:pt x="416" y="45"/>
                </a:cubicBezTo>
                <a:cubicBezTo>
                  <a:pt x="409" y="56"/>
                  <a:pt x="399" y="62"/>
                  <a:pt x="392" y="58"/>
                </a:cubicBezTo>
                <a:cubicBezTo>
                  <a:pt x="385" y="54"/>
                  <a:pt x="385" y="42"/>
                  <a:pt x="391" y="31"/>
                </a:cubicBezTo>
                <a:cubicBezTo>
                  <a:pt x="391" y="31"/>
                  <a:pt x="391" y="31"/>
                  <a:pt x="391" y="32"/>
                </a:cubicBezTo>
                <a:cubicBezTo>
                  <a:pt x="387" y="30"/>
                  <a:pt x="383" y="28"/>
                  <a:pt x="379" y="26"/>
                </a:cubicBezTo>
                <a:cubicBezTo>
                  <a:pt x="379" y="25"/>
                  <a:pt x="379" y="25"/>
                  <a:pt x="379" y="24"/>
                </a:cubicBezTo>
                <a:cubicBezTo>
                  <a:pt x="375" y="36"/>
                  <a:pt x="365" y="43"/>
                  <a:pt x="357" y="40"/>
                </a:cubicBezTo>
                <a:cubicBezTo>
                  <a:pt x="350" y="37"/>
                  <a:pt x="348" y="25"/>
                  <a:pt x="353" y="13"/>
                </a:cubicBezTo>
                <a:cubicBezTo>
                  <a:pt x="352" y="14"/>
                  <a:pt x="352" y="14"/>
                  <a:pt x="352" y="15"/>
                </a:cubicBezTo>
                <a:cubicBezTo>
                  <a:pt x="348" y="13"/>
                  <a:pt x="344" y="12"/>
                  <a:pt x="339" y="11"/>
                </a:cubicBezTo>
                <a:cubicBezTo>
                  <a:pt x="340" y="10"/>
                  <a:pt x="340" y="9"/>
                  <a:pt x="340" y="9"/>
                </a:cubicBezTo>
                <a:cubicBezTo>
                  <a:pt x="337" y="21"/>
                  <a:pt x="328" y="30"/>
                  <a:pt x="321" y="28"/>
                </a:cubicBezTo>
                <a:cubicBezTo>
                  <a:pt x="313" y="26"/>
                  <a:pt x="309" y="15"/>
                  <a:pt x="312" y="2"/>
                </a:cubicBezTo>
                <a:cubicBezTo>
                  <a:pt x="312" y="3"/>
                  <a:pt x="312" y="4"/>
                  <a:pt x="311" y="4"/>
                </a:cubicBezTo>
                <a:cubicBezTo>
                  <a:pt x="307" y="3"/>
                  <a:pt x="303" y="3"/>
                  <a:pt x="298" y="2"/>
                </a:cubicBezTo>
                <a:cubicBezTo>
                  <a:pt x="298" y="2"/>
                  <a:pt x="298" y="2"/>
                  <a:pt x="298" y="2"/>
                </a:cubicBezTo>
                <a:cubicBezTo>
                  <a:pt x="297" y="14"/>
                  <a:pt x="290" y="22"/>
                  <a:pt x="283" y="22"/>
                </a:cubicBezTo>
                <a:cubicBezTo>
                  <a:pt x="275" y="21"/>
                  <a:pt x="270" y="12"/>
                  <a:pt x="270" y="0"/>
                </a:cubicBezTo>
                <a:cubicBezTo>
                  <a:pt x="265" y="0"/>
                  <a:pt x="261" y="0"/>
                  <a:pt x="256" y="0"/>
                </a:cubicBezTo>
                <a:cubicBezTo>
                  <a:pt x="256" y="0"/>
                  <a:pt x="256" y="0"/>
                  <a:pt x="256" y="0"/>
                </a:cubicBezTo>
                <a:cubicBezTo>
                  <a:pt x="256" y="12"/>
                  <a:pt x="251" y="21"/>
                  <a:pt x="244" y="21"/>
                </a:cubicBezTo>
                <a:cubicBezTo>
                  <a:pt x="237" y="22"/>
                  <a:pt x="230" y="14"/>
                  <a:pt x="228" y="3"/>
                </a:cubicBezTo>
                <a:cubicBezTo>
                  <a:pt x="224" y="3"/>
                  <a:pt x="219" y="4"/>
                  <a:pt x="215" y="5"/>
                </a:cubicBezTo>
                <a:cubicBezTo>
                  <a:pt x="215" y="4"/>
                  <a:pt x="214" y="2"/>
                  <a:pt x="214" y="1"/>
                </a:cubicBezTo>
                <a:cubicBezTo>
                  <a:pt x="217" y="14"/>
                  <a:pt x="213" y="25"/>
                  <a:pt x="206" y="27"/>
                </a:cubicBezTo>
                <a:cubicBezTo>
                  <a:pt x="199" y="29"/>
                  <a:pt x="191" y="22"/>
                  <a:pt x="187" y="12"/>
                </a:cubicBezTo>
                <a:cubicBezTo>
                  <a:pt x="187" y="12"/>
                  <a:pt x="187" y="12"/>
                  <a:pt x="187" y="12"/>
                </a:cubicBezTo>
                <a:cubicBezTo>
                  <a:pt x="183" y="13"/>
                  <a:pt x="179" y="15"/>
                  <a:pt x="175" y="16"/>
                </a:cubicBezTo>
                <a:cubicBezTo>
                  <a:pt x="174" y="15"/>
                  <a:pt x="174" y="13"/>
                  <a:pt x="173" y="12"/>
                </a:cubicBezTo>
                <a:cubicBezTo>
                  <a:pt x="178" y="24"/>
                  <a:pt x="176" y="36"/>
                  <a:pt x="169" y="39"/>
                </a:cubicBezTo>
                <a:cubicBezTo>
                  <a:pt x="162" y="42"/>
                  <a:pt x="154" y="36"/>
                  <a:pt x="149" y="27"/>
                </a:cubicBezTo>
                <a:cubicBezTo>
                  <a:pt x="145" y="29"/>
                  <a:pt x="141" y="31"/>
                  <a:pt x="137" y="34"/>
                </a:cubicBezTo>
                <a:cubicBezTo>
                  <a:pt x="137" y="33"/>
                  <a:pt x="137" y="33"/>
                  <a:pt x="137" y="33"/>
                </a:cubicBezTo>
                <a:cubicBezTo>
                  <a:pt x="141" y="43"/>
                  <a:pt x="140" y="52"/>
                  <a:pt x="134" y="56"/>
                </a:cubicBezTo>
                <a:cubicBezTo>
                  <a:pt x="128" y="60"/>
                  <a:pt x="120" y="56"/>
                  <a:pt x="113" y="48"/>
                </a:cubicBezTo>
                <a:cubicBezTo>
                  <a:pt x="113" y="48"/>
                  <a:pt x="113" y="48"/>
                  <a:pt x="113" y="48"/>
                </a:cubicBezTo>
                <a:cubicBezTo>
                  <a:pt x="109" y="51"/>
                  <a:pt x="106" y="54"/>
                  <a:pt x="102" y="56"/>
                </a:cubicBezTo>
                <a:cubicBezTo>
                  <a:pt x="102" y="56"/>
                  <a:pt x="102" y="56"/>
                  <a:pt x="102" y="56"/>
                </a:cubicBezTo>
                <a:cubicBezTo>
                  <a:pt x="107" y="65"/>
                  <a:pt x="108" y="74"/>
                  <a:pt x="103" y="79"/>
                </a:cubicBezTo>
                <a:cubicBezTo>
                  <a:pt x="98" y="83"/>
                  <a:pt x="89" y="81"/>
                  <a:pt x="81" y="75"/>
                </a:cubicBezTo>
                <a:cubicBezTo>
                  <a:pt x="81" y="75"/>
                  <a:pt x="81" y="75"/>
                  <a:pt x="81" y="75"/>
                </a:cubicBezTo>
                <a:cubicBezTo>
                  <a:pt x="78" y="78"/>
                  <a:pt x="75" y="81"/>
                  <a:pt x="71" y="85"/>
                </a:cubicBezTo>
                <a:cubicBezTo>
                  <a:pt x="71" y="84"/>
                  <a:pt x="71" y="84"/>
                  <a:pt x="71" y="84"/>
                </a:cubicBezTo>
                <a:cubicBezTo>
                  <a:pt x="78" y="92"/>
                  <a:pt x="80" y="101"/>
                  <a:pt x="75" y="106"/>
                </a:cubicBezTo>
                <a:cubicBezTo>
                  <a:pt x="71" y="111"/>
                  <a:pt x="62" y="110"/>
                  <a:pt x="54" y="106"/>
                </a:cubicBezTo>
                <a:cubicBezTo>
                  <a:pt x="54" y="106"/>
                  <a:pt x="54" y="106"/>
                  <a:pt x="54" y="106"/>
                </a:cubicBezTo>
                <a:cubicBezTo>
                  <a:pt x="51" y="109"/>
                  <a:pt x="48" y="113"/>
                  <a:pt x="46" y="117"/>
                </a:cubicBezTo>
                <a:cubicBezTo>
                  <a:pt x="46" y="117"/>
                  <a:pt x="46" y="117"/>
                  <a:pt x="46" y="117"/>
                </a:cubicBezTo>
                <a:cubicBezTo>
                  <a:pt x="53" y="123"/>
                  <a:pt x="56" y="131"/>
                  <a:pt x="52" y="137"/>
                </a:cubicBezTo>
                <a:cubicBezTo>
                  <a:pt x="49" y="142"/>
                  <a:pt x="40" y="144"/>
                  <a:pt x="31" y="140"/>
                </a:cubicBezTo>
                <a:cubicBezTo>
                  <a:pt x="31" y="140"/>
                  <a:pt x="32" y="140"/>
                  <a:pt x="32" y="140"/>
                </a:cubicBezTo>
                <a:cubicBezTo>
                  <a:pt x="29" y="144"/>
                  <a:pt x="27" y="149"/>
                  <a:pt x="25" y="153"/>
                </a:cubicBezTo>
                <a:cubicBezTo>
                  <a:pt x="25" y="153"/>
                  <a:pt x="25" y="153"/>
                  <a:pt x="25" y="153"/>
                </a:cubicBezTo>
                <a:cubicBezTo>
                  <a:pt x="33" y="158"/>
                  <a:pt x="37" y="165"/>
                  <a:pt x="35" y="171"/>
                </a:cubicBezTo>
                <a:cubicBezTo>
                  <a:pt x="32" y="177"/>
                  <a:pt x="24" y="180"/>
                  <a:pt x="15" y="178"/>
                </a:cubicBezTo>
                <a:cubicBezTo>
                  <a:pt x="15" y="178"/>
                  <a:pt x="15" y="178"/>
                  <a:pt x="15" y="178"/>
                </a:cubicBezTo>
                <a:cubicBezTo>
                  <a:pt x="14" y="182"/>
                  <a:pt x="12" y="187"/>
                  <a:pt x="11" y="192"/>
                </a:cubicBezTo>
                <a:cubicBezTo>
                  <a:pt x="11" y="191"/>
                  <a:pt x="11" y="191"/>
                  <a:pt x="11" y="191"/>
                </a:cubicBezTo>
                <a:cubicBezTo>
                  <a:pt x="19" y="195"/>
                  <a:pt x="24" y="202"/>
                  <a:pt x="22" y="208"/>
                </a:cubicBezTo>
                <a:cubicBezTo>
                  <a:pt x="21" y="214"/>
                  <a:pt x="14" y="218"/>
                  <a:pt x="5" y="218"/>
                </a:cubicBezTo>
                <a:cubicBezTo>
                  <a:pt x="5" y="218"/>
                  <a:pt x="5" y="218"/>
                  <a:pt x="5" y="218"/>
                </a:cubicBezTo>
                <a:cubicBezTo>
                  <a:pt x="4" y="222"/>
                  <a:pt x="3" y="227"/>
                  <a:pt x="3" y="232"/>
                </a:cubicBezTo>
                <a:cubicBezTo>
                  <a:pt x="3" y="232"/>
                  <a:pt x="2" y="232"/>
                  <a:pt x="2" y="232"/>
                </a:cubicBezTo>
                <a:cubicBezTo>
                  <a:pt x="11" y="234"/>
                  <a:pt x="16" y="240"/>
                  <a:pt x="16" y="246"/>
                </a:cubicBezTo>
                <a:cubicBezTo>
                  <a:pt x="16" y="252"/>
                  <a:pt x="9" y="257"/>
                  <a:pt x="0" y="258"/>
                </a:cubicBezTo>
                <a:cubicBezTo>
                  <a:pt x="0" y="258"/>
                  <a:pt x="1" y="258"/>
                  <a:pt x="1" y="258"/>
                </a:cubicBezTo>
                <a:cubicBezTo>
                  <a:pt x="0" y="263"/>
                  <a:pt x="0" y="268"/>
                  <a:pt x="1" y="273"/>
                </a:cubicBezTo>
                <a:cubicBezTo>
                  <a:pt x="1" y="273"/>
                  <a:pt x="0" y="273"/>
                  <a:pt x="0" y="273"/>
                </a:cubicBezTo>
                <a:cubicBezTo>
                  <a:pt x="9" y="274"/>
                  <a:pt x="15" y="279"/>
                  <a:pt x="16" y="285"/>
                </a:cubicBezTo>
                <a:cubicBezTo>
                  <a:pt x="16" y="291"/>
                  <a:pt x="11" y="296"/>
                  <a:pt x="2" y="299"/>
                </a:cubicBezTo>
                <a:cubicBezTo>
                  <a:pt x="3" y="299"/>
                  <a:pt x="3" y="299"/>
                  <a:pt x="3" y="299"/>
                </a:cubicBezTo>
                <a:cubicBezTo>
                  <a:pt x="3" y="304"/>
                  <a:pt x="4" y="309"/>
                  <a:pt x="5" y="313"/>
                </a:cubicBezTo>
                <a:cubicBezTo>
                  <a:pt x="5" y="313"/>
                  <a:pt x="5" y="314"/>
                  <a:pt x="5" y="314"/>
                </a:cubicBezTo>
                <a:cubicBezTo>
                  <a:pt x="13" y="314"/>
                  <a:pt x="20" y="317"/>
                  <a:pt x="22" y="323"/>
                </a:cubicBezTo>
                <a:cubicBezTo>
                  <a:pt x="23" y="329"/>
                  <a:pt x="19" y="335"/>
                  <a:pt x="11" y="339"/>
                </a:cubicBezTo>
                <a:cubicBezTo>
                  <a:pt x="11" y="339"/>
                  <a:pt x="11" y="339"/>
                  <a:pt x="11" y="339"/>
                </a:cubicBezTo>
                <a:cubicBezTo>
                  <a:pt x="12" y="344"/>
                  <a:pt x="14" y="348"/>
                  <a:pt x="16" y="353"/>
                </a:cubicBezTo>
                <a:cubicBezTo>
                  <a:pt x="16" y="353"/>
                  <a:pt x="15" y="353"/>
                  <a:pt x="15" y="353"/>
                </a:cubicBezTo>
                <a:cubicBezTo>
                  <a:pt x="24" y="352"/>
                  <a:pt x="31" y="354"/>
                  <a:pt x="33" y="360"/>
                </a:cubicBezTo>
                <a:cubicBezTo>
                  <a:pt x="36" y="365"/>
                  <a:pt x="32" y="372"/>
                  <a:pt x="25" y="377"/>
                </a:cubicBezTo>
                <a:cubicBezTo>
                  <a:pt x="25" y="377"/>
                  <a:pt x="26" y="377"/>
                  <a:pt x="26" y="377"/>
                </a:cubicBezTo>
                <a:cubicBezTo>
                  <a:pt x="28" y="382"/>
                  <a:pt x="30" y="386"/>
                  <a:pt x="32" y="390"/>
                </a:cubicBezTo>
                <a:cubicBezTo>
                  <a:pt x="32" y="390"/>
                  <a:pt x="32" y="390"/>
                  <a:pt x="32" y="391"/>
                </a:cubicBezTo>
                <a:cubicBezTo>
                  <a:pt x="40" y="388"/>
                  <a:pt x="47" y="389"/>
                  <a:pt x="51" y="394"/>
                </a:cubicBezTo>
                <a:cubicBezTo>
                  <a:pt x="54" y="399"/>
                  <a:pt x="51" y="407"/>
                  <a:pt x="46" y="413"/>
                </a:cubicBezTo>
                <a:cubicBezTo>
                  <a:pt x="46" y="413"/>
                  <a:pt x="46" y="413"/>
                  <a:pt x="46" y="413"/>
                </a:cubicBezTo>
                <a:cubicBezTo>
                  <a:pt x="49" y="417"/>
                  <a:pt x="51" y="421"/>
                  <a:pt x="54" y="425"/>
                </a:cubicBezTo>
                <a:cubicBezTo>
                  <a:pt x="54" y="425"/>
                  <a:pt x="54" y="425"/>
                  <a:pt x="54" y="425"/>
                </a:cubicBezTo>
                <a:cubicBezTo>
                  <a:pt x="62" y="421"/>
                  <a:pt x="69" y="421"/>
                  <a:pt x="73" y="426"/>
                </a:cubicBezTo>
                <a:cubicBezTo>
                  <a:pt x="77" y="430"/>
                  <a:pt x="76" y="438"/>
                  <a:pt x="71" y="445"/>
                </a:cubicBezTo>
                <a:cubicBezTo>
                  <a:pt x="71" y="445"/>
                  <a:pt x="71" y="445"/>
                  <a:pt x="71" y="445"/>
                </a:cubicBezTo>
                <a:cubicBezTo>
                  <a:pt x="74" y="449"/>
                  <a:pt x="78" y="452"/>
                  <a:pt x="81" y="455"/>
                </a:cubicBezTo>
                <a:cubicBezTo>
                  <a:pt x="81" y="455"/>
                  <a:pt x="81" y="455"/>
                  <a:pt x="81" y="456"/>
                </a:cubicBezTo>
                <a:cubicBezTo>
                  <a:pt x="88" y="451"/>
                  <a:pt x="96" y="449"/>
                  <a:pt x="100" y="453"/>
                </a:cubicBezTo>
                <a:cubicBezTo>
                  <a:pt x="105" y="457"/>
                  <a:pt x="105" y="465"/>
                  <a:pt x="101" y="473"/>
                </a:cubicBezTo>
                <a:cubicBezTo>
                  <a:pt x="101" y="473"/>
                  <a:pt x="101" y="473"/>
                  <a:pt x="101" y="473"/>
                </a:cubicBezTo>
                <a:cubicBezTo>
                  <a:pt x="105" y="476"/>
                  <a:pt x="109" y="479"/>
                  <a:pt x="113" y="481"/>
                </a:cubicBezTo>
                <a:cubicBezTo>
                  <a:pt x="113" y="481"/>
                  <a:pt x="113" y="482"/>
                  <a:pt x="113" y="482"/>
                </a:cubicBezTo>
                <a:cubicBezTo>
                  <a:pt x="119" y="476"/>
                  <a:pt x="126" y="473"/>
                  <a:pt x="131" y="476"/>
                </a:cubicBezTo>
                <a:cubicBezTo>
                  <a:pt x="137" y="479"/>
                  <a:pt x="138" y="487"/>
                  <a:pt x="135" y="496"/>
                </a:cubicBezTo>
                <a:cubicBezTo>
                  <a:pt x="135" y="496"/>
                  <a:pt x="135" y="496"/>
                  <a:pt x="135" y="496"/>
                </a:cubicBezTo>
                <a:cubicBezTo>
                  <a:pt x="139" y="498"/>
                  <a:pt x="144" y="500"/>
                  <a:pt x="148" y="502"/>
                </a:cubicBezTo>
                <a:cubicBezTo>
                  <a:pt x="148" y="502"/>
                  <a:pt x="148" y="502"/>
                  <a:pt x="148" y="502"/>
                </a:cubicBezTo>
                <a:cubicBezTo>
                  <a:pt x="153" y="495"/>
                  <a:pt x="160" y="492"/>
                  <a:pt x="166" y="494"/>
                </a:cubicBezTo>
                <a:cubicBezTo>
                  <a:pt x="171" y="496"/>
                  <a:pt x="174" y="504"/>
                  <a:pt x="172" y="513"/>
                </a:cubicBezTo>
                <a:cubicBezTo>
                  <a:pt x="173" y="513"/>
                  <a:pt x="173" y="513"/>
                  <a:pt x="173" y="513"/>
                </a:cubicBezTo>
                <a:cubicBezTo>
                  <a:pt x="177" y="514"/>
                  <a:pt x="182" y="516"/>
                  <a:pt x="186" y="517"/>
                </a:cubicBezTo>
                <a:cubicBezTo>
                  <a:pt x="186" y="518"/>
                  <a:pt x="186" y="518"/>
                  <a:pt x="186" y="518"/>
                </a:cubicBezTo>
                <a:cubicBezTo>
                  <a:pt x="190" y="510"/>
                  <a:pt x="196" y="505"/>
                  <a:pt x="202" y="506"/>
                </a:cubicBezTo>
                <a:cubicBezTo>
                  <a:pt x="208" y="508"/>
                  <a:pt x="212" y="515"/>
                  <a:pt x="212" y="524"/>
                </a:cubicBezTo>
                <a:cubicBezTo>
                  <a:pt x="212" y="524"/>
                  <a:pt x="212" y="524"/>
                  <a:pt x="212" y="524"/>
                </a:cubicBezTo>
                <a:cubicBezTo>
                  <a:pt x="217" y="525"/>
                  <a:pt x="221" y="526"/>
                  <a:pt x="226" y="527"/>
                </a:cubicBezTo>
                <a:cubicBezTo>
                  <a:pt x="226" y="527"/>
                  <a:pt x="226" y="527"/>
                  <a:pt x="226" y="527"/>
                </a:cubicBezTo>
                <a:cubicBezTo>
                  <a:pt x="229" y="518"/>
                  <a:pt x="234" y="512"/>
                  <a:pt x="240" y="512"/>
                </a:cubicBezTo>
                <a:cubicBezTo>
                  <a:pt x="247" y="513"/>
                  <a:pt x="252" y="520"/>
                  <a:pt x="253" y="529"/>
                </a:cubicBezTo>
                <a:cubicBezTo>
                  <a:pt x="253" y="529"/>
                  <a:pt x="253" y="529"/>
                  <a:pt x="253" y="529"/>
                </a:cubicBezTo>
                <a:cubicBezTo>
                  <a:pt x="258" y="530"/>
                  <a:pt x="262" y="530"/>
                  <a:pt x="267" y="530"/>
                </a:cubicBezTo>
                <a:cubicBezTo>
                  <a:pt x="267" y="530"/>
                  <a:pt x="267" y="530"/>
                  <a:pt x="267" y="530"/>
                </a:cubicBezTo>
                <a:cubicBezTo>
                  <a:pt x="268" y="520"/>
                  <a:pt x="273" y="513"/>
                  <a:pt x="279" y="513"/>
                </a:cubicBezTo>
                <a:cubicBezTo>
                  <a:pt x="286" y="512"/>
                  <a:pt x="292" y="519"/>
                  <a:pt x="294" y="528"/>
                </a:cubicBezTo>
                <a:cubicBezTo>
                  <a:pt x="294" y="528"/>
                  <a:pt x="294" y="528"/>
                  <a:pt x="294" y="528"/>
                </a:cubicBezTo>
                <a:cubicBezTo>
                  <a:pt x="299" y="528"/>
                  <a:pt x="303" y="527"/>
                  <a:pt x="308" y="526"/>
                </a:cubicBezTo>
                <a:cubicBezTo>
                  <a:pt x="308" y="526"/>
                  <a:pt x="308" y="526"/>
                  <a:pt x="308" y="526"/>
                </a:cubicBezTo>
                <a:cubicBezTo>
                  <a:pt x="307" y="517"/>
                  <a:pt x="311" y="509"/>
                  <a:pt x="317" y="507"/>
                </a:cubicBezTo>
                <a:cubicBezTo>
                  <a:pt x="324" y="505"/>
                  <a:pt x="331" y="511"/>
                  <a:pt x="335" y="520"/>
                </a:cubicBezTo>
                <a:cubicBezTo>
                  <a:pt x="335" y="520"/>
                  <a:pt x="335" y="520"/>
                  <a:pt x="335" y="520"/>
                </a:cubicBezTo>
                <a:cubicBezTo>
                  <a:pt x="339" y="519"/>
                  <a:pt x="344" y="518"/>
                  <a:pt x="348" y="516"/>
                </a:cubicBezTo>
                <a:cubicBezTo>
                  <a:pt x="348" y="516"/>
                  <a:pt x="348" y="516"/>
                  <a:pt x="348" y="516"/>
                </a:cubicBezTo>
                <a:cubicBezTo>
                  <a:pt x="346" y="507"/>
                  <a:pt x="348" y="498"/>
                  <a:pt x="354" y="495"/>
                </a:cubicBezTo>
                <a:cubicBezTo>
                  <a:pt x="360" y="493"/>
                  <a:pt x="369" y="497"/>
                  <a:pt x="374" y="506"/>
                </a:cubicBezTo>
                <a:cubicBezTo>
                  <a:pt x="378" y="504"/>
                  <a:pt x="382" y="502"/>
                  <a:pt x="386" y="500"/>
                </a:cubicBezTo>
                <a:cubicBezTo>
                  <a:pt x="386" y="500"/>
                  <a:pt x="386" y="500"/>
                  <a:pt x="386" y="500"/>
                </a:cubicBezTo>
                <a:cubicBezTo>
                  <a:pt x="382" y="491"/>
                  <a:pt x="383" y="482"/>
                  <a:pt x="389" y="478"/>
                </a:cubicBezTo>
                <a:cubicBezTo>
                  <a:pt x="395" y="474"/>
                  <a:pt x="406" y="479"/>
                  <a:pt x="413" y="490"/>
                </a:cubicBezTo>
                <a:cubicBezTo>
                  <a:pt x="412" y="489"/>
                  <a:pt x="411" y="487"/>
                  <a:pt x="411" y="486"/>
                </a:cubicBezTo>
                <a:cubicBezTo>
                  <a:pt x="414" y="484"/>
                  <a:pt x="418" y="481"/>
                  <a:pt x="422" y="479"/>
                </a:cubicBezTo>
                <a:cubicBezTo>
                  <a:pt x="422" y="480"/>
                  <a:pt x="423" y="481"/>
                  <a:pt x="424" y="482"/>
                </a:cubicBezTo>
                <a:cubicBezTo>
                  <a:pt x="416" y="473"/>
                  <a:pt x="414" y="461"/>
                  <a:pt x="420" y="455"/>
                </a:cubicBezTo>
                <a:cubicBezTo>
                  <a:pt x="426" y="450"/>
                  <a:pt x="438" y="454"/>
                  <a:pt x="446" y="463"/>
                </a:cubicBezTo>
                <a:cubicBezTo>
                  <a:pt x="445" y="462"/>
                  <a:pt x="444" y="462"/>
                  <a:pt x="444" y="461"/>
                </a:cubicBezTo>
                <a:cubicBezTo>
                  <a:pt x="447" y="458"/>
                  <a:pt x="450" y="455"/>
                  <a:pt x="453" y="451"/>
                </a:cubicBezTo>
                <a:cubicBezTo>
                  <a:pt x="454" y="452"/>
                  <a:pt x="455" y="453"/>
                  <a:pt x="456" y="454"/>
                </a:cubicBezTo>
                <a:cubicBezTo>
                  <a:pt x="446" y="446"/>
                  <a:pt x="443" y="434"/>
                  <a:pt x="448" y="428"/>
                </a:cubicBezTo>
                <a:cubicBezTo>
                  <a:pt x="453" y="422"/>
                  <a:pt x="465" y="424"/>
                  <a:pt x="475" y="432"/>
                </a:cubicBezTo>
                <a:cubicBezTo>
                  <a:pt x="474" y="431"/>
                  <a:pt x="473" y="431"/>
                  <a:pt x="472" y="430"/>
                </a:cubicBezTo>
                <a:cubicBezTo>
                  <a:pt x="475" y="427"/>
                  <a:pt x="478" y="423"/>
                  <a:pt x="480" y="420"/>
                </a:cubicBezTo>
                <a:cubicBezTo>
                  <a:pt x="481" y="420"/>
                  <a:pt x="482" y="421"/>
                  <a:pt x="483" y="421"/>
                </a:cubicBezTo>
                <a:cubicBezTo>
                  <a:pt x="472" y="415"/>
                  <a:pt x="467" y="404"/>
                  <a:pt x="471" y="397"/>
                </a:cubicBezTo>
                <a:cubicBezTo>
                  <a:pt x="475" y="390"/>
                  <a:pt x="487" y="390"/>
                  <a:pt x="498" y="397"/>
                </a:cubicBezTo>
                <a:cubicBezTo>
                  <a:pt x="497" y="396"/>
                  <a:pt x="496" y="396"/>
                  <a:pt x="496" y="396"/>
                </a:cubicBezTo>
                <a:cubicBezTo>
                  <a:pt x="498" y="392"/>
                  <a:pt x="500" y="388"/>
                  <a:pt x="502" y="384"/>
                </a:cubicBezTo>
                <a:cubicBezTo>
                  <a:pt x="492" y="379"/>
                  <a:pt x="486" y="370"/>
                  <a:pt x="488" y="363"/>
                </a:cubicBezTo>
                <a:cubicBezTo>
                  <a:pt x="491" y="356"/>
                  <a:pt x="503" y="353"/>
                  <a:pt x="515" y="358"/>
                </a:cubicBezTo>
                <a:cubicBezTo>
                  <a:pt x="515" y="358"/>
                  <a:pt x="514" y="358"/>
                  <a:pt x="513" y="357"/>
                </a:cubicBezTo>
                <a:cubicBezTo>
                  <a:pt x="515" y="353"/>
                  <a:pt x="516" y="349"/>
                  <a:pt x="518" y="345"/>
                </a:cubicBezTo>
                <a:cubicBezTo>
                  <a:pt x="518" y="345"/>
                  <a:pt x="518" y="345"/>
                  <a:pt x="518" y="345"/>
                </a:cubicBezTo>
                <a:cubicBezTo>
                  <a:pt x="506" y="341"/>
                  <a:pt x="499" y="333"/>
                  <a:pt x="501" y="326"/>
                </a:cubicBezTo>
                <a:cubicBezTo>
                  <a:pt x="502" y="319"/>
                  <a:pt x="513" y="315"/>
                  <a:pt x="525" y="317"/>
                </a:cubicBezTo>
                <a:cubicBezTo>
                  <a:pt x="526" y="313"/>
                  <a:pt x="526" y="308"/>
                  <a:pt x="527" y="304"/>
                </a:cubicBezTo>
                <a:cubicBezTo>
                  <a:pt x="515" y="302"/>
                  <a:pt x="506" y="296"/>
                  <a:pt x="507" y="288"/>
                </a:cubicBezTo>
                <a:cubicBezTo>
                  <a:pt x="507" y="280"/>
                  <a:pt x="518" y="275"/>
                  <a:pt x="530" y="275"/>
                </a:cubicBezTo>
                <a:close/>
                <a:moveTo>
                  <a:pt x="379" y="111"/>
                </a:moveTo>
                <a:cubicBezTo>
                  <a:pt x="396" y="101"/>
                  <a:pt x="422" y="123"/>
                  <a:pt x="442" y="154"/>
                </a:cubicBezTo>
                <a:cubicBezTo>
                  <a:pt x="462" y="185"/>
                  <a:pt x="470" y="219"/>
                  <a:pt x="453" y="230"/>
                </a:cubicBezTo>
                <a:cubicBezTo>
                  <a:pt x="439" y="239"/>
                  <a:pt x="403" y="219"/>
                  <a:pt x="385" y="190"/>
                </a:cubicBezTo>
                <a:cubicBezTo>
                  <a:pt x="366" y="160"/>
                  <a:pt x="364" y="120"/>
                  <a:pt x="379" y="111"/>
                </a:cubicBezTo>
                <a:close/>
                <a:moveTo>
                  <a:pt x="258" y="57"/>
                </a:moveTo>
                <a:cubicBezTo>
                  <a:pt x="295" y="55"/>
                  <a:pt x="328" y="65"/>
                  <a:pt x="329" y="85"/>
                </a:cubicBezTo>
                <a:cubicBezTo>
                  <a:pt x="329" y="101"/>
                  <a:pt x="295" y="122"/>
                  <a:pt x="260" y="124"/>
                </a:cubicBezTo>
                <a:cubicBezTo>
                  <a:pt x="225" y="125"/>
                  <a:pt x="189" y="107"/>
                  <a:pt x="189" y="90"/>
                </a:cubicBezTo>
                <a:cubicBezTo>
                  <a:pt x="188" y="70"/>
                  <a:pt x="221" y="58"/>
                  <a:pt x="258" y="57"/>
                </a:cubicBezTo>
                <a:close/>
                <a:moveTo>
                  <a:pt x="81" y="167"/>
                </a:moveTo>
                <a:cubicBezTo>
                  <a:pt x="98" y="135"/>
                  <a:pt x="123" y="111"/>
                  <a:pt x="141" y="120"/>
                </a:cubicBezTo>
                <a:cubicBezTo>
                  <a:pt x="156" y="128"/>
                  <a:pt x="157" y="168"/>
                  <a:pt x="140" y="199"/>
                </a:cubicBezTo>
                <a:cubicBezTo>
                  <a:pt x="124" y="230"/>
                  <a:pt x="90" y="251"/>
                  <a:pt x="76" y="244"/>
                </a:cubicBezTo>
                <a:cubicBezTo>
                  <a:pt x="58" y="234"/>
                  <a:pt x="64" y="200"/>
                  <a:pt x="81" y="167"/>
                </a:cubicBezTo>
                <a:close/>
                <a:moveTo>
                  <a:pt x="152" y="419"/>
                </a:moveTo>
                <a:cubicBezTo>
                  <a:pt x="135" y="429"/>
                  <a:pt x="108" y="407"/>
                  <a:pt x="89" y="376"/>
                </a:cubicBezTo>
                <a:cubicBezTo>
                  <a:pt x="69" y="344"/>
                  <a:pt x="61" y="311"/>
                  <a:pt x="78" y="300"/>
                </a:cubicBezTo>
                <a:cubicBezTo>
                  <a:pt x="92" y="291"/>
                  <a:pt x="127" y="310"/>
                  <a:pt x="146" y="340"/>
                </a:cubicBezTo>
                <a:cubicBezTo>
                  <a:pt x="164" y="370"/>
                  <a:pt x="166" y="410"/>
                  <a:pt x="152" y="419"/>
                </a:cubicBezTo>
                <a:close/>
                <a:moveTo>
                  <a:pt x="273" y="473"/>
                </a:moveTo>
                <a:cubicBezTo>
                  <a:pt x="236" y="475"/>
                  <a:pt x="203" y="465"/>
                  <a:pt x="202" y="445"/>
                </a:cubicBezTo>
                <a:cubicBezTo>
                  <a:pt x="201" y="428"/>
                  <a:pt x="236" y="407"/>
                  <a:pt x="270" y="406"/>
                </a:cubicBezTo>
                <a:cubicBezTo>
                  <a:pt x="305" y="405"/>
                  <a:pt x="341" y="423"/>
                  <a:pt x="342" y="440"/>
                </a:cubicBezTo>
                <a:cubicBezTo>
                  <a:pt x="342" y="460"/>
                  <a:pt x="310" y="472"/>
                  <a:pt x="273" y="473"/>
                </a:cubicBezTo>
                <a:close/>
                <a:moveTo>
                  <a:pt x="332" y="372"/>
                </a:moveTo>
                <a:cubicBezTo>
                  <a:pt x="273" y="409"/>
                  <a:pt x="195" y="391"/>
                  <a:pt x="158" y="332"/>
                </a:cubicBezTo>
                <a:cubicBezTo>
                  <a:pt x="121" y="273"/>
                  <a:pt x="139" y="195"/>
                  <a:pt x="198" y="158"/>
                </a:cubicBezTo>
                <a:cubicBezTo>
                  <a:pt x="257" y="121"/>
                  <a:pt x="335" y="139"/>
                  <a:pt x="372" y="198"/>
                </a:cubicBezTo>
                <a:cubicBezTo>
                  <a:pt x="409" y="257"/>
                  <a:pt x="391" y="335"/>
                  <a:pt x="332" y="372"/>
                </a:cubicBezTo>
                <a:close/>
                <a:moveTo>
                  <a:pt x="450" y="362"/>
                </a:moveTo>
                <a:cubicBezTo>
                  <a:pt x="432" y="395"/>
                  <a:pt x="407" y="419"/>
                  <a:pt x="390" y="410"/>
                </a:cubicBezTo>
                <a:cubicBezTo>
                  <a:pt x="375" y="402"/>
                  <a:pt x="374" y="362"/>
                  <a:pt x="390" y="331"/>
                </a:cubicBezTo>
                <a:cubicBezTo>
                  <a:pt x="406" y="300"/>
                  <a:pt x="440" y="278"/>
                  <a:pt x="455" y="286"/>
                </a:cubicBezTo>
                <a:cubicBezTo>
                  <a:pt x="473" y="296"/>
                  <a:pt x="467" y="330"/>
                  <a:pt x="450" y="362"/>
                </a:cubicBezTo>
                <a:close/>
              </a:path>
            </a:pathLst>
          </a:custGeom>
          <a:solidFill>
            <a:schemeClr val="bg2"/>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grpSp>
        <p:nvGrpSpPr>
          <p:cNvPr id="15" name="Group 14">
            <a:extLst>
              <a:ext uri="{FF2B5EF4-FFF2-40B4-BE49-F238E27FC236}">
                <a16:creationId xmlns="" xmlns:a16="http://schemas.microsoft.com/office/drawing/2014/main" id="{7806DDB6-C1FD-4A1F-89FC-0C0A7F29148E}"/>
              </a:ext>
            </a:extLst>
          </p:cNvPr>
          <p:cNvGrpSpPr/>
          <p:nvPr/>
        </p:nvGrpSpPr>
        <p:grpSpPr>
          <a:xfrm>
            <a:off x="5668336" y="2521404"/>
            <a:ext cx="279802" cy="284422"/>
            <a:chOff x="4427815" y="1733550"/>
            <a:chExt cx="3324225" cy="3379108"/>
          </a:xfrm>
          <a:solidFill>
            <a:schemeClr val="bg2"/>
          </a:solidFill>
        </p:grpSpPr>
        <p:sp>
          <p:nvSpPr>
            <p:cNvPr id="13" name="Freeform: Shape 12">
              <a:extLst>
                <a:ext uri="{FF2B5EF4-FFF2-40B4-BE49-F238E27FC236}">
                  <a16:creationId xmlns="" xmlns:a16="http://schemas.microsoft.com/office/drawing/2014/main" id="{BD76652C-C1BE-44FD-8B83-F8BCB8BD2635}"/>
                </a:ext>
              </a:extLst>
            </p:cNvPr>
            <p:cNvSpPr/>
            <p:nvPr/>
          </p:nvSpPr>
          <p:spPr>
            <a:xfrm>
              <a:off x="4427815" y="1797958"/>
              <a:ext cx="3324225" cy="3314700"/>
            </a:xfrm>
            <a:custGeom>
              <a:avLst/>
              <a:gdLst>
                <a:gd name="connsiteX0" fmla="*/ 3267652 w 3324225"/>
                <a:gd name="connsiteY0" fmla="*/ 2675487 h 3314700"/>
                <a:gd name="connsiteX1" fmla="*/ 2741681 w 3324225"/>
                <a:gd name="connsiteY1" fmla="*/ 2149231 h 3314700"/>
                <a:gd name="connsiteX2" fmla="*/ 2580957 w 3324225"/>
                <a:gd name="connsiteY2" fmla="*/ 2085870 h 3314700"/>
                <a:gd name="connsiteX3" fmla="*/ 2406402 w 3324225"/>
                <a:gd name="connsiteY3" fmla="*/ 2156508 h 3314700"/>
                <a:gd name="connsiteX4" fmla="*/ 2122137 w 3324225"/>
                <a:gd name="connsiteY4" fmla="*/ 2440877 h 3314700"/>
                <a:gd name="connsiteX5" fmla="*/ 2045204 w 3324225"/>
                <a:gd name="connsiteY5" fmla="*/ 2398214 h 3314700"/>
                <a:gd name="connsiteX6" fmla="*/ 1400209 w 3324225"/>
                <a:gd name="connsiteY6" fmla="*/ 1931156 h 3314700"/>
                <a:gd name="connsiteX7" fmla="*/ 932179 w 3324225"/>
                <a:gd name="connsiteY7" fmla="*/ 1284294 h 3314700"/>
                <a:gd name="connsiteX8" fmla="*/ 890136 w 3324225"/>
                <a:gd name="connsiteY8" fmla="*/ 1209627 h 3314700"/>
                <a:gd name="connsiteX9" fmla="*/ 1174943 w 3324225"/>
                <a:gd name="connsiteY9" fmla="*/ 924858 h 3314700"/>
                <a:gd name="connsiteX10" fmla="*/ 1182087 w 3324225"/>
                <a:gd name="connsiteY10" fmla="*/ 589464 h 3314700"/>
                <a:gd name="connsiteX11" fmla="*/ 655983 w 3324225"/>
                <a:gd name="connsiteY11" fmla="*/ 63427 h 3314700"/>
                <a:gd name="connsiteX12" fmla="*/ 495439 w 3324225"/>
                <a:gd name="connsiteY12" fmla="*/ 0 h 3314700"/>
                <a:gd name="connsiteX13" fmla="*/ 320903 w 3324225"/>
                <a:gd name="connsiteY13" fmla="*/ 70895 h 3314700"/>
                <a:gd name="connsiteX14" fmla="*/ 191639 w 3324225"/>
                <a:gd name="connsiteY14" fmla="*/ 200844 h 3314700"/>
                <a:gd name="connsiteX15" fmla="*/ 179456 w 3324225"/>
                <a:gd name="connsiteY15" fmla="*/ 220685 h 3314700"/>
                <a:gd name="connsiteX16" fmla="*/ 62546 w 3324225"/>
                <a:gd name="connsiteY16" fmla="*/ 427215 h 3314700"/>
                <a:gd name="connsiteX17" fmla="*/ 10388 w 3324225"/>
                <a:gd name="connsiteY17" fmla="*/ 636241 h 3314700"/>
                <a:gd name="connsiteX18" fmla="*/ 907814 w 3324225"/>
                <a:gd name="connsiteY18" fmla="*/ 2422741 h 3314700"/>
                <a:gd name="connsiteX19" fmla="*/ 2636554 w 3324225"/>
                <a:gd name="connsiteY19" fmla="*/ 3323577 h 3314700"/>
                <a:gd name="connsiteX20" fmla="*/ 2695581 w 3324225"/>
                <a:gd name="connsiteY20" fmla="*/ 3321177 h 3314700"/>
                <a:gd name="connsiteX21" fmla="*/ 2905264 w 3324225"/>
                <a:gd name="connsiteY21" fmla="*/ 3268380 h 3314700"/>
                <a:gd name="connsiteX22" fmla="*/ 3110594 w 3324225"/>
                <a:gd name="connsiteY22" fmla="*/ 3152042 h 3314700"/>
                <a:gd name="connsiteX23" fmla="*/ 3139998 w 3324225"/>
                <a:gd name="connsiteY23" fmla="*/ 3128934 h 3314700"/>
                <a:gd name="connsiteX24" fmla="*/ 3260851 w 3324225"/>
                <a:gd name="connsiteY24" fmla="*/ 3010310 h 3314700"/>
                <a:gd name="connsiteX25" fmla="*/ 3267652 w 3324225"/>
                <a:gd name="connsiteY25" fmla="*/ 2675487 h 331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324225" h="3314700">
                  <a:moveTo>
                    <a:pt x="3267652" y="2675487"/>
                  </a:moveTo>
                  <a:lnTo>
                    <a:pt x="2741681" y="2149231"/>
                  </a:lnTo>
                  <a:cubicBezTo>
                    <a:pt x="2700724" y="2108340"/>
                    <a:pt x="2643583" y="2085870"/>
                    <a:pt x="2580957" y="2085870"/>
                  </a:cubicBezTo>
                  <a:cubicBezTo>
                    <a:pt x="2515006" y="2085870"/>
                    <a:pt x="2451359" y="2111540"/>
                    <a:pt x="2406402" y="2156508"/>
                  </a:cubicBezTo>
                  <a:lnTo>
                    <a:pt x="2122137" y="2440877"/>
                  </a:lnTo>
                  <a:lnTo>
                    <a:pt x="2045204" y="2398214"/>
                  </a:lnTo>
                  <a:cubicBezTo>
                    <a:pt x="1876135" y="2304402"/>
                    <a:pt x="1644725" y="2176005"/>
                    <a:pt x="1400209" y="1931156"/>
                  </a:cubicBezTo>
                  <a:cubicBezTo>
                    <a:pt x="1154731" y="1686011"/>
                    <a:pt x="1026181" y="1453963"/>
                    <a:pt x="932179" y="1284294"/>
                  </a:cubicBezTo>
                  <a:lnTo>
                    <a:pt x="890136" y="1209627"/>
                  </a:lnTo>
                  <a:lnTo>
                    <a:pt x="1174943" y="924858"/>
                  </a:lnTo>
                  <a:cubicBezTo>
                    <a:pt x="1269173" y="830399"/>
                    <a:pt x="1272403" y="679999"/>
                    <a:pt x="1182087" y="589464"/>
                  </a:cubicBezTo>
                  <a:lnTo>
                    <a:pt x="655983" y="63427"/>
                  </a:lnTo>
                  <a:cubicBezTo>
                    <a:pt x="614977" y="22565"/>
                    <a:pt x="557980" y="0"/>
                    <a:pt x="495439" y="0"/>
                  </a:cubicBezTo>
                  <a:cubicBezTo>
                    <a:pt x="429440" y="0"/>
                    <a:pt x="365832" y="25794"/>
                    <a:pt x="320903" y="70895"/>
                  </a:cubicBezTo>
                  <a:lnTo>
                    <a:pt x="191639" y="200844"/>
                  </a:lnTo>
                  <a:lnTo>
                    <a:pt x="179456" y="220685"/>
                  </a:lnTo>
                  <a:cubicBezTo>
                    <a:pt x="131441" y="282369"/>
                    <a:pt x="92064" y="351720"/>
                    <a:pt x="62546" y="427215"/>
                  </a:cubicBezTo>
                  <a:cubicBezTo>
                    <a:pt x="35210" y="499253"/>
                    <a:pt x="18160" y="567661"/>
                    <a:pt x="10388" y="636241"/>
                  </a:cubicBezTo>
                  <a:cubicBezTo>
                    <a:pt x="-57392" y="1200074"/>
                    <a:pt x="202535" y="1717586"/>
                    <a:pt x="907814" y="2422741"/>
                  </a:cubicBezTo>
                  <a:cubicBezTo>
                    <a:pt x="1743823" y="3258541"/>
                    <a:pt x="2442377" y="3323577"/>
                    <a:pt x="2636554" y="3323577"/>
                  </a:cubicBezTo>
                  <a:cubicBezTo>
                    <a:pt x="2669720" y="3323577"/>
                    <a:pt x="2689923" y="3321796"/>
                    <a:pt x="2695581" y="3321177"/>
                  </a:cubicBezTo>
                  <a:cubicBezTo>
                    <a:pt x="2767294" y="3312538"/>
                    <a:pt x="2835931" y="3295260"/>
                    <a:pt x="2905264" y="3268380"/>
                  </a:cubicBezTo>
                  <a:cubicBezTo>
                    <a:pt x="2980016" y="3239215"/>
                    <a:pt x="3049110" y="3200086"/>
                    <a:pt x="3110594" y="3152042"/>
                  </a:cubicBezTo>
                  <a:lnTo>
                    <a:pt x="3139998" y="3128934"/>
                  </a:lnTo>
                  <a:lnTo>
                    <a:pt x="3260851" y="3010310"/>
                  </a:lnTo>
                  <a:cubicBezTo>
                    <a:pt x="3354930" y="2916117"/>
                    <a:pt x="3358016" y="2765870"/>
                    <a:pt x="3267652" y="2675487"/>
                  </a:cubicBez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 xmlns:a16="http://schemas.microsoft.com/office/drawing/2014/main" id="{28DA37F1-2D0B-4FC8-8C90-15FB86EE87C1}"/>
                </a:ext>
              </a:extLst>
            </p:cNvPr>
            <p:cNvSpPr/>
            <p:nvPr/>
          </p:nvSpPr>
          <p:spPr>
            <a:xfrm>
              <a:off x="6220558" y="1733550"/>
              <a:ext cx="1495425" cy="1514475"/>
            </a:xfrm>
            <a:custGeom>
              <a:avLst/>
              <a:gdLst>
                <a:gd name="connsiteX0" fmla="*/ 335338 w 1495425"/>
                <a:gd name="connsiteY0" fmla="*/ 1484462 h 1514475"/>
                <a:gd name="connsiteX1" fmla="*/ 399403 w 1495425"/>
                <a:gd name="connsiteY1" fmla="*/ 1517152 h 1514475"/>
                <a:gd name="connsiteX2" fmla="*/ 442922 w 1495425"/>
                <a:gd name="connsiteY2" fmla="*/ 1499102 h 1514475"/>
                <a:gd name="connsiteX3" fmla="*/ 449552 w 1495425"/>
                <a:gd name="connsiteY3" fmla="*/ 1491329 h 1514475"/>
                <a:gd name="connsiteX4" fmla="*/ 1115311 w 1495425"/>
                <a:gd name="connsiteY4" fmla="*/ 825627 h 1514475"/>
                <a:gd name="connsiteX5" fmla="*/ 1316470 w 1495425"/>
                <a:gd name="connsiteY5" fmla="*/ 1026690 h 1514475"/>
                <a:gd name="connsiteX6" fmla="*/ 1399404 w 1495425"/>
                <a:gd name="connsiteY6" fmla="*/ 1040616 h 1514475"/>
                <a:gd name="connsiteX7" fmla="*/ 1422226 w 1495425"/>
                <a:gd name="connsiteY7" fmla="*/ 959682 h 1514475"/>
                <a:gd name="connsiteX8" fmla="*/ 1503617 w 1495425"/>
                <a:gd name="connsiteY8" fmla="*/ 97965 h 1514475"/>
                <a:gd name="connsiteX9" fmla="*/ 1480223 w 1495425"/>
                <a:gd name="connsiteY9" fmla="*/ 25870 h 1514475"/>
                <a:gd name="connsiteX10" fmla="*/ 1415597 w 1495425"/>
                <a:gd name="connsiteY10" fmla="*/ 0 h 1514475"/>
                <a:gd name="connsiteX11" fmla="*/ 551136 w 1495425"/>
                <a:gd name="connsiteY11" fmla="*/ 108642 h 1514475"/>
                <a:gd name="connsiteX12" fmla="*/ 473069 w 1495425"/>
                <a:gd name="connsiteY12" fmla="*/ 133121 h 1514475"/>
                <a:gd name="connsiteX13" fmla="*/ 493091 w 1495425"/>
                <a:gd name="connsiteY13" fmla="*/ 231524 h 1514475"/>
                <a:gd name="connsiteX14" fmla="*/ 677380 w 1495425"/>
                <a:gd name="connsiteY14" fmla="*/ 415871 h 1514475"/>
                <a:gd name="connsiteX15" fmla="*/ 18365 w 1495425"/>
                <a:gd name="connsiteY15" fmla="*/ 1074763 h 1514475"/>
                <a:gd name="connsiteX16" fmla="*/ 26089 w 1495425"/>
                <a:gd name="connsiteY16" fmla="*/ 1175280 h 1514475"/>
                <a:gd name="connsiteX17" fmla="*/ 335338 w 1495425"/>
                <a:gd name="connsiteY17" fmla="*/ 1484462 h 151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95425" h="1514475">
                  <a:moveTo>
                    <a:pt x="335338" y="1484462"/>
                  </a:moveTo>
                  <a:cubicBezTo>
                    <a:pt x="356731" y="1505912"/>
                    <a:pt x="378295" y="1516923"/>
                    <a:pt x="399403" y="1517152"/>
                  </a:cubicBezTo>
                  <a:cubicBezTo>
                    <a:pt x="415700" y="1517323"/>
                    <a:pt x="431083" y="1510998"/>
                    <a:pt x="442922" y="1499102"/>
                  </a:cubicBezTo>
                  <a:cubicBezTo>
                    <a:pt x="445894" y="1496073"/>
                    <a:pt x="447952" y="1493444"/>
                    <a:pt x="449552" y="1491329"/>
                  </a:cubicBezTo>
                  <a:lnTo>
                    <a:pt x="1115311" y="825627"/>
                  </a:lnTo>
                  <a:lnTo>
                    <a:pt x="1316470" y="1026690"/>
                  </a:lnTo>
                  <a:cubicBezTo>
                    <a:pt x="1360228" y="1070448"/>
                    <a:pt x="1389041" y="1051112"/>
                    <a:pt x="1399404" y="1040616"/>
                  </a:cubicBezTo>
                  <a:cubicBezTo>
                    <a:pt x="1422226" y="1017851"/>
                    <a:pt x="1422731" y="970407"/>
                    <a:pt x="1422226" y="959682"/>
                  </a:cubicBezTo>
                  <a:lnTo>
                    <a:pt x="1503617" y="97965"/>
                  </a:lnTo>
                  <a:cubicBezTo>
                    <a:pt x="1503836" y="93564"/>
                    <a:pt x="1506303" y="54045"/>
                    <a:pt x="1480223" y="25870"/>
                  </a:cubicBezTo>
                  <a:cubicBezTo>
                    <a:pt x="1469422" y="13992"/>
                    <a:pt x="1449515" y="0"/>
                    <a:pt x="1415597" y="0"/>
                  </a:cubicBezTo>
                  <a:cubicBezTo>
                    <a:pt x="1322528" y="57"/>
                    <a:pt x="578997" y="104470"/>
                    <a:pt x="551136" y="108642"/>
                  </a:cubicBezTo>
                  <a:cubicBezTo>
                    <a:pt x="542268" y="108642"/>
                    <a:pt x="496463" y="109699"/>
                    <a:pt x="473069" y="133121"/>
                  </a:cubicBezTo>
                  <a:cubicBezTo>
                    <a:pt x="458486" y="147761"/>
                    <a:pt x="441551" y="180080"/>
                    <a:pt x="493091" y="231524"/>
                  </a:cubicBezTo>
                  <a:lnTo>
                    <a:pt x="677380" y="415871"/>
                  </a:lnTo>
                  <a:lnTo>
                    <a:pt x="18365" y="1074763"/>
                  </a:lnTo>
                  <a:cubicBezTo>
                    <a:pt x="2344" y="1090889"/>
                    <a:pt x="-16640" y="1132475"/>
                    <a:pt x="26089" y="1175280"/>
                  </a:cubicBezTo>
                  <a:lnTo>
                    <a:pt x="335338" y="1484462"/>
                  </a:lnTo>
                  <a:close/>
                </a:path>
              </a:pathLst>
            </a:custGeom>
            <a:grpFill/>
            <a:ln w="9525" cap="flat">
              <a:noFill/>
              <a:prstDash val="solid"/>
              <a:miter/>
            </a:ln>
          </p:spPr>
          <p:txBody>
            <a:bodyPr rtlCol="0" anchor="ctr"/>
            <a:lstStyle/>
            <a:p>
              <a:endParaRPr lang="en-US"/>
            </a:p>
          </p:txBody>
        </p:sp>
      </p:grpSp>
      <p:sp>
        <p:nvSpPr>
          <p:cNvPr id="16" name="TextBox 15">
            <a:extLst>
              <a:ext uri="{FF2B5EF4-FFF2-40B4-BE49-F238E27FC236}">
                <a16:creationId xmlns="" xmlns:a16="http://schemas.microsoft.com/office/drawing/2014/main" id="{AE3E0703-B7FE-4E29-971E-69026BA1B46D}"/>
              </a:ext>
            </a:extLst>
          </p:cNvPr>
          <p:cNvSpPr txBox="1"/>
          <p:nvPr/>
        </p:nvSpPr>
        <p:spPr>
          <a:xfrm>
            <a:off x="6095999" y="2525116"/>
            <a:ext cx="1348446" cy="276999"/>
          </a:xfrm>
          <a:prstGeom prst="rect">
            <a:avLst/>
          </a:prstGeom>
          <a:noFill/>
        </p:spPr>
        <p:txBody>
          <a:bodyPr wrap="none" rtlCol="0" anchor="ctr">
            <a:spAutoFit/>
          </a:bodyPr>
          <a:lstStyle/>
          <a:p>
            <a:r>
              <a:rPr lang="en-US" sz="1200">
                <a:solidFill>
                  <a:schemeClr val="bg2"/>
                </a:solidFill>
              </a:rPr>
              <a:t>(+123) 456-7890</a:t>
            </a:r>
          </a:p>
        </p:txBody>
      </p:sp>
      <p:sp>
        <p:nvSpPr>
          <p:cNvPr id="17" name="TextBox 16">
            <a:extLst>
              <a:ext uri="{FF2B5EF4-FFF2-40B4-BE49-F238E27FC236}">
                <a16:creationId xmlns="" xmlns:a16="http://schemas.microsoft.com/office/drawing/2014/main" id="{959FC26D-50B4-4980-AF26-27374C94A4C5}"/>
              </a:ext>
            </a:extLst>
          </p:cNvPr>
          <p:cNvSpPr txBox="1"/>
          <p:nvPr/>
        </p:nvSpPr>
        <p:spPr>
          <a:xfrm>
            <a:off x="6095999" y="2802115"/>
            <a:ext cx="1348446" cy="276999"/>
          </a:xfrm>
          <a:prstGeom prst="rect">
            <a:avLst/>
          </a:prstGeom>
          <a:noFill/>
        </p:spPr>
        <p:txBody>
          <a:bodyPr wrap="none" rtlCol="0" anchor="ctr">
            <a:spAutoFit/>
          </a:bodyPr>
          <a:lstStyle/>
          <a:p>
            <a:r>
              <a:rPr lang="en-US" sz="1200">
                <a:solidFill>
                  <a:schemeClr val="bg2"/>
                </a:solidFill>
              </a:rPr>
              <a:t>(+987) 654-3210</a:t>
            </a:r>
          </a:p>
        </p:txBody>
      </p:sp>
      <p:grpSp>
        <p:nvGrpSpPr>
          <p:cNvPr id="24" name="Group 23">
            <a:extLst>
              <a:ext uri="{FF2B5EF4-FFF2-40B4-BE49-F238E27FC236}">
                <a16:creationId xmlns="" xmlns:a16="http://schemas.microsoft.com/office/drawing/2014/main" id="{24B8A36F-FE8C-4A37-87DA-9C3EF43D8703}"/>
              </a:ext>
            </a:extLst>
          </p:cNvPr>
          <p:cNvGrpSpPr/>
          <p:nvPr/>
        </p:nvGrpSpPr>
        <p:grpSpPr>
          <a:xfrm>
            <a:off x="5668336" y="3206432"/>
            <a:ext cx="274572" cy="215798"/>
            <a:chOff x="3657600" y="1512760"/>
            <a:chExt cx="4867275" cy="3825402"/>
          </a:xfrm>
          <a:solidFill>
            <a:schemeClr val="bg2"/>
          </a:solidFill>
        </p:grpSpPr>
        <p:sp>
          <p:nvSpPr>
            <p:cNvPr id="22" name="Freeform: Shape 21">
              <a:extLst>
                <a:ext uri="{FF2B5EF4-FFF2-40B4-BE49-F238E27FC236}">
                  <a16:creationId xmlns="" xmlns:a16="http://schemas.microsoft.com/office/drawing/2014/main" id="{451F718E-43CD-4870-8084-E789B6ABC6AC}"/>
                </a:ext>
              </a:extLst>
            </p:cNvPr>
            <p:cNvSpPr/>
            <p:nvPr/>
          </p:nvSpPr>
          <p:spPr>
            <a:xfrm>
              <a:off x="3657600" y="1512760"/>
              <a:ext cx="4867275" cy="2428875"/>
            </a:xfrm>
            <a:custGeom>
              <a:avLst/>
              <a:gdLst>
                <a:gd name="connsiteX0" fmla="*/ 467735 w 4867275"/>
                <a:gd name="connsiteY0" fmla="*/ 1180233 h 2428875"/>
                <a:gd name="connsiteX1" fmla="*/ 1025214 w 4867275"/>
                <a:gd name="connsiteY1" fmla="*/ 1567758 h 2428875"/>
                <a:gd name="connsiteX2" fmla="*/ 1737712 w 4867275"/>
                <a:gd name="connsiteY2" fmla="*/ 2064001 h 2428875"/>
                <a:gd name="connsiteX3" fmla="*/ 1853260 w 4867275"/>
                <a:gd name="connsiteY3" fmla="*/ 2146964 h 2428875"/>
                <a:gd name="connsiteX4" fmla="*/ 2000098 w 4867275"/>
                <a:gd name="connsiteY4" fmla="*/ 2250329 h 2428875"/>
                <a:gd name="connsiteX5" fmla="*/ 2141534 w 4867275"/>
                <a:gd name="connsiteY5" fmla="*/ 2338692 h 2428875"/>
                <a:gd name="connsiteX6" fmla="*/ 2297916 w 4867275"/>
                <a:gd name="connsiteY6" fmla="*/ 2412035 h 2428875"/>
                <a:gd name="connsiteX7" fmla="*/ 2433885 w 4867275"/>
                <a:gd name="connsiteY7" fmla="*/ 2436505 h 2428875"/>
                <a:gd name="connsiteX8" fmla="*/ 2436619 w 4867275"/>
                <a:gd name="connsiteY8" fmla="*/ 2436505 h 2428875"/>
                <a:gd name="connsiteX9" fmla="*/ 2439362 w 4867275"/>
                <a:gd name="connsiteY9" fmla="*/ 2436505 h 2428875"/>
                <a:gd name="connsiteX10" fmla="*/ 2575350 w 4867275"/>
                <a:gd name="connsiteY10" fmla="*/ 2412035 h 2428875"/>
                <a:gd name="connsiteX11" fmla="*/ 2731713 w 4867275"/>
                <a:gd name="connsiteY11" fmla="*/ 2338692 h 2428875"/>
                <a:gd name="connsiteX12" fmla="*/ 2873112 w 4867275"/>
                <a:gd name="connsiteY12" fmla="*/ 2250329 h 2428875"/>
                <a:gd name="connsiteX13" fmla="*/ 3019959 w 4867275"/>
                <a:gd name="connsiteY13" fmla="*/ 2146964 h 2428875"/>
                <a:gd name="connsiteX14" fmla="*/ 3135544 w 4867275"/>
                <a:gd name="connsiteY14" fmla="*/ 2064001 h 2428875"/>
                <a:gd name="connsiteX15" fmla="*/ 4408227 w 4867275"/>
                <a:gd name="connsiteY15" fmla="*/ 1180176 h 2428875"/>
                <a:gd name="connsiteX16" fmla="*/ 4739955 w 4867275"/>
                <a:gd name="connsiteY16" fmla="*/ 845696 h 2428875"/>
                <a:gd name="connsiteX17" fmla="*/ 4873238 w 4867275"/>
                <a:gd name="connsiteY17" fmla="*/ 435121 h 2428875"/>
                <a:gd name="connsiteX18" fmla="*/ 4744031 w 4867275"/>
                <a:gd name="connsiteY18" fmla="*/ 127806 h 2428875"/>
                <a:gd name="connsiteX19" fmla="*/ 4438117 w 4867275"/>
                <a:gd name="connsiteY19" fmla="*/ 0 h 2428875"/>
                <a:gd name="connsiteX20" fmla="*/ 435092 w 4867275"/>
                <a:gd name="connsiteY20" fmla="*/ 0 h 2428875"/>
                <a:gd name="connsiteX21" fmla="*/ 112843 w 4867275"/>
                <a:gd name="connsiteY21" fmla="*/ 141389 h 2428875"/>
                <a:gd name="connsiteX22" fmla="*/ 0 w 4867275"/>
                <a:gd name="connsiteY22" fmla="*/ 494909 h 2428875"/>
                <a:gd name="connsiteX23" fmla="*/ 149571 w 4867275"/>
                <a:gd name="connsiteY23" fmla="*/ 866137 h 2428875"/>
                <a:gd name="connsiteX24" fmla="*/ 467735 w 4867275"/>
                <a:gd name="connsiteY24" fmla="*/ 1180233 h 242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867275" h="2428875">
                  <a:moveTo>
                    <a:pt x="467735" y="1180233"/>
                  </a:moveTo>
                  <a:cubicBezTo>
                    <a:pt x="529380" y="1223734"/>
                    <a:pt x="715204" y="1352931"/>
                    <a:pt x="1025214" y="1567758"/>
                  </a:cubicBezTo>
                  <a:cubicBezTo>
                    <a:pt x="1335234" y="1782585"/>
                    <a:pt x="1572730" y="1947996"/>
                    <a:pt x="1737712" y="2064001"/>
                  </a:cubicBezTo>
                  <a:cubicBezTo>
                    <a:pt x="1755839" y="2076717"/>
                    <a:pt x="1794348" y="2104358"/>
                    <a:pt x="1853260" y="2146964"/>
                  </a:cubicBezTo>
                  <a:cubicBezTo>
                    <a:pt x="1912182" y="2189598"/>
                    <a:pt x="1961140" y="2224050"/>
                    <a:pt x="2000098" y="2250329"/>
                  </a:cubicBezTo>
                  <a:cubicBezTo>
                    <a:pt x="2039083" y="2276599"/>
                    <a:pt x="2086213" y="2306069"/>
                    <a:pt x="2141534" y="2338692"/>
                  </a:cubicBezTo>
                  <a:cubicBezTo>
                    <a:pt x="2196837" y="2371287"/>
                    <a:pt x="2248967" y="2395804"/>
                    <a:pt x="2297916" y="2412035"/>
                  </a:cubicBezTo>
                  <a:cubicBezTo>
                    <a:pt x="2346874" y="2428399"/>
                    <a:pt x="2392194" y="2436505"/>
                    <a:pt x="2433885" y="2436505"/>
                  </a:cubicBezTo>
                  <a:lnTo>
                    <a:pt x="2436619" y="2436505"/>
                  </a:lnTo>
                  <a:lnTo>
                    <a:pt x="2439362" y="2436505"/>
                  </a:lnTo>
                  <a:cubicBezTo>
                    <a:pt x="2481053" y="2436505"/>
                    <a:pt x="2526392" y="2428389"/>
                    <a:pt x="2575350" y="2412035"/>
                  </a:cubicBezTo>
                  <a:cubicBezTo>
                    <a:pt x="2624281" y="2395804"/>
                    <a:pt x="2676459" y="2371258"/>
                    <a:pt x="2731713" y="2338692"/>
                  </a:cubicBezTo>
                  <a:cubicBezTo>
                    <a:pt x="2786996" y="2306031"/>
                    <a:pt x="2834126" y="2276589"/>
                    <a:pt x="2873112" y="2250329"/>
                  </a:cubicBezTo>
                  <a:cubicBezTo>
                    <a:pt x="2912097" y="2224050"/>
                    <a:pt x="2961018" y="2189598"/>
                    <a:pt x="3019959" y="2146964"/>
                  </a:cubicBezTo>
                  <a:cubicBezTo>
                    <a:pt x="3078861" y="2104320"/>
                    <a:pt x="3117418" y="2076717"/>
                    <a:pt x="3135544" y="2064001"/>
                  </a:cubicBezTo>
                  <a:cubicBezTo>
                    <a:pt x="3302308" y="1947996"/>
                    <a:pt x="3726580" y="1653378"/>
                    <a:pt x="4408227" y="1180176"/>
                  </a:cubicBezTo>
                  <a:cubicBezTo>
                    <a:pt x="4540568" y="1087755"/>
                    <a:pt x="4651134" y="976236"/>
                    <a:pt x="4739955" y="845696"/>
                  </a:cubicBezTo>
                  <a:cubicBezTo>
                    <a:pt x="4828842" y="715213"/>
                    <a:pt x="4873238" y="578329"/>
                    <a:pt x="4873238" y="435121"/>
                  </a:cubicBezTo>
                  <a:cubicBezTo>
                    <a:pt x="4873238" y="315449"/>
                    <a:pt x="4830156" y="213008"/>
                    <a:pt x="4744031" y="127806"/>
                  </a:cubicBezTo>
                  <a:cubicBezTo>
                    <a:pt x="4657916" y="42586"/>
                    <a:pt x="4555922" y="0"/>
                    <a:pt x="4438117" y="0"/>
                  </a:cubicBezTo>
                  <a:lnTo>
                    <a:pt x="435092" y="0"/>
                  </a:lnTo>
                  <a:cubicBezTo>
                    <a:pt x="295504" y="0"/>
                    <a:pt x="188081" y="47130"/>
                    <a:pt x="112843" y="141389"/>
                  </a:cubicBezTo>
                  <a:cubicBezTo>
                    <a:pt x="37614" y="235668"/>
                    <a:pt x="0" y="353511"/>
                    <a:pt x="0" y="494909"/>
                  </a:cubicBezTo>
                  <a:cubicBezTo>
                    <a:pt x="0" y="609124"/>
                    <a:pt x="49873" y="732892"/>
                    <a:pt x="149571" y="866137"/>
                  </a:cubicBezTo>
                  <a:cubicBezTo>
                    <a:pt x="249260" y="999392"/>
                    <a:pt x="355349" y="1104100"/>
                    <a:pt x="467735" y="1180233"/>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 xmlns:a16="http://schemas.microsoft.com/office/drawing/2014/main" id="{87E36310-2766-4844-A275-D3E0E58D83D3}"/>
                </a:ext>
              </a:extLst>
            </p:cNvPr>
            <p:cNvSpPr/>
            <p:nvPr/>
          </p:nvSpPr>
          <p:spPr>
            <a:xfrm>
              <a:off x="3657600" y="2747362"/>
              <a:ext cx="4867275" cy="2590800"/>
            </a:xfrm>
            <a:custGeom>
              <a:avLst/>
              <a:gdLst>
                <a:gd name="connsiteX0" fmla="*/ 4601261 w 4867275"/>
                <a:gd name="connsiteY0" fmla="*/ 236582 h 2590800"/>
                <a:gd name="connsiteX1" fmla="*/ 3247025 w 4867275"/>
                <a:gd name="connsiteY1" fmla="*/ 1174804 h 2590800"/>
                <a:gd name="connsiteX2" fmla="*/ 2995479 w 4867275"/>
                <a:gd name="connsiteY2" fmla="*/ 1352912 h 2590800"/>
                <a:gd name="connsiteX3" fmla="*/ 2738495 w 4867275"/>
                <a:gd name="connsiteY3" fmla="*/ 1483424 h 2590800"/>
                <a:gd name="connsiteX4" fmla="*/ 2439400 w 4867275"/>
                <a:gd name="connsiteY4" fmla="*/ 1550051 h 2590800"/>
                <a:gd name="connsiteX5" fmla="*/ 2436628 w 4867275"/>
                <a:gd name="connsiteY5" fmla="*/ 1550051 h 2590800"/>
                <a:gd name="connsiteX6" fmla="*/ 2433895 w 4867275"/>
                <a:gd name="connsiteY6" fmla="*/ 1550051 h 2590800"/>
                <a:gd name="connsiteX7" fmla="*/ 2134762 w 4867275"/>
                <a:gd name="connsiteY7" fmla="*/ 1483424 h 2590800"/>
                <a:gd name="connsiteX8" fmla="*/ 1877778 w 4867275"/>
                <a:gd name="connsiteY8" fmla="*/ 1352912 h 2590800"/>
                <a:gd name="connsiteX9" fmla="*/ 1626251 w 4867275"/>
                <a:gd name="connsiteY9" fmla="*/ 1174804 h 2590800"/>
                <a:gd name="connsiteX10" fmla="*/ 274691 w 4867275"/>
                <a:gd name="connsiteY10" fmla="*/ 236582 h 2590800"/>
                <a:gd name="connsiteX11" fmla="*/ 0 w 4867275"/>
                <a:gd name="connsiteY11" fmla="*/ 0 h 2590800"/>
                <a:gd name="connsiteX12" fmla="*/ 0 w 4867275"/>
                <a:gd name="connsiteY12" fmla="*/ 2159175 h 2590800"/>
                <a:gd name="connsiteX13" fmla="*/ 127806 w 4867275"/>
                <a:gd name="connsiteY13" fmla="*/ 2466499 h 2590800"/>
                <a:gd name="connsiteX14" fmla="*/ 435121 w 4867275"/>
                <a:gd name="connsiteY14" fmla="*/ 2594343 h 2590800"/>
                <a:gd name="connsiteX15" fmla="*/ 4438155 w 4867275"/>
                <a:gd name="connsiteY15" fmla="*/ 2594343 h 2590800"/>
                <a:gd name="connsiteX16" fmla="*/ 4745441 w 4867275"/>
                <a:gd name="connsiteY16" fmla="*/ 2466499 h 2590800"/>
                <a:gd name="connsiteX17" fmla="*/ 4873248 w 4867275"/>
                <a:gd name="connsiteY17" fmla="*/ 2159175 h 2590800"/>
                <a:gd name="connsiteX18" fmla="*/ 4873248 w 4867275"/>
                <a:gd name="connsiteY18" fmla="*/ 0 h 2590800"/>
                <a:gd name="connsiteX19" fmla="*/ 4601261 w 4867275"/>
                <a:gd name="connsiteY19" fmla="*/ 236582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67275" h="2590800">
                  <a:moveTo>
                    <a:pt x="4601261" y="236582"/>
                  </a:moveTo>
                  <a:cubicBezTo>
                    <a:pt x="4006672" y="639023"/>
                    <a:pt x="3555187" y="951786"/>
                    <a:pt x="3247025" y="1174804"/>
                  </a:cubicBezTo>
                  <a:cubicBezTo>
                    <a:pt x="3143688" y="1250918"/>
                    <a:pt x="3059859" y="1310335"/>
                    <a:pt x="2995479" y="1352912"/>
                  </a:cubicBezTo>
                  <a:cubicBezTo>
                    <a:pt x="2931100" y="1395517"/>
                    <a:pt x="2845480" y="1439027"/>
                    <a:pt x="2738495" y="1483424"/>
                  </a:cubicBezTo>
                  <a:cubicBezTo>
                    <a:pt x="2631548" y="1527886"/>
                    <a:pt x="2531878" y="1550051"/>
                    <a:pt x="2439400" y="1550051"/>
                  </a:cubicBezTo>
                  <a:lnTo>
                    <a:pt x="2436628" y="1550051"/>
                  </a:lnTo>
                  <a:lnTo>
                    <a:pt x="2433895" y="1550051"/>
                  </a:lnTo>
                  <a:cubicBezTo>
                    <a:pt x="2341436" y="1550051"/>
                    <a:pt x="2241709" y="1527886"/>
                    <a:pt x="2134762" y="1483424"/>
                  </a:cubicBezTo>
                  <a:cubicBezTo>
                    <a:pt x="2027815" y="1439027"/>
                    <a:pt x="1942138" y="1395517"/>
                    <a:pt x="1877778" y="1352912"/>
                  </a:cubicBezTo>
                  <a:cubicBezTo>
                    <a:pt x="1813436" y="1310335"/>
                    <a:pt x="1729578" y="1250918"/>
                    <a:pt x="1626251" y="1174804"/>
                  </a:cubicBezTo>
                  <a:cubicBezTo>
                    <a:pt x="1381487" y="995334"/>
                    <a:pt x="930974" y="682552"/>
                    <a:pt x="274691" y="236582"/>
                  </a:cubicBezTo>
                  <a:cubicBezTo>
                    <a:pt x="171326" y="167735"/>
                    <a:pt x="79772" y="88821"/>
                    <a:pt x="0" y="0"/>
                  </a:cubicBezTo>
                  <a:lnTo>
                    <a:pt x="0" y="2159175"/>
                  </a:lnTo>
                  <a:cubicBezTo>
                    <a:pt x="0" y="2278904"/>
                    <a:pt x="42586" y="2381288"/>
                    <a:pt x="127806" y="2466499"/>
                  </a:cubicBezTo>
                  <a:cubicBezTo>
                    <a:pt x="213008" y="2551738"/>
                    <a:pt x="315458" y="2594343"/>
                    <a:pt x="435121" y="2594343"/>
                  </a:cubicBezTo>
                  <a:lnTo>
                    <a:pt x="4438155" y="2594343"/>
                  </a:lnTo>
                  <a:cubicBezTo>
                    <a:pt x="4557789" y="2594343"/>
                    <a:pt x="4660230" y="2551738"/>
                    <a:pt x="4745441" y="2466499"/>
                  </a:cubicBezTo>
                  <a:cubicBezTo>
                    <a:pt x="4830680" y="2381260"/>
                    <a:pt x="4873248" y="2278913"/>
                    <a:pt x="4873248" y="2159175"/>
                  </a:cubicBezTo>
                  <a:lnTo>
                    <a:pt x="4873248" y="0"/>
                  </a:lnTo>
                  <a:cubicBezTo>
                    <a:pt x="4795276" y="86982"/>
                    <a:pt x="4704655" y="165897"/>
                    <a:pt x="4601261" y="236582"/>
                  </a:cubicBezTo>
                  <a:close/>
                </a:path>
              </a:pathLst>
            </a:custGeom>
            <a:grpFill/>
            <a:ln w="9525" cap="flat">
              <a:noFill/>
              <a:prstDash val="solid"/>
              <a:miter/>
            </a:ln>
          </p:spPr>
          <p:txBody>
            <a:bodyPr rtlCol="0" anchor="ctr"/>
            <a:lstStyle/>
            <a:p>
              <a:endParaRPr lang="en-US"/>
            </a:p>
          </p:txBody>
        </p:sp>
      </p:grpSp>
      <p:sp>
        <p:nvSpPr>
          <p:cNvPr id="25" name="TextBox 24">
            <a:extLst>
              <a:ext uri="{FF2B5EF4-FFF2-40B4-BE49-F238E27FC236}">
                <a16:creationId xmlns="" xmlns:a16="http://schemas.microsoft.com/office/drawing/2014/main" id="{B67B5DBB-F255-4E6B-AB19-650B7B0AAE0C}"/>
              </a:ext>
            </a:extLst>
          </p:cNvPr>
          <p:cNvSpPr txBox="1"/>
          <p:nvPr/>
        </p:nvSpPr>
        <p:spPr>
          <a:xfrm>
            <a:off x="6095999" y="3175832"/>
            <a:ext cx="1803314" cy="276999"/>
          </a:xfrm>
          <a:prstGeom prst="rect">
            <a:avLst/>
          </a:prstGeom>
          <a:noFill/>
        </p:spPr>
        <p:txBody>
          <a:bodyPr wrap="none" rtlCol="0" anchor="ctr">
            <a:spAutoFit/>
          </a:bodyPr>
          <a:lstStyle/>
          <a:p>
            <a:r>
              <a:rPr lang="en-US" sz="1200">
                <a:solidFill>
                  <a:schemeClr val="bg2"/>
                </a:solidFill>
              </a:rPr>
              <a:t>youremail@domain.com</a:t>
            </a:r>
          </a:p>
        </p:txBody>
      </p:sp>
      <p:sp>
        <p:nvSpPr>
          <p:cNvPr id="48" name="TextBox 47">
            <a:extLst>
              <a:ext uri="{FF2B5EF4-FFF2-40B4-BE49-F238E27FC236}">
                <a16:creationId xmlns="" xmlns:a16="http://schemas.microsoft.com/office/drawing/2014/main" id="{E9E041E5-528C-4FCF-9809-97711B1406FF}"/>
              </a:ext>
            </a:extLst>
          </p:cNvPr>
          <p:cNvSpPr txBox="1"/>
          <p:nvPr/>
        </p:nvSpPr>
        <p:spPr>
          <a:xfrm>
            <a:off x="4775767" y="4246784"/>
            <a:ext cx="2640466" cy="523220"/>
          </a:xfrm>
          <a:prstGeom prst="rect">
            <a:avLst/>
          </a:prstGeom>
          <a:noFill/>
        </p:spPr>
        <p:txBody>
          <a:bodyPr wrap="none" rtlCol="0" anchor="ctr">
            <a:spAutoFit/>
          </a:bodyPr>
          <a:lstStyle/>
          <a:p>
            <a:pPr algn="ctr"/>
            <a:r>
              <a:rPr lang="en-US" sz="2800" b="1" i="1">
                <a:solidFill>
                  <a:schemeClr val="bg1"/>
                </a:solidFill>
                <a:latin typeface="+mj-lt"/>
              </a:rPr>
              <a:t>STORE OPEN</a:t>
            </a:r>
          </a:p>
        </p:txBody>
      </p:sp>
      <p:sp>
        <p:nvSpPr>
          <p:cNvPr id="53" name="TextBox 52">
            <a:extLst>
              <a:ext uri="{FF2B5EF4-FFF2-40B4-BE49-F238E27FC236}">
                <a16:creationId xmlns="" xmlns:a16="http://schemas.microsoft.com/office/drawing/2014/main" id="{DFD6C058-82C5-4154-800F-933CB40DE533}"/>
              </a:ext>
            </a:extLst>
          </p:cNvPr>
          <p:cNvSpPr txBox="1"/>
          <p:nvPr/>
        </p:nvSpPr>
        <p:spPr>
          <a:xfrm>
            <a:off x="5127623" y="4655345"/>
            <a:ext cx="1936749" cy="400110"/>
          </a:xfrm>
          <a:prstGeom prst="rect">
            <a:avLst/>
          </a:prstGeom>
          <a:noFill/>
        </p:spPr>
        <p:txBody>
          <a:bodyPr wrap="none" rtlCol="0" anchor="ctr">
            <a:spAutoFit/>
          </a:bodyPr>
          <a:lstStyle/>
          <a:p>
            <a:pPr algn="ctr"/>
            <a:r>
              <a:rPr lang="en-US" sz="2000" b="1">
                <a:solidFill>
                  <a:schemeClr val="bg1"/>
                </a:solidFill>
                <a:latin typeface="+mj-lt"/>
              </a:rPr>
              <a:t>08:00 – 22:00</a:t>
            </a:r>
          </a:p>
        </p:txBody>
      </p:sp>
      <p:sp>
        <p:nvSpPr>
          <p:cNvPr id="55" name="TextBox 54">
            <a:extLst>
              <a:ext uri="{FF2B5EF4-FFF2-40B4-BE49-F238E27FC236}">
                <a16:creationId xmlns="" xmlns:a16="http://schemas.microsoft.com/office/drawing/2014/main" id="{687E4725-09A1-4F41-943B-332B551E78CD}"/>
              </a:ext>
            </a:extLst>
          </p:cNvPr>
          <p:cNvSpPr txBox="1"/>
          <p:nvPr/>
        </p:nvSpPr>
        <p:spPr>
          <a:xfrm>
            <a:off x="1103128" y="5212944"/>
            <a:ext cx="9985744" cy="886846"/>
          </a:xfrm>
          <a:prstGeom prst="rect">
            <a:avLst/>
          </a:prstGeom>
          <a:noFill/>
        </p:spPr>
        <p:txBody>
          <a:bodyPr wrap="square" rtlCol="0" anchor="ctr">
            <a:spAutoFit/>
          </a:bodyPr>
          <a:lstStyle/>
          <a:p>
            <a:pPr algn="ctr">
              <a:lnSpc>
                <a:spcPct val="150000"/>
              </a:lnSpc>
            </a:pPr>
            <a:r>
              <a:rPr lang="en-US" sz="1200">
                <a:solidFill>
                  <a:schemeClr val="bg1"/>
                </a:solidFill>
              </a:rPr>
              <a:t>A small river named Duden flows by their place and supplies it with the necessary regelialia. It is a paradisematic country, in which roasted parts of sentences fly into your mouth. Even the all-powerful Pointing has no control about the blind texts it is an almost unorthographic life One day however a small line of blind text by the name of Lorem Ipsum decided to leave for the far World of Grammar.</a:t>
            </a:r>
          </a:p>
        </p:txBody>
      </p:sp>
    </p:spTree>
    <p:extLst>
      <p:ext uri="{BB962C8B-B14F-4D97-AF65-F5344CB8AC3E}">
        <p14:creationId xmlns:p14="http://schemas.microsoft.com/office/powerpoint/2010/main" val="7437057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p:cTn id="38" dur="500" fill="hold"/>
                                        <p:tgtEl>
                                          <p:spTgt spid="24"/>
                                        </p:tgtEl>
                                        <p:attrNameLst>
                                          <p:attrName>ppt_w</p:attrName>
                                        </p:attrNameLst>
                                      </p:cBhvr>
                                      <p:tavLst>
                                        <p:tav tm="0">
                                          <p:val>
                                            <p:fltVal val="0"/>
                                          </p:val>
                                        </p:tav>
                                        <p:tav tm="100000">
                                          <p:val>
                                            <p:strVal val="#ppt_w"/>
                                          </p:val>
                                        </p:tav>
                                      </p:tavLst>
                                    </p:anim>
                                    <p:anim calcmode="lin" valueType="num">
                                      <p:cBhvr>
                                        <p:cTn id="39" dur="500" fill="hold"/>
                                        <p:tgtEl>
                                          <p:spTgt spid="24"/>
                                        </p:tgtEl>
                                        <p:attrNameLst>
                                          <p:attrName>ppt_h</p:attrName>
                                        </p:attrNameLst>
                                      </p:cBhvr>
                                      <p:tavLst>
                                        <p:tav tm="0">
                                          <p:val>
                                            <p:fltVal val="0"/>
                                          </p:val>
                                        </p:tav>
                                        <p:tav tm="100000">
                                          <p:val>
                                            <p:strVal val="#ppt_h"/>
                                          </p:val>
                                        </p:tav>
                                      </p:tavLst>
                                    </p:anim>
                                    <p:animEffect transition="in" filter="fade">
                                      <p:cBhvr>
                                        <p:cTn id="40" dur="500"/>
                                        <p:tgtEl>
                                          <p:spTgt spid="24"/>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childTnLst>
                          </p:cTn>
                        </p:par>
                        <p:par>
                          <p:cTn id="45" fill="hold">
                            <p:stCondLst>
                              <p:cond delay="4500"/>
                            </p:stCondLst>
                            <p:childTnLst>
                              <p:par>
                                <p:cTn id="46" presetID="35" presetClass="entr" presetSubtype="0" fill="hold" grpId="1"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500"/>
                                        <p:tgtEl>
                                          <p:spTgt spid="8"/>
                                        </p:tgtEl>
                                      </p:cBhvr>
                                    </p:animEffect>
                                    <p:anim calcmode="lin" valueType="num">
                                      <p:cBhvr>
                                        <p:cTn id="49" dur="1500" fill="hold"/>
                                        <p:tgtEl>
                                          <p:spTgt spid="8"/>
                                        </p:tgtEl>
                                        <p:attrNameLst>
                                          <p:attrName>style.rotation</p:attrName>
                                        </p:attrNameLst>
                                      </p:cBhvr>
                                      <p:tavLst>
                                        <p:tav tm="0">
                                          <p:val>
                                            <p:fltVal val="720"/>
                                          </p:val>
                                        </p:tav>
                                        <p:tav tm="100000">
                                          <p:val>
                                            <p:fltVal val="0"/>
                                          </p:val>
                                        </p:tav>
                                      </p:tavLst>
                                    </p:anim>
                                    <p:anim calcmode="lin" valueType="num">
                                      <p:cBhvr>
                                        <p:cTn id="50" dur="1500" fill="hold"/>
                                        <p:tgtEl>
                                          <p:spTgt spid="8"/>
                                        </p:tgtEl>
                                        <p:attrNameLst>
                                          <p:attrName>ppt_h</p:attrName>
                                        </p:attrNameLst>
                                      </p:cBhvr>
                                      <p:tavLst>
                                        <p:tav tm="0">
                                          <p:val>
                                            <p:fltVal val="0"/>
                                          </p:val>
                                        </p:tav>
                                        <p:tav tm="100000">
                                          <p:val>
                                            <p:strVal val="#ppt_h"/>
                                          </p:val>
                                        </p:tav>
                                      </p:tavLst>
                                    </p:anim>
                                    <p:anim calcmode="lin" valueType="num">
                                      <p:cBhvr>
                                        <p:cTn id="51" dur="1500" fill="hold"/>
                                        <p:tgtEl>
                                          <p:spTgt spid="8"/>
                                        </p:tgtEl>
                                        <p:attrNameLst>
                                          <p:attrName>ppt_w</p:attrName>
                                        </p:attrNameLst>
                                      </p:cBhvr>
                                      <p:tavLst>
                                        <p:tav tm="0">
                                          <p:val>
                                            <p:fltVal val="0"/>
                                          </p:val>
                                        </p:tav>
                                        <p:tav tm="100000">
                                          <p:val>
                                            <p:strVal val="#ppt_w"/>
                                          </p:val>
                                        </p:tav>
                                      </p:tavLst>
                                    </p:anim>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fade">
                                      <p:cBhvr>
                                        <p:cTn id="63" dur="500"/>
                                        <p:tgtEl>
                                          <p:spTgt spid="53"/>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ipe(up)">
                                      <p:cBhvr>
                                        <p:cTn id="6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 grpId="0"/>
      <p:bldP spid="4" grpId="0" animBg="1"/>
      <p:bldP spid="5" grpId="0"/>
      <p:bldP spid="6" grpId="0"/>
      <p:bldP spid="8" grpId="1" animBg="1"/>
      <p:bldP spid="16" grpId="0"/>
      <p:bldP spid="17" grpId="0"/>
      <p:bldP spid="25" grpId="0"/>
      <p:bldP spid="48" grpId="0"/>
      <p:bldP spid="53" grpId="0"/>
      <p:bldP spid="5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 xmlns:a16="http://schemas.microsoft.com/office/drawing/2014/main" id="{C764B851-112A-49F1-A672-F3C5F2036584}"/>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34961" b="34961"/>
          <a:stretch>
            <a:fillRect/>
          </a:stretch>
        </p:blipFill>
        <p:spPr/>
      </p:pic>
      <p:sp>
        <p:nvSpPr>
          <p:cNvPr id="39" name="Rectangle 38">
            <a:extLst>
              <a:ext uri="{FF2B5EF4-FFF2-40B4-BE49-F238E27FC236}">
                <a16:creationId xmlns="" xmlns:a16="http://schemas.microsoft.com/office/drawing/2014/main" id="{7B490A32-A692-4D3F-B90A-59EB9DEF1219}"/>
              </a:ext>
            </a:extLst>
          </p:cNvPr>
          <p:cNvSpPr/>
          <p:nvPr/>
        </p:nvSpPr>
        <p:spPr>
          <a:xfrm>
            <a:off x="0" y="3175832"/>
            <a:ext cx="12192000" cy="3666982"/>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3" name="Title 2">
            <a:extLst>
              <a:ext uri="{FF2B5EF4-FFF2-40B4-BE49-F238E27FC236}">
                <a16:creationId xmlns="" xmlns:a16="http://schemas.microsoft.com/office/drawing/2014/main" id="{884D95EE-0F9A-44FD-9025-0CF119DDED9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OUR CONTACT</a:t>
            </a:r>
          </a:p>
        </p:txBody>
      </p:sp>
      <p:sp>
        <p:nvSpPr>
          <p:cNvPr id="4" name="Freeform 35">
            <a:extLst>
              <a:ext uri="{FF2B5EF4-FFF2-40B4-BE49-F238E27FC236}">
                <a16:creationId xmlns="" xmlns:a16="http://schemas.microsoft.com/office/drawing/2014/main" id="{6F5563ED-9B9C-4648-9DF7-EE6F74B12A5A}"/>
              </a:ext>
            </a:extLst>
          </p:cNvPr>
          <p:cNvSpPr>
            <a:spLocks/>
          </p:cNvSpPr>
          <p:nvPr/>
        </p:nvSpPr>
        <p:spPr bwMode="auto">
          <a:xfrm>
            <a:off x="1247748" y="1705355"/>
            <a:ext cx="9696505" cy="2121195"/>
          </a:xfrm>
          <a:prstGeom prst="parallelogram">
            <a:avLst>
              <a:gd name="adj" fmla="val 43928"/>
            </a:avLst>
          </a:prstGeom>
          <a:solidFill>
            <a:srgbClr val="EBB700"/>
          </a:solidFill>
          <a:ln>
            <a:noFill/>
          </a:ln>
        </p:spPr>
        <p:txBody>
          <a:bodyPr vert="horz" wrap="square" lIns="91440" tIns="45720" rIns="91440" bIns="45720" numCol="1" anchor="ctr" anchorCtr="0" compatLnSpc="1">
            <a:prstTxWarp prst="textNoShape">
              <a:avLst/>
            </a:prstTxWarp>
          </a:bodyPr>
          <a:lstStyle/>
          <a:p>
            <a:endParaRPr lang="id-ID">
              <a:latin typeface="Arial" panose="020B0604020202020204" pitchFamily="34" charset="0"/>
              <a:cs typeface="Arial" panose="020B0604020202020204" pitchFamily="34" charset="0"/>
            </a:endParaRPr>
          </a:p>
        </p:txBody>
      </p:sp>
      <p:sp>
        <p:nvSpPr>
          <p:cNvPr id="5" name="TextBox 4">
            <a:extLst>
              <a:ext uri="{FF2B5EF4-FFF2-40B4-BE49-F238E27FC236}">
                <a16:creationId xmlns="" xmlns:a16="http://schemas.microsoft.com/office/drawing/2014/main" id="{FC5BFFD9-CA40-420E-B190-2F4F621A4F43}"/>
              </a:ext>
            </a:extLst>
          </p:cNvPr>
          <p:cNvSpPr txBox="1"/>
          <p:nvPr/>
        </p:nvSpPr>
        <p:spPr>
          <a:xfrm>
            <a:off x="2321472" y="1965733"/>
            <a:ext cx="2919389" cy="461665"/>
          </a:xfrm>
          <a:prstGeom prst="rect">
            <a:avLst/>
          </a:prstGeom>
          <a:noFill/>
        </p:spPr>
        <p:txBody>
          <a:bodyPr wrap="none" rtlCol="0" anchor="ctr">
            <a:spAutoFit/>
          </a:bodyPr>
          <a:lstStyle/>
          <a:p>
            <a:r>
              <a:rPr lang="en-US" sz="2400" b="1" i="1">
                <a:solidFill>
                  <a:schemeClr val="bg2"/>
                </a:solidFill>
                <a:latin typeface="Arial" panose="020B0604020202020204" pitchFamily="34" charset="0"/>
                <a:cs typeface="Arial" panose="020B0604020202020204" pitchFamily="34" charset="0"/>
              </a:rPr>
              <a:t>STORE ADDRESS</a:t>
            </a:r>
          </a:p>
        </p:txBody>
      </p:sp>
      <p:sp>
        <p:nvSpPr>
          <p:cNvPr id="6" name="TextBox 5">
            <a:extLst>
              <a:ext uri="{FF2B5EF4-FFF2-40B4-BE49-F238E27FC236}">
                <a16:creationId xmlns="" xmlns:a16="http://schemas.microsoft.com/office/drawing/2014/main" id="{CFAC2981-EAA0-49E5-8783-D767A3DBCCBF}"/>
              </a:ext>
            </a:extLst>
          </p:cNvPr>
          <p:cNvSpPr txBox="1"/>
          <p:nvPr/>
        </p:nvSpPr>
        <p:spPr>
          <a:xfrm>
            <a:off x="2321472" y="2427398"/>
            <a:ext cx="2186733" cy="1077218"/>
          </a:xfrm>
          <a:prstGeom prst="rect">
            <a:avLst/>
          </a:prstGeom>
          <a:noFill/>
        </p:spPr>
        <p:txBody>
          <a:bodyPr wrap="square" rtlCol="0" anchor="ctr">
            <a:spAutoFit/>
          </a:bodyPr>
          <a:lstStyle/>
          <a:p>
            <a:r>
              <a:rPr lang="it-IT" sz="1600" dirty="0">
                <a:solidFill>
                  <a:schemeClr val="bg2"/>
                </a:solidFill>
                <a:latin typeface="Arial" panose="020B0604020202020204" pitchFamily="34" charset="0"/>
                <a:cs typeface="Arial" panose="020B0604020202020204" pitchFamily="34" charset="0"/>
              </a:rPr>
              <a:t>via Vittime del Vajont 18,Reg. Sanda Vado, 10024 Moncalieri (Turin), Italia</a:t>
            </a:r>
            <a:endParaRPr lang="en-US" sz="1600" dirty="0">
              <a:solidFill>
                <a:schemeClr val="bg2"/>
              </a:solidFill>
              <a:latin typeface="Arial" panose="020B0604020202020204" pitchFamily="34" charset="0"/>
              <a:cs typeface="Arial" panose="020B0604020202020204" pitchFamily="34" charset="0"/>
            </a:endParaRPr>
          </a:p>
        </p:txBody>
      </p:sp>
      <p:sp>
        <p:nvSpPr>
          <p:cNvPr id="8" name="Freeform 10">
            <a:extLst>
              <a:ext uri="{FF2B5EF4-FFF2-40B4-BE49-F238E27FC236}">
                <a16:creationId xmlns="" xmlns:a16="http://schemas.microsoft.com/office/drawing/2014/main" id="{049440CC-D178-428E-9543-E40CCCB74D40}"/>
              </a:ext>
            </a:extLst>
          </p:cNvPr>
          <p:cNvSpPr>
            <a:spLocks noEditPoints="1"/>
          </p:cNvSpPr>
          <p:nvPr/>
        </p:nvSpPr>
        <p:spPr bwMode="auto">
          <a:xfrm>
            <a:off x="8668488" y="2289469"/>
            <a:ext cx="1163362" cy="1163362"/>
          </a:xfrm>
          <a:custGeom>
            <a:avLst/>
            <a:gdLst>
              <a:gd name="T0" fmla="*/ 528 w 530"/>
              <a:gd name="T1" fmla="*/ 233 h 530"/>
              <a:gd name="T2" fmla="*/ 516 w 530"/>
              <a:gd name="T3" fmla="*/ 179 h 530"/>
              <a:gd name="T4" fmla="*/ 505 w 530"/>
              <a:gd name="T5" fmla="*/ 152 h 530"/>
              <a:gd name="T6" fmla="*/ 484 w 530"/>
              <a:gd name="T7" fmla="*/ 115 h 530"/>
              <a:gd name="T8" fmla="*/ 450 w 530"/>
              <a:gd name="T9" fmla="*/ 108 h 530"/>
              <a:gd name="T10" fmla="*/ 449 w 530"/>
              <a:gd name="T11" fmla="*/ 72 h 530"/>
              <a:gd name="T12" fmla="*/ 415 w 530"/>
              <a:gd name="T13" fmla="*/ 47 h 530"/>
              <a:gd name="T14" fmla="*/ 391 w 530"/>
              <a:gd name="T15" fmla="*/ 32 h 530"/>
              <a:gd name="T16" fmla="*/ 353 w 530"/>
              <a:gd name="T17" fmla="*/ 13 h 530"/>
              <a:gd name="T18" fmla="*/ 321 w 530"/>
              <a:gd name="T19" fmla="*/ 28 h 530"/>
              <a:gd name="T20" fmla="*/ 298 w 530"/>
              <a:gd name="T21" fmla="*/ 2 h 530"/>
              <a:gd name="T22" fmla="*/ 256 w 530"/>
              <a:gd name="T23" fmla="*/ 0 h 530"/>
              <a:gd name="T24" fmla="*/ 214 w 530"/>
              <a:gd name="T25" fmla="*/ 1 h 530"/>
              <a:gd name="T26" fmla="*/ 175 w 530"/>
              <a:gd name="T27" fmla="*/ 16 h 530"/>
              <a:gd name="T28" fmla="*/ 137 w 530"/>
              <a:gd name="T29" fmla="*/ 34 h 530"/>
              <a:gd name="T30" fmla="*/ 113 w 530"/>
              <a:gd name="T31" fmla="*/ 48 h 530"/>
              <a:gd name="T32" fmla="*/ 81 w 530"/>
              <a:gd name="T33" fmla="*/ 75 h 530"/>
              <a:gd name="T34" fmla="*/ 75 w 530"/>
              <a:gd name="T35" fmla="*/ 106 h 530"/>
              <a:gd name="T36" fmla="*/ 46 w 530"/>
              <a:gd name="T37" fmla="*/ 117 h 530"/>
              <a:gd name="T38" fmla="*/ 25 w 530"/>
              <a:gd name="T39" fmla="*/ 153 h 530"/>
              <a:gd name="T40" fmla="*/ 15 w 530"/>
              <a:gd name="T41" fmla="*/ 178 h 530"/>
              <a:gd name="T42" fmla="*/ 5 w 530"/>
              <a:gd name="T43" fmla="*/ 218 h 530"/>
              <a:gd name="T44" fmla="*/ 16 w 530"/>
              <a:gd name="T45" fmla="*/ 246 h 530"/>
              <a:gd name="T46" fmla="*/ 0 w 530"/>
              <a:gd name="T47" fmla="*/ 273 h 530"/>
              <a:gd name="T48" fmla="*/ 5 w 530"/>
              <a:gd name="T49" fmla="*/ 313 h 530"/>
              <a:gd name="T50" fmla="*/ 11 w 530"/>
              <a:gd name="T51" fmla="*/ 339 h 530"/>
              <a:gd name="T52" fmla="*/ 25 w 530"/>
              <a:gd name="T53" fmla="*/ 377 h 530"/>
              <a:gd name="T54" fmla="*/ 51 w 530"/>
              <a:gd name="T55" fmla="*/ 394 h 530"/>
              <a:gd name="T56" fmla="*/ 54 w 530"/>
              <a:gd name="T57" fmla="*/ 425 h 530"/>
              <a:gd name="T58" fmla="*/ 81 w 530"/>
              <a:gd name="T59" fmla="*/ 455 h 530"/>
              <a:gd name="T60" fmla="*/ 101 w 530"/>
              <a:gd name="T61" fmla="*/ 473 h 530"/>
              <a:gd name="T62" fmla="*/ 135 w 530"/>
              <a:gd name="T63" fmla="*/ 496 h 530"/>
              <a:gd name="T64" fmla="*/ 166 w 530"/>
              <a:gd name="T65" fmla="*/ 494 h 530"/>
              <a:gd name="T66" fmla="*/ 186 w 530"/>
              <a:gd name="T67" fmla="*/ 518 h 530"/>
              <a:gd name="T68" fmla="*/ 226 w 530"/>
              <a:gd name="T69" fmla="*/ 527 h 530"/>
              <a:gd name="T70" fmla="*/ 253 w 530"/>
              <a:gd name="T71" fmla="*/ 529 h 530"/>
              <a:gd name="T72" fmla="*/ 294 w 530"/>
              <a:gd name="T73" fmla="*/ 528 h 530"/>
              <a:gd name="T74" fmla="*/ 317 w 530"/>
              <a:gd name="T75" fmla="*/ 507 h 530"/>
              <a:gd name="T76" fmla="*/ 348 w 530"/>
              <a:gd name="T77" fmla="*/ 516 h 530"/>
              <a:gd name="T78" fmla="*/ 386 w 530"/>
              <a:gd name="T79" fmla="*/ 500 h 530"/>
              <a:gd name="T80" fmla="*/ 422 w 530"/>
              <a:gd name="T81" fmla="*/ 479 h 530"/>
              <a:gd name="T82" fmla="*/ 444 w 530"/>
              <a:gd name="T83" fmla="*/ 461 h 530"/>
              <a:gd name="T84" fmla="*/ 475 w 530"/>
              <a:gd name="T85" fmla="*/ 432 h 530"/>
              <a:gd name="T86" fmla="*/ 471 w 530"/>
              <a:gd name="T87" fmla="*/ 397 h 530"/>
              <a:gd name="T88" fmla="*/ 488 w 530"/>
              <a:gd name="T89" fmla="*/ 363 h 530"/>
              <a:gd name="T90" fmla="*/ 518 w 530"/>
              <a:gd name="T91" fmla="*/ 345 h 530"/>
              <a:gd name="T92" fmla="*/ 507 w 530"/>
              <a:gd name="T93" fmla="*/ 288 h 530"/>
              <a:gd name="T94" fmla="*/ 453 w 530"/>
              <a:gd name="T95" fmla="*/ 230 h 530"/>
              <a:gd name="T96" fmla="*/ 329 w 530"/>
              <a:gd name="T97" fmla="*/ 85 h 530"/>
              <a:gd name="T98" fmla="*/ 81 w 530"/>
              <a:gd name="T99" fmla="*/ 167 h 530"/>
              <a:gd name="T100" fmla="*/ 81 w 530"/>
              <a:gd name="T101" fmla="*/ 167 h 530"/>
              <a:gd name="T102" fmla="*/ 146 w 530"/>
              <a:gd name="T103" fmla="*/ 340 h 530"/>
              <a:gd name="T104" fmla="*/ 270 w 530"/>
              <a:gd name="T105" fmla="*/ 406 h 530"/>
              <a:gd name="T106" fmla="*/ 158 w 530"/>
              <a:gd name="T107" fmla="*/ 332 h 530"/>
              <a:gd name="T108" fmla="*/ 450 w 530"/>
              <a:gd name="T109" fmla="*/ 362 h 530"/>
              <a:gd name="T110" fmla="*/ 450 w 530"/>
              <a:gd name="T111" fmla="*/ 362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0" h="530">
                <a:moveTo>
                  <a:pt x="530" y="275"/>
                </a:moveTo>
                <a:cubicBezTo>
                  <a:pt x="530" y="271"/>
                  <a:pt x="530" y="266"/>
                  <a:pt x="530" y="262"/>
                </a:cubicBezTo>
                <a:cubicBezTo>
                  <a:pt x="518" y="262"/>
                  <a:pt x="508" y="257"/>
                  <a:pt x="507" y="249"/>
                </a:cubicBezTo>
                <a:cubicBezTo>
                  <a:pt x="507" y="242"/>
                  <a:pt x="516" y="235"/>
                  <a:pt x="528" y="233"/>
                </a:cubicBezTo>
                <a:cubicBezTo>
                  <a:pt x="528" y="229"/>
                  <a:pt x="527" y="224"/>
                  <a:pt x="526" y="220"/>
                </a:cubicBezTo>
                <a:cubicBezTo>
                  <a:pt x="514" y="222"/>
                  <a:pt x="503" y="219"/>
                  <a:pt x="501" y="211"/>
                </a:cubicBezTo>
                <a:cubicBezTo>
                  <a:pt x="500" y="204"/>
                  <a:pt x="508" y="195"/>
                  <a:pt x="520" y="192"/>
                </a:cubicBezTo>
                <a:cubicBezTo>
                  <a:pt x="519" y="187"/>
                  <a:pt x="517" y="183"/>
                  <a:pt x="516" y="179"/>
                </a:cubicBezTo>
                <a:cubicBezTo>
                  <a:pt x="516" y="179"/>
                  <a:pt x="516" y="179"/>
                  <a:pt x="517" y="179"/>
                </a:cubicBezTo>
                <a:cubicBezTo>
                  <a:pt x="505" y="184"/>
                  <a:pt x="493" y="182"/>
                  <a:pt x="490" y="174"/>
                </a:cubicBezTo>
                <a:cubicBezTo>
                  <a:pt x="487" y="167"/>
                  <a:pt x="494" y="157"/>
                  <a:pt x="505" y="152"/>
                </a:cubicBezTo>
                <a:cubicBezTo>
                  <a:pt x="505" y="152"/>
                  <a:pt x="505" y="152"/>
                  <a:pt x="505" y="152"/>
                </a:cubicBezTo>
                <a:cubicBezTo>
                  <a:pt x="503" y="148"/>
                  <a:pt x="501" y="144"/>
                  <a:pt x="499" y="140"/>
                </a:cubicBezTo>
                <a:cubicBezTo>
                  <a:pt x="499" y="140"/>
                  <a:pt x="499" y="140"/>
                  <a:pt x="500" y="140"/>
                </a:cubicBezTo>
                <a:cubicBezTo>
                  <a:pt x="489" y="146"/>
                  <a:pt x="477" y="147"/>
                  <a:pt x="472" y="140"/>
                </a:cubicBezTo>
                <a:cubicBezTo>
                  <a:pt x="468" y="133"/>
                  <a:pt x="474" y="122"/>
                  <a:pt x="484" y="115"/>
                </a:cubicBezTo>
                <a:cubicBezTo>
                  <a:pt x="484" y="115"/>
                  <a:pt x="484" y="116"/>
                  <a:pt x="484" y="116"/>
                </a:cubicBezTo>
                <a:cubicBezTo>
                  <a:pt x="481" y="112"/>
                  <a:pt x="479" y="108"/>
                  <a:pt x="476" y="105"/>
                </a:cubicBezTo>
                <a:cubicBezTo>
                  <a:pt x="476" y="104"/>
                  <a:pt x="477" y="104"/>
                  <a:pt x="477" y="104"/>
                </a:cubicBezTo>
                <a:cubicBezTo>
                  <a:pt x="467" y="112"/>
                  <a:pt x="455" y="114"/>
                  <a:pt x="450" y="108"/>
                </a:cubicBezTo>
                <a:cubicBezTo>
                  <a:pt x="445" y="102"/>
                  <a:pt x="448" y="91"/>
                  <a:pt x="458" y="82"/>
                </a:cubicBezTo>
                <a:cubicBezTo>
                  <a:pt x="458" y="82"/>
                  <a:pt x="458" y="83"/>
                  <a:pt x="457" y="83"/>
                </a:cubicBezTo>
                <a:cubicBezTo>
                  <a:pt x="454" y="79"/>
                  <a:pt x="451" y="76"/>
                  <a:pt x="448" y="73"/>
                </a:cubicBezTo>
                <a:cubicBezTo>
                  <a:pt x="448" y="73"/>
                  <a:pt x="448" y="73"/>
                  <a:pt x="449" y="72"/>
                </a:cubicBezTo>
                <a:cubicBezTo>
                  <a:pt x="441" y="82"/>
                  <a:pt x="429" y="86"/>
                  <a:pt x="423" y="81"/>
                </a:cubicBezTo>
                <a:cubicBezTo>
                  <a:pt x="417" y="76"/>
                  <a:pt x="418" y="64"/>
                  <a:pt x="427" y="54"/>
                </a:cubicBezTo>
                <a:cubicBezTo>
                  <a:pt x="426" y="54"/>
                  <a:pt x="426" y="54"/>
                  <a:pt x="426" y="55"/>
                </a:cubicBezTo>
                <a:cubicBezTo>
                  <a:pt x="423" y="52"/>
                  <a:pt x="419" y="49"/>
                  <a:pt x="415" y="47"/>
                </a:cubicBezTo>
                <a:cubicBezTo>
                  <a:pt x="415" y="46"/>
                  <a:pt x="416" y="46"/>
                  <a:pt x="416" y="45"/>
                </a:cubicBezTo>
                <a:cubicBezTo>
                  <a:pt x="409" y="56"/>
                  <a:pt x="399" y="62"/>
                  <a:pt x="392" y="58"/>
                </a:cubicBezTo>
                <a:cubicBezTo>
                  <a:pt x="385" y="54"/>
                  <a:pt x="385" y="42"/>
                  <a:pt x="391" y="31"/>
                </a:cubicBezTo>
                <a:cubicBezTo>
                  <a:pt x="391" y="31"/>
                  <a:pt x="391" y="31"/>
                  <a:pt x="391" y="32"/>
                </a:cubicBezTo>
                <a:cubicBezTo>
                  <a:pt x="387" y="30"/>
                  <a:pt x="383" y="28"/>
                  <a:pt x="379" y="26"/>
                </a:cubicBezTo>
                <a:cubicBezTo>
                  <a:pt x="379" y="25"/>
                  <a:pt x="379" y="25"/>
                  <a:pt x="379" y="24"/>
                </a:cubicBezTo>
                <a:cubicBezTo>
                  <a:pt x="375" y="36"/>
                  <a:pt x="365" y="43"/>
                  <a:pt x="357" y="40"/>
                </a:cubicBezTo>
                <a:cubicBezTo>
                  <a:pt x="350" y="37"/>
                  <a:pt x="348" y="25"/>
                  <a:pt x="353" y="13"/>
                </a:cubicBezTo>
                <a:cubicBezTo>
                  <a:pt x="352" y="14"/>
                  <a:pt x="352" y="14"/>
                  <a:pt x="352" y="15"/>
                </a:cubicBezTo>
                <a:cubicBezTo>
                  <a:pt x="348" y="13"/>
                  <a:pt x="344" y="12"/>
                  <a:pt x="339" y="11"/>
                </a:cubicBezTo>
                <a:cubicBezTo>
                  <a:pt x="340" y="10"/>
                  <a:pt x="340" y="9"/>
                  <a:pt x="340" y="9"/>
                </a:cubicBezTo>
                <a:cubicBezTo>
                  <a:pt x="337" y="21"/>
                  <a:pt x="328" y="30"/>
                  <a:pt x="321" y="28"/>
                </a:cubicBezTo>
                <a:cubicBezTo>
                  <a:pt x="313" y="26"/>
                  <a:pt x="309" y="15"/>
                  <a:pt x="312" y="2"/>
                </a:cubicBezTo>
                <a:cubicBezTo>
                  <a:pt x="312" y="3"/>
                  <a:pt x="312" y="4"/>
                  <a:pt x="311" y="4"/>
                </a:cubicBezTo>
                <a:cubicBezTo>
                  <a:pt x="307" y="3"/>
                  <a:pt x="303" y="3"/>
                  <a:pt x="298" y="2"/>
                </a:cubicBezTo>
                <a:cubicBezTo>
                  <a:pt x="298" y="2"/>
                  <a:pt x="298" y="2"/>
                  <a:pt x="298" y="2"/>
                </a:cubicBezTo>
                <a:cubicBezTo>
                  <a:pt x="297" y="14"/>
                  <a:pt x="290" y="22"/>
                  <a:pt x="283" y="22"/>
                </a:cubicBezTo>
                <a:cubicBezTo>
                  <a:pt x="275" y="21"/>
                  <a:pt x="270" y="12"/>
                  <a:pt x="270" y="0"/>
                </a:cubicBezTo>
                <a:cubicBezTo>
                  <a:pt x="265" y="0"/>
                  <a:pt x="261" y="0"/>
                  <a:pt x="256" y="0"/>
                </a:cubicBezTo>
                <a:cubicBezTo>
                  <a:pt x="256" y="0"/>
                  <a:pt x="256" y="0"/>
                  <a:pt x="256" y="0"/>
                </a:cubicBezTo>
                <a:cubicBezTo>
                  <a:pt x="256" y="12"/>
                  <a:pt x="251" y="21"/>
                  <a:pt x="244" y="21"/>
                </a:cubicBezTo>
                <a:cubicBezTo>
                  <a:pt x="237" y="22"/>
                  <a:pt x="230" y="14"/>
                  <a:pt x="228" y="3"/>
                </a:cubicBezTo>
                <a:cubicBezTo>
                  <a:pt x="224" y="3"/>
                  <a:pt x="219" y="4"/>
                  <a:pt x="215" y="5"/>
                </a:cubicBezTo>
                <a:cubicBezTo>
                  <a:pt x="215" y="4"/>
                  <a:pt x="214" y="2"/>
                  <a:pt x="214" y="1"/>
                </a:cubicBezTo>
                <a:cubicBezTo>
                  <a:pt x="217" y="14"/>
                  <a:pt x="213" y="25"/>
                  <a:pt x="206" y="27"/>
                </a:cubicBezTo>
                <a:cubicBezTo>
                  <a:pt x="199" y="29"/>
                  <a:pt x="191" y="22"/>
                  <a:pt x="187" y="12"/>
                </a:cubicBezTo>
                <a:cubicBezTo>
                  <a:pt x="187" y="12"/>
                  <a:pt x="187" y="12"/>
                  <a:pt x="187" y="12"/>
                </a:cubicBezTo>
                <a:cubicBezTo>
                  <a:pt x="183" y="13"/>
                  <a:pt x="179" y="15"/>
                  <a:pt x="175" y="16"/>
                </a:cubicBezTo>
                <a:cubicBezTo>
                  <a:pt x="174" y="15"/>
                  <a:pt x="174" y="13"/>
                  <a:pt x="173" y="12"/>
                </a:cubicBezTo>
                <a:cubicBezTo>
                  <a:pt x="178" y="24"/>
                  <a:pt x="176" y="36"/>
                  <a:pt x="169" y="39"/>
                </a:cubicBezTo>
                <a:cubicBezTo>
                  <a:pt x="162" y="42"/>
                  <a:pt x="154" y="36"/>
                  <a:pt x="149" y="27"/>
                </a:cubicBezTo>
                <a:cubicBezTo>
                  <a:pt x="145" y="29"/>
                  <a:pt x="141" y="31"/>
                  <a:pt x="137" y="34"/>
                </a:cubicBezTo>
                <a:cubicBezTo>
                  <a:pt x="137" y="33"/>
                  <a:pt x="137" y="33"/>
                  <a:pt x="137" y="33"/>
                </a:cubicBezTo>
                <a:cubicBezTo>
                  <a:pt x="141" y="43"/>
                  <a:pt x="140" y="52"/>
                  <a:pt x="134" y="56"/>
                </a:cubicBezTo>
                <a:cubicBezTo>
                  <a:pt x="128" y="60"/>
                  <a:pt x="120" y="56"/>
                  <a:pt x="113" y="48"/>
                </a:cubicBezTo>
                <a:cubicBezTo>
                  <a:pt x="113" y="48"/>
                  <a:pt x="113" y="48"/>
                  <a:pt x="113" y="48"/>
                </a:cubicBezTo>
                <a:cubicBezTo>
                  <a:pt x="109" y="51"/>
                  <a:pt x="106" y="54"/>
                  <a:pt x="102" y="56"/>
                </a:cubicBezTo>
                <a:cubicBezTo>
                  <a:pt x="102" y="56"/>
                  <a:pt x="102" y="56"/>
                  <a:pt x="102" y="56"/>
                </a:cubicBezTo>
                <a:cubicBezTo>
                  <a:pt x="107" y="65"/>
                  <a:pt x="108" y="74"/>
                  <a:pt x="103" y="79"/>
                </a:cubicBezTo>
                <a:cubicBezTo>
                  <a:pt x="98" y="83"/>
                  <a:pt x="89" y="81"/>
                  <a:pt x="81" y="75"/>
                </a:cubicBezTo>
                <a:cubicBezTo>
                  <a:pt x="81" y="75"/>
                  <a:pt x="81" y="75"/>
                  <a:pt x="81" y="75"/>
                </a:cubicBezTo>
                <a:cubicBezTo>
                  <a:pt x="78" y="78"/>
                  <a:pt x="75" y="81"/>
                  <a:pt x="71" y="85"/>
                </a:cubicBezTo>
                <a:cubicBezTo>
                  <a:pt x="71" y="84"/>
                  <a:pt x="71" y="84"/>
                  <a:pt x="71" y="84"/>
                </a:cubicBezTo>
                <a:cubicBezTo>
                  <a:pt x="78" y="92"/>
                  <a:pt x="80" y="101"/>
                  <a:pt x="75" y="106"/>
                </a:cubicBezTo>
                <a:cubicBezTo>
                  <a:pt x="71" y="111"/>
                  <a:pt x="62" y="110"/>
                  <a:pt x="54" y="106"/>
                </a:cubicBezTo>
                <a:cubicBezTo>
                  <a:pt x="54" y="106"/>
                  <a:pt x="54" y="106"/>
                  <a:pt x="54" y="106"/>
                </a:cubicBezTo>
                <a:cubicBezTo>
                  <a:pt x="51" y="109"/>
                  <a:pt x="48" y="113"/>
                  <a:pt x="46" y="117"/>
                </a:cubicBezTo>
                <a:cubicBezTo>
                  <a:pt x="46" y="117"/>
                  <a:pt x="46" y="117"/>
                  <a:pt x="46" y="117"/>
                </a:cubicBezTo>
                <a:cubicBezTo>
                  <a:pt x="53" y="123"/>
                  <a:pt x="56" y="131"/>
                  <a:pt x="52" y="137"/>
                </a:cubicBezTo>
                <a:cubicBezTo>
                  <a:pt x="49" y="142"/>
                  <a:pt x="40" y="144"/>
                  <a:pt x="31" y="140"/>
                </a:cubicBezTo>
                <a:cubicBezTo>
                  <a:pt x="31" y="140"/>
                  <a:pt x="32" y="140"/>
                  <a:pt x="32" y="140"/>
                </a:cubicBezTo>
                <a:cubicBezTo>
                  <a:pt x="29" y="144"/>
                  <a:pt x="27" y="149"/>
                  <a:pt x="25" y="153"/>
                </a:cubicBezTo>
                <a:cubicBezTo>
                  <a:pt x="25" y="153"/>
                  <a:pt x="25" y="153"/>
                  <a:pt x="25" y="153"/>
                </a:cubicBezTo>
                <a:cubicBezTo>
                  <a:pt x="33" y="158"/>
                  <a:pt x="37" y="165"/>
                  <a:pt x="35" y="171"/>
                </a:cubicBezTo>
                <a:cubicBezTo>
                  <a:pt x="32" y="177"/>
                  <a:pt x="24" y="180"/>
                  <a:pt x="15" y="178"/>
                </a:cubicBezTo>
                <a:cubicBezTo>
                  <a:pt x="15" y="178"/>
                  <a:pt x="15" y="178"/>
                  <a:pt x="15" y="178"/>
                </a:cubicBezTo>
                <a:cubicBezTo>
                  <a:pt x="14" y="182"/>
                  <a:pt x="12" y="187"/>
                  <a:pt x="11" y="192"/>
                </a:cubicBezTo>
                <a:cubicBezTo>
                  <a:pt x="11" y="191"/>
                  <a:pt x="11" y="191"/>
                  <a:pt x="11" y="191"/>
                </a:cubicBezTo>
                <a:cubicBezTo>
                  <a:pt x="19" y="195"/>
                  <a:pt x="24" y="202"/>
                  <a:pt x="22" y="208"/>
                </a:cubicBezTo>
                <a:cubicBezTo>
                  <a:pt x="21" y="214"/>
                  <a:pt x="14" y="218"/>
                  <a:pt x="5" y="218"/>
                </a:cubicBezTo>
                <a:cubicBezTo>
                  <a:pt x="5" y="218"/>
                  <a:pt x="5" y="218"/>
                  <a:pt x="5" y="218"/>
                </a:cubicBezTo>
                <a:cubicBezTo>
                  <a:pt x="4" y="222"/>
                  <a:pt x="3" y="227"/>
                  <a:pt x="3" y="232"/>
                </a:cubicBezTo>
                <a:cubicBezTo>
                  <a:pt x="3" y="232"/>
                  <a:pt x="2" y="232"/>
                  <a:pt x="2" y="232"/>
                </a:cubicBezTo>
                <a:cubicBezTo>
                  <a:pt x="11" y="234"/>
                  <a:pt x="16" y="240"/>
                  <a:pt x="16" y="246"/>
                </a:cubicBezTo>
                <a:cubicBezTo>
                  <a:pt x="16" y="252"/>
                  <a:pt x="9" y="257"/>
                  <a:pt x="0" y="258"/>
                </a:cubicBezTo>
                <a:cubicBezTo>
                  <a:pt x="0" y="258"/>
                  <a:pt x="1" y="258"/>
                  <a:pt x="1" y="258"/>
                </a:cubicBezTo>
                <a:cubicBezTo>
                  <a:pt x="0" y="263"/>
                  <a:pt x="0" y="268"/>
                  <a:pt x="1" y="273"/>
                </a:cubicBezTo>
                <a:cubicBezTo>
                  <a:pt x="1" y="273"/>
                  <a:pt x="0" y="273"/>
                  <a:pt x="0" y="273"/>
                </a:cubicBezTo>
                <a:cubicBezTo>
                  <a:pt x="9" y="274"/>
                  <a:pt x="15" y="279"/>
                  <a:pt x="16" y="285"/>
                </a:cubicBezTo>
                <a:cubicBezTo>
                  <a:pt x="16" y="291"/>
                  <a:pt x="11" y="296"/>
                  <a:pt x="2" y="299"/>
                </a:cubicBezTo>
                <a:cubicBezTo>
                  <a:pt x="3" y="299"/>
                  <a:pt x="3" y="299"/>
                  <a:pt x="3" y="299"/>
                </a:cubicBezTo>
                <a:cubicBezTo>
                  <a:pt x="3" y="304"/>
                  <a:pt x="4" y="309"/>
                  <a:pt x="5" y="313"/>
                </a:cubicBezTo>
                <a:cubicBezTo>
                  <a:pt x="5" y="313"/>
                  <a:pt x="5" y="314"/>
                  <a:pt x="5" y="314"/>
                </a:cubicBezTo>
                <a:cubicBezTo>
                  <a:pt x="13" y="314"/>
                  <a:pt x="20" y="317"/>
                  <a:pt x="22" y="323"/>
                </a:cubicBezTo>
                <a:cubicBezTo>
                  <a:pt x="23" y="329"/>
                  <a:pt x="19" y="335"/>
                  <a:pt x="11" y="339"/>
                </a:cubicBezTo>
                <a:cubicBezTo>
                  <a:pt x="11" y="339"/>
                  <a:pt x="11" y="339"/>
                  <a:pt x="11" y="339"/>
                </a:cubicBezTo>
                <a:cubicBezTo>
                  <a:pt x="12" y="344"/>
                  <a:pt x="14" y="348"/>
                  <a:pt x="16" y="353"/>
                </a:cubicBezTo>
                <a:cubicBezTo>
                  <a:pt x="16" y="353"/>
                  <a:pt x="15" y="353"/>
                  <a:pt x="15" y="353"/>
                </a:cubicBezTo>
                <a:cubicBezTo>
                  <a:pt x="24" y="352"/>
                  <a:pt x="31" y="354"/>
                  <a:pt x="33" y="360"/>
                </a:cubicBezTo>
                <a:cubicBezTo>
                  <a:pt x="36" y="365"/>
                  <a:pt x="32" y="372"/>
                  <a:pt x="25" y="377"/>
                </a:cubicBezTo>
                <a:cubicBezTo>
                  <a:pt x="25" y="377"/>
                  <a:pt x="26" y="377"/>
                  <a:pt x="26" y="377"/>
                </a:cubicBezTo>
                <a:cubicBezTo>
                  <a:pt x="28" y="382"/>
                  <a:pt x="30" y="386"/>
                  <a:pt x="32" y="390"/>
                </a:cubicBezTo>
                <a:cubicBezTo>
                  <a:pt x="32" y="390"/>
                  <a:pt x="32" y="390"/>
                  <a:pt x="32" y="391"/>
                </a:cubicBezTo>
                <a:cubicBezTo>
                  <a:pt x="40" y="388"/>
                  <a:pt x="47" y="389"/>
                  <a:pt x="51" y="394"/>
                </a:cubicBezTo>
                <a:cubicBezTo>
                  <a:pt x="54" y="399"/>
                  <a:pt x="51" y="407"/>
                  <a:pt x="46" y="413"/>
                </a:cubicBezTo>
                <a:cubicBezTo>
                  <a:pt x="46" y="413"/>
                  <a:pt x="46" y="413"/>
                  <a:pt x="46" y="413"/>
                </a:cubicBezTo>
                <a:cubicBezTo>
                  <a:pt x="49" y="417"/>
                  <a:pt x="51" y="421"/>
                  <a:pt x="54" y="425"/>
                </a:cubicBezTo>
                <a:cubicBezTo>
                  <a:pt x="54" y="425"/>
                  <a:pt x="54" y="425"/>
                  <a:pt x="54" y="425"/>
                </a:cubicBezTo>
                <a:cubicBezTo>
                  <a:pt x="62" y="421"/>
                  <a:pt x="69" y="421"/>
                  <a:pt x="73" y="426"/>
                </a:cubicBezTo>
                <a:cubicBezTo>
                  <a:pt x="77" y="430"/>
                  <a:pt x="76" y="438"/>
                  <a:pt x="71" y="445"/>
                </a:cubicBezTo>
                <a:cubicBezTo>
                  <a:pt x="71" y="445"/>
                  <a:pt x="71" y="445"/>
                  <a:pt x="71" y="445"/>
                </a:cubicBezTo>
                <a:cubicBezTo>
                  <a:pt x="74" y="449"/>
                  <a:pt x="78" y="452"/>
                  <a:pt x="81" y="455"/>
                </a:cubicBezTo>
                <a:cubicBezTo>
                  <a:pt x="81" y="455"/>
                  <a:pt x="81" y="455"/>
                  <a:pt x="81" y="456"/>
                </a:cubicBezTo>
                <a:cubicBezTo>
                  <a:pt x="88" y="451"/>
                  <a:pt x="96" y="449"/>
                  <a:pt x="100" y="453"/>
                </a:cubicBezTo>
                <a:cubicBezTo>
                  <a:pt x="105" y="457"/>
                  <a:pt x="105" y="465"/>
                  <a:pt x="101" y="473"/>
                </a:cubicBezTo>
                <a:cubicBezTo>
                  <a:pt x="101" y="473"/>
                  <a:pt x="101" y="473"/>
                  <a:pt x="101" y="473"/>
                </a:cubicBezTo>
                <a:cubicBezTo>
                  <a:pt x="105" y="476"/>
                  <a:pt x="109" y="479"/>
                  <a:pt x="113" y="481"/>
                </a:cubicBezTo>
                <a:cubicBezTo>
                  <a:pt x="113" y="481"/>
                  <a:pt x="113" y="482"/>
                  <a:pt x="113" y="482"/>
                </a:cubicBezTo>
                <a:cubicBezTo>
                  <a:pt x="119" y="476"/>
                  <a:pt x="126" y="473"/>
                  <a:pt x="131" y="476"/>
                </a:cubicBezTo>
                <a:cubicBezTo>
                  <a:pt x="137" y="479"/>
                  <a:pt x="138" y="487"/>
                  <a:pt x="135" y="496"/>
                </a:cubicBezTo>
                <a:cubicBezTo>
                  <a:pt x="135" y="496"/>
                  <a:pt x="135" y="496"/>
                  <a:pt x="135" y="496"/>
                </a:cubicBezTo>
                <a:cubicBezTo>
                  <a:pt x="139" y="498"/>
                  <a:pt x="144" y="500"/>
                  <a:pt x="148" y="502"/>
                </a:cubicBezTo>
                <a:cubicBezTo>
                  <a:pt x="148" y="502"/>
                  <a:pt x="148" y="502"/>
                  <a:pt x="148" y="502"/>
                </a:cubicBezTo>
                <a:cubicBezTo>
                  <a:pt x="153" y="495"/>
                  <a:pt x="160" y="492"/>
                  <a:pt x="166" y="494"/>
                </a:cubicBezTo>
                <a:cubicBezTo>
                  <a:pt x="171" y="496"/>
                  <a:pt x="174" y="504"/>
                  <a:pt x="172" y="513"/>
                </a:cubicBezTo>
                <a:cubicBezTo>
                  <a:pt x="173" y="513"/>
                  <a:pt x="173" y="513"/>
                  <a:pt x="173" y="513"/>
                </a:cubicBezTo>
                <a:cubicBezTo>
                  <a:pt x="177" y="514"/>
                  <a:pt x="182" y="516"/>
                  <a:pt x="186" y="517"/>
                </a:cubicBezTo>
                <a:cubicBezTo>
                  <a:pt x="186" y="518"/>
                  <a:pt x="186" y="518"/>
                  <a:pt x="186" y="518"/>
                </a:cubicBezTo>
                <a:cubicBezTo>
                  <a:pt x="190" y="510"/>
                  <a:pt x="196" y="505"/>
                  <a:pt x="202" y="506"/>
                </a:cubicBezTo>
                <a:cubicBezTo>
                  <a:pt x="208" y="508"/>
                  <a:pt x="212" y="515"/>
                  <a:pt x="212" y="524"/>
                </a:cubicBezTo>
                <a:cubicBezTo>
                  <a:pt x="212" y="524"/>
                  <a:pt x="212" y="524"/>
                  <a:pt x="212" y="524"/>
                </a:cubicBezTo>
                <a:cubicBezTo>
                  <a:pt x="217" y="525"/>
                  <a:pt x="221" y="526"/>
                  <a:pt x="226" y="527"/>
                </a:cubicBezTo>
                <a:cubicBezTo>
                  <a:pt x="226" y="527"/>
                  <a:pt x="226" y="527"/>
                  <a:pt x="226" y="527"/>
                </a:cubicBezTo>
                <a:cubicBezTo>
                  <a:pt x="229" y="518"/>
                  <a:pt x="234" y="512"/>
                  <a:pt x="240" y="512"/>
                </a:cubicBezTo>
                <a:cubicBezTo>
                  <a:pt x="247" y="513"/>
                  <a:pt x="252" y="520"/>
                  <a:pt x="253" y="529"/>
                </a:cubicBezTo>
                <a:cubicBezTo>
                  <a:pt x="253" y="529"/>
                  <a:pt x="253" y="529"/>
                  <a:pt x="253" y="529"/>
                </a:cubicBezTo>
                <a:cubicBezTo>
                  <a:pt x="258" y="530"/>
                  <a:pt x="262" y="530"/>
                  <a:pt x="267" y="530"/>
                </a:cubicBezTo>
                <a:cubicBezTo>
                  <a:pt x="267" y="530"/>
                  <a:pt x="267" y="530"/>
                  <a:pt x="267" y="530"/>
                </a:cubicBezTo>
                <a:cubicBezTo>
                  <a:pt x="268" y="520"/>
                  <a:pt x="273" y="513"/>
                  <a:pt x="279" y="513"/>
                </a:cubicBezTo>
                <a:cubicBezTo>
                  <a:pt x="286" y="512"/>
                  <a:pt x="292" y="519"/>
                  <a:pt x="294" y="528"/>
                </a:cubicBezTo>
                <a:cubicBezTo>
                  <a:pt x="294" y="528"/>
                  <a:pt x="294" y="528"/>
                  <a:pt x="294" y="528"/>
                </a:cubicBezTo>
                <a:cubicBezTo>
                  <a:pt x="299" y="528"/>
                  <a:pt x="303" y="527"/>
                  <a:pt x="308" y="526"/>
                </a:cubicBezTo>
                <a:cubicBezTo>
                  <a:pt x="308" y="526"/>
                  <a:pt x="308" y="526"/>
                  <a:pt x="308" y="526"/>
                </a:cubicBezTo>
                <a:cubicBezTo>
                  <a:pt x="307" y="517"/>
                  <a:pt x="311" y="509"/>
                  <a:pt x="317" y="507"/>
                </a:cubicBezTo>
                <a:cubicBezTo>
                  <a:pt x="324" y="505"/>
                  <a:pt x="331" y="511"/>
                  <a:pt x="335" y="520"/>
                </a:cubicBezTo>
                <a:cubicBezTo>
                  <a:pt x="335" y="520"/>
                  <a:pt x="335" y="520"/>
                  <a:pt x="335" y="520"/>
                </a:cubicBezTo>
                <a:cubicBezTo>
                  <a:pt x="339" y="519"/>
                  <a:pt x="344" y="518"/>
                  <a:pt x="348" y="516"/>
                </a:cubicBezTo>
                <a:cubicBezTo>
                  <a:pt x="348" y="516"/>
                  <a:pt x="348" y="516"/>
                  <a:pt x="348" y="516"/>
                </a:cubicBezTo>
                <a:cubicBezTo>
                  <a:pt x="346" y="507"/>
                  <a:pt x="348" y="498"/>
                  <a:pt x="354" y="495"/>
                </a:cubicBezTo>
                <a:cubicBezTo>
                  <a:pt x="360" y="493"/>
                  <a:pt x="369" y="497"/>
                  <a:pt x="374" y="506"/>
                </a:cubicBezTo>
                <a:cubicBezTo>
                  <a:pt x="378" y="504"/>
                  <a:pt x="382" y="502"/>
                  <a:pt x="386" y="500"/>
                </a:cubicBezTo>
                <a:cubicBezTo>
                  <a:pt x="386" y="500"/>
                  <a:pt x="386" y="500"/>
                  <a:pt x="386" y="500"/>
                </a:cubicBezTo>
                <a:cubicBezTo>
                  <a:pt x="382" y="491"/>
                  <a:pt x="383" y="482"/>
                  <a:pt x="389" y="478"/>
                </a:cubicBezTo>
                <a:cubicBezTo>
                  <a:pt x="395" y="474"/>
                  <a:pt x="406" y="479"/>
                  <a:pt x="413" y="490"/>
                </a:cubicBezTo>
                <a:cubicBezTo>
                  <a:pt x="412" y="489"/>
                  <a:pt x="411" y="487"/>
                  <a:pt x="411" y="486"/>
                </a:cubicBezTo>
                <a:cubicBezTo>
                  <a:pt x="414" y="484"/>
                  <a:pt x="418" y="481"/>
                  <a:pt x="422" y="479"/>
                </a:cubicBezTo>
                <a:cubicBezTo>
                  <a:pt x="422" y="480"/>
                  <a:pt x="423" y="481"/>
                  <a:pt x="424" y="482"/>
                </a:cubicBezTo>
                <a:cubicBezTo>
                  <a:pt x="416" y="473"/>
                  <a:pt x="414" y="461"/>
                  <a:pt x="420" y="455"/>
                </a:cubicBezTo>
                <a:cubicBezTo>
                  <a:pt x="426" y="450"/>
                  <a:pt x="438" y="454"/>
                  <a:pt x="446" y="463"/>
                </a:cubicBezTo>
                <a:cubicBezTo>
                  <a:pt x="445" y="462"/>
                  <a:pt x="444" y="462"/>
                  <a:pt x="444" y="461"/>
                </a:cubicBezTo>
                <a:cubicBezTo>
                  <a:pt x="447" y="458"/>
                  <a:pt x="450" y="455"/>
                  <a:pt x="453" y="451"/>
                </a:cubicBezTo>
                <a:cubicBezTo>
                  <a:pt x="454" y="452"/>
                  <a:pt x="455" y="453"/>
                  <a:pt x="456" y="454"/>
                </a:cubicBezTo>
                <a:cubicBezTo>
                  <a:pt x="446" y="446"/>
                  <a:pt x="443" y="434"/>
                  <a:pt x="448" y="428"/>
                </a:cubicBezTo>
                <a:cubicBezTo>
                  <a:pt x="453" y="422"/>
                  <a:pt x="465" y="424"/>
                  <a:pt x="475" y="432"/>
                </a:cubicBezTo>
                <a:cubicBezTo>
                  <a:pt x="474" y="431"/>
                  <a:pt x="473" y="431"/>
                  <a:pt x="472" y="430"/>
                </a:cubicBezTo>
                <a:cubicBezTo>
                  <a:pt x="475" y="427"/>
                  <a:pt x="478" y="423"/>
                  <a:pt x="480" y="420"/>
                </a:cubicBezTo>
                <a:cubicBezTo>
                  <a:pt x="481" y="420"/>
                  <a:pt x="482" y="421"/>
                  <a:pt x="483" y="421"/>
                </a:cubicBezTo>
                <a:cubicBezTo>
                  <a:pt x="472" y="415"/>
                  <a:pt x="467" y="404"/>
                  <a:pt x="471" y="397"/>
                </a:cubicBezTo>
                <a:cubicBezTo>
                  <a:pt x="475" y="390"/>
                  <a:pt x="487" y="390"/>
                  <a:pt x="498" y="397"/>
                </a:cubicBezTo>
                <a:cubicBezTo>
                  <a:pt x="497" y="396"/>
                  <a:pt x="496" y="396"/>
                  <a:pt x="496" y="396"/>
                </a:cubicBezTo>
                <a:cubicBezTo>
                  <a:pt x="498" y="392"/>
                  <a:pt x="500" y="388"/>
                  <a:pt x="502" y="384"/>
                </a:cubicBezTo>
                <a:cubicBezTo>
                  <a:pt x="492" y="379"/>
                  <a:pt x="486" y="370"/>
                  <a:pt x="488" y="363"/>
                </a:cubicBezTo>
                <a:cubicBezTo>
                  <a:pt x="491" y="356"/>
                  <a:pt x="503" y="353"/>
                  <a:pt x="515" y="358"/>
                </a:cubicBezTo>
                <a:cubicBezTo>
                  <a:pt x="515" y="358"/>
                  <a:pt x="514" y="358"/>
                  <a:pt x="513" y="357"/>
                </a:cubicBezTo>
                <a:cubicBezTo>
                  <a:pt x="515" y="353"/>
                  <a:pt x="516" y="349"/>
                  <a:pt x="518" y="345"/>
                </a:cubicBezTo>
                <a:cubicBezTo>
                  <a:pt x="518" y="345"/>
                  <a:pt x="518" y="345"/>
                  <a:pt x="518" y="345"/>
                </a:cubicBezTo>
                <a:cubicBezTo>
                  <a:pt x="506" y="341"/>
                  <a:pt x="499" y="333"/>
                  <a:pt x="501" y="326"/>
                </a:cubicBezTo>
                <a:cubicBezTo>
                  <a:pt x="502" y="319"/>
                  <a:pt x="513" y="315"/>
                  <a:pt x="525" y="317"/>
                </a:cubicBezTo>
                <a:cubicBezTo>
                  <a:pt x="526" y="313"/>
                  <a:pt x="526" y="308"/>
                  <a:pt x="527" y="304"/>
                </a:cubicBezTo>
                <a:cubicBezTo>
                  <a:pt x="515" y="302"/>
                  <a:pt x="506" y="296"/>
                  <a:pt x="507" y="288"/>
                </a:cubicBezTo>
                <a:cubicBezTo>
                  <a:pt x="507" y="280"/>
                  <a:pt x="518" y="275"/>
                  <a:pt x="530" y="275"/>
                </a:cubicBezTo>
                <a:close/>
                <a:moveTo>
                  <a:pt x="379" y="111"/>
                </a:moveTo>
                <a:cubicBezTo>
                  <a:pt x="396" y="101"/>
                  <a:pt x="422" y="123"/>
                  <a:pt x="442" y="154"/>
                </a:cubicBezTo>
                <a:cubicBezTo>
                  <a:pt x="462" y="185"/>
                  <a:pt x="470" y="219"/>
                  <a:pt x="453" y="230"/>
                </a:cubicBezTo>
                <a:cubicBezTo>
                  <a:pt x="439" y="239"/>
                  <a:pt x="403" y="219"/>
                  <a:pt x="385" y="190"/>
                </a:cubicBezTo>
                <a:cubicBezTo>
                  <a:pt x="366" y="160"/>
                  <a:pt x="364" y="120"/>
                  <a:pt x="379" y="111"/>
                </a:cubicBezTo>
                <a:close/>
                <a:moveTo>
                  <a:pt x="258" y="57"/>
                </a:moveTo>
                <a:cubicBezTo>
                  <a:pt x="295" y="55"/>
                  <a:pt x="328" y="65"/>
                  <a:pt x="329" y="85"/>
                </a:cubicBezTo>
                <a:cubicBezTo>
                  <a:pt x="329" y="101"/>
                  <a:pt x="295" y="122"/>
                  <a:pt x="260" y="124"/>
                </a:cubicBezTo>
                <a:cubicBezTo>
                  <a:pt x="225" y="125"/>
                  <a:pt x="189" y="107"/>
                  <a:pt x="189" y="90"/>
                </a:cubicBezTo>
                <a:cubicBezTo>
                  <a:pt x="188" y="70"/>
                  <a:pt x="221" y="58"/>
                  <a:pt x="258" y="57"/>
                </a:cubicBezTo>
                <a:close/>
                <a:moveTo>
                  <a:pt x="81" y="167"/>
                </a:moveTo>
                <a:cubicBezTo>
                  <a:pt x="98" y="135"/>
                  <a:pt x="123" y="111"/>
                  <a:pt x="141" y="120"/>
                </a:cubicBezTo>
                <a:cubicBezTo>
                  <a:pt x="156" y="128"/>
                  <a:pt x="157" y="168"/>
                  <a:pt x="140" y="199"/>
                </a:cubicBezTo>
                <a:cubicBezTo>
                  <a:pt x="124" y="230"/>
                  <a:pt x="90" y="251"/>
                  <a:pt x="76" y="244"/>
                </a:cubicBezTo>
                <a:cubicBezTo>
                  <a:pt x="58" y="234"/>
                  <a:pt x="64" y="200"/>
                  <a:pt x="81" y="167"/>
                </a:cubicBezTo>
                <a:close/>
                <a:moveTo>
                  <a:pt x="152" y="419"/>
                </a:moveTo>
                <a:cubicBezTo>
                  <a:pt x="135" y="429"/>
                  <a:pt x="108" y="407"/>
                  <a:pt x="89" y="376"/>
                </a:cubicBezTo>
                <a:cubicBezTo>
                  <a:pt x="69" y="344"/>
                  <a:pt x="61" y="311"/>
                  <a:pt x="78" y="300"/>
                </a:cubicBezTo>
                <a:cubicBezTo>
                  <a:pt x="92" y="291"/>
                  <a:pt x="127" y="310"/>
                  <a:pt x="146" y="340"/>
                </a:cubicBezTo>
                <a:cubicBezTo>
                  <a:pt x="164" y="370"/>
                  <a:pt x="166" y="410"/>
                  <a:pt x="152" y="419"/>
                </a:cubicBezTo>
                <a:close/>
                <a:moveTo>
                  <a:pt x="273" y="473"/>
                </a:moveTo>
                <a:cubicBezTo>
                  <a:pt x="236" y="475"/>
                  <a:pt x="203" y="465"/>
                  <a:pt x="202" y="445"/>
                </a:cubicBezTo>
                <a:cubicBezTo>
                  <a:pt x="201" y="428"/>
                  <a:pt x="236" y="407"/>
                  <a:pt x="270" y="406"/>
                </a:cubicBezTo>
                <a:cubicBezTo>
                  <a:pt x="305" y="405"/>
                  <a:pt x="341" y="423"/>
                  <a:pt x="342" y="440"/>
                </a:cubicBezTo>
                <a:cubicBezTo>
                  <a:pt x="342" y="460"/>
                  <a:pt x="310" y="472"/>
                  <a:pt x="273" y="473"/>
                </a:cubicBezTo>
                <a:close/>
                <a:moveTo>
                  <a:pt x="332" y="372"/>
                </a:moveTo>
                <a:cubicBezTo>
                  <a:pt x="273" y="409"/>
                  <a:pt x="195" y="391"/>
                  <a:pt x="158" y="332"/>
                </a:cubicBezTo>
                <a:cubicBezTo>
                  <a:pt x="121" y="273"/>
                  <a:pt x="139" y="195"/>
                  <a:pt x="198" y="158"/>
                </a:cubicBezTo>
                <a:cubicBezTo>
                  <a:pt x="257" y="121"/>
                  <a:pt x="335" y="139"/>
                  <a:pt x="372" y="198"/>
                </a:cubicBezTo>
                <a:cubicBezTo>
                  <a:pt x="409" y="257"/>
                  <a:pt x="391" y="335"/>
                  <a:pt x="332" y="372"/>
                </a:cubicBezTo>
                <a:close/>
                <a:moveTo>
                  <a:pt x="450" y="362"/>
                </a:moveTo>
                <a:cubicBezTo>
                  <a:pt x="432" y="395"/>
                  <a:pt x="407" y="419"/>
                  <a:pt x="390" y="410"/>
                </a:cubicBezTo>
                <a:cubicBezTo>
                  <a:pt x="375" y="402"/>
                  <a:pt x="374" y="362"/>
                  <a:pt x="390" y="331"/>
                </a:cubicBezTo>
                <a:cubicBezTo>
                  <a:pt x="406" y="300"/>
                  <a:pt x="440" y="278"/>
                  <a:pt x="455" y="286"/>
                </a:cubicBezTo>
                <a:cubicBezTo>
                  <a:pt x="473" y="296"/>
                  <a:pt x="467" y="330"/>
                  <a:pt x="450" y="362"/>
                </a:cubicBezTo>
                <a:close/>
              </a:path>
            </a:pathLst>
          </a:custGeom>
          <a:solidFill>
            <a:schemeClr val="bg2"/>
          </a:solidFill>
          <a:ln w="9525">
            <a:noFill/>
            <a:round/>
            <a:headEnd/>
            <a:tailEnd/>
          </a:ln>
        </p:spPr>
        <p:txBody>
          <a:bodyPr vert="horz" wrap="square" lIns="91440" tIns="45720" rIns="91440" bIns="45720" numCol="1" anchor="ctr"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nvGrpSpPr>
          <p:cNvPr id="15" name="Group 14">
            <a:extLst>
              <a:ext uri="{FF2B5EF4-FFF2-40B4-BE49-F238E27FC236}">
                <a16:creationId xmlns="" xmlns:a16="http://schemas.microsoft.com/office/drawing/2014/main" id="{7806DDB6-C1FD-4A1F-89FC-0C0A7F29148E}"/>
              </a:ext>
            </a:extLst>
          </p:cNvPr>
          <p:cNvGrpSpPr/>
          <p:nvPr/>
        </p:nvGrpSpPr>
        <p:grpSpPr>
          <a:xfrm>
            <a:off x="5668336" y="2521404"/>
            <a:ext cx="279802" cy="284422"/>
            <a:chOff x="4427815" y="1733550"/>
            <a:chExt cx="3324225" cy="3379108"/>
          </a:xfrm>
          <a:solidFill>
            <a:schemeClr val="bg2"/>
          </a:solidFill>
        </p:grpSpPr>
        <p:sp>
          <p:nvSpPr>
            <p:cNvPr id="13" name="Freeform: Shape 12">
              <a:extLst>
                <a:ext uri="{FF2B5EF4-FFF2-40B4-BE49-F238E27FC236}">
                  <a16:creationId xmlns="" xmlns:a16="http://schemas.microsoft.com/office/drawing/2014/main" id="{BD76652C-C1BE-44FD-8B83-F8BCB8BD2635}"/>
                </a:ext>
              </a:extLst>
            </p:cNvPr>
            <p:cNvSpPr/>
            <p:nvPr/>
          </p:nvSpPr>
          <p:spPr>
            <a:xfrm>
              <a:off x="4427815" y="1797958"/>
              <a:ext cx="3324225" cy="3314700"/>
            </a:xfrm>
            <a:custGeom>
              <a:avLst/>
              <a:gdLst>
                <a:gd name="connsiteX0" fmla="*/ 3267652 w 3324225"/>
                <a:gd name="connsiteY0" fmla="*/ 2675487 h 3314700"/>
                <a:gd name="connsiteX1" fmla="*/ 2741681 w 3324225"/>
                <a:gd name="connsiteY1" fmla="*/ 2149231 h 3314700"/>
                <a:gd name="connsiteX2" fmla="*/ 2580957 w 3324225"/>
                <a:gd name="connsiteY2" fmla="*/ 2085870 h 3314700"/>
                <a:gd name="connsiteX3" fmla="*/ 2406402 w 3324225"/>
                <a:gd name="connsiteY3" fmla="*/ 2156508 h 3314700"/>
                <a:gd name="connsiteX4" fmla="*/ 2122137 w 3324225"/>
                <a:gd name="connsiteY4" fmla="*/ 2440877 h 3314700"/>
                <a:gd name="connsiteX5" fmla="*/ 2045204 w 3324225"/>
                <a:gd name="connsiteY5" fmla="*/ 2398214 h 3314700"/>
                <a:gd name="connsiteX6" fmla="*/ 1400209 w 3324225"/>
                <a:gd name="connsiteY6" fmla="*/ 1931156 h 3314700"/>
                <a:gd name="connsiteX7" fmla="*/ 932179 w 3324225"/>
                <a:gd name="connsiteY7" fmla="*/ 1284294 h 3314700"/>
                <a:gd name="connsiteX8" fmla="*/ 890136 w 3324225"/>
                <a:gd name="connsiteY8" fmla="*/ 1209627 h 3314700"/>
                <a:gd name="connsiteX9" fmla="*/ 1174943 w 3324225"/>
                <a:gd name="connsiteY9" fmla="*/ 924858 h 3314700"/>
                <a:gd name="connsiteX10" fmla="*/ 1182087 w 3324225"/>
                <a:gd name="connsiteY10" fmla="*/ 589464 h 3314700"/>
                <a:gd name="connsiteX11" fmla="*/ 655983 w 3324225"/>
                <a:gd name="connsiteY11" fmla="*/ 63427 h 3314700"/>
                <a:gd name="connsiteX12" fmla="*/ 495439 w 3324225"/>
                <a:gd name="connsiteY12" fmla="*/ 0 h 3314700"/>
                <a:gd name="connsiteX13" fmla="*/ 320903 w 3324225"/>
                <a:gd name="connsiteY13" fmla="*/ 70895 h 3314700"/>
                <a:gd name="connsiteX14" fmla="*/ 191639 w 3324225"/>
                <a:gd name="connsiteY14" fmla="*/ 200844 h 3314700"/>
                <a:gd name="connsiteX15" fmla="*/ 179456 w 3324225"/>
                <a:gd name="connsiteY15" fmla="*/ 220685 h 3314700"/>
                <a:gd name="connsiteX16" fmla="*/ 62546 w 3324225"/>
                <a:gd name="connsiteY16" fmla="*/ 427215 h 3314700"/>
                <a:gd name="connsiteX17" fmla="*/ 10388 w 3324225"/>
                <a:gd name="connsiteY17" fmla="*/ 636241 h 3314700"/>
                <a:gd name="connsiteX18" fmla="*/ 907814 w 3324225"/>
                <a:gd name="connsiteY18" fmla="*/ 2422741 h 3314700"/>
                <a:gd name="connsiteX19" fmla="*/ 2636554 w 3324225"/>
                <a:gd name="connsiteY19" fmla="*/ 3323577 h 3314700"/>
                <a:gd name="connsiteX20" fmla="*/ 2695581 w 3324225"/>
                <a:gd name="connsiteY20" fmla="*/ 3321177 h 3314700"/>
                <a:gd name="connsiteX21" fmla="*/ 2905264 w 3324225"/>
                <a:gd name="connsiteY21" fmla="*/ 3268380 h 3314700"/>
                <a:gd name="connsiteX22" fmla="*/ 3110594 w 3324225"/>
                <a:gd name="connsiteY22" fmla="*/ 3152042 h 3314700"/>
                <a:gd name="connsiteX23" fmla="*/ 3139998 w 3324225"/>
                <a:gd name="connsiteY23" fmla="*/ 3128934 h 3314700"/>
                <a:gd name="connsiteX24" fmla="*/ 3260851 w 3324225"/>
                <a:gd name="connsiteY24" fmla="*/ 3010310 h 3314700"/>
                <a:gd name="connsiteX25" fmla="*/ 3267652 w 3324225"/>
                <a:gd name="connsiteY25" fmla="*/ 2675487 h 331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324225" h="3314700">
                  <a:moveTo>
                    <a:pt x="3267652" y="2675487"/>
                  </a:moveTo>
                  <a:lnTo>
                    <a:pt x="2741681" y="2149231"/>
                  </a:lnTo>
                  <a:cubicBezTo>
                    <a:pt x="2700724" y="2108340"/>
                    <a:pt x="2643583" y="2085870"/>
                    <a:pt x="2580957" y="2085870"/>
                  </a:cubicBezTo>
                  <a:cubicBezTo>
                    <a:pt x="2515006" y="2085870"/>
                    <a:pt x="2451359" y="2111540"/>
                    <a:pt x="2406402" y="2156508"/>
                  </a:cubicBezTo>
                  <a:lnTo>
                    <a:pt x="2122137" y="2440877"/>
                  </a:lnTo>
                  <a:lnTo>
                    <a:pt x="2045204" y="2398214"/>
                  </a:lnTo>
                  <a:cubicBezTo>
                    <a:pt x="1876135" y="2304402"/>
                    <a:pt x="1644725" y="2176005"/>
                    <a:pt x="1400209" y="1931156"/>
                  </a:cubicBezTo>
                  <a:cubicBezTo>
                    <a:pt x="1154731" y="1686011"/>
                    <a:pt x="1026181" y="1453963"/>
                    <a:pt x="932179" y="1284294"/>
                  </a:cubicBezTo>
                  <a:lnTo>
                    <a:pt x="890136" y="1209627"/>
                  </a:lnTo>
                  <a:lnTo>
                    <a:pt x="1174943" y="924858"/>
                  </a:lnTo>
                  <a:cubicBezTo>
                    <a:pt x="1269173" y="830399"/>
                    <a:pt x="1272403" y="679999"/>
                    <a:pt x="1182087" y="589464"/>
                  </a:cubicBezTo>
                  <a:lnTo>
                    <a:pt x="655983" y="63427"/>
                  </a:lnTo>
                  <a:cubicBezTo>
                    <a:pt x="614977" y="22565"/>
                    <a:pt x="557980" y="0"/>
                    <a:pt x="495439" y="0"/>
                  </a:cubicBezTo>
                  <a:cubicBezTo>
                    <a:pt x="429440" y="0"/>
                    <a:pt x="365832" y="25794"/>
                    <a:pt x="320903" y="70895"/>
                  </a:cubicBezTo>
                  <a:lnTo>
                    <a:pt x="191639" y="200844"/>
                  </a:lnTo>
                  <a:lnTo>
                    <a:pt x="179456" y="220685"/>
                  </a:lnTo>
                  <a:cubicBezTo>
                    <a:pt x="131441" y="282369"/>
                    <a:pt x="92064" y="351720"/>
                    <a:pt x="62546" y="427215"/>
                  </a:cubicBezTo>
                  <a:cubicBezTo>
                    <a:pt x="35210" y="499253"/>
                    <a:pt x="18160" y="567661"/>
                    <a:pt x="10388" y="636241"/>
                  </a:cubicBezTo>
                  <a:cubicBezTo>
                    <a:pt x="-57392" y="1200074"/>
                    <a:pt x="202535" y="1717586"/>
                    <a:pt x="907814" y="2422741"/>
                  </a:cubicBezTo>
                  <a:cubicBezTo>
                    <a:pt x="1743823" y="3258541"/>
                    <a:pt x="2442377" y="3323577"/>
                    <a:pt x="2636554" y="3323577"/>
                  </a:cubicBezTo>
                  <a:cubicBezTo>
                    <a:pt x="2669720" y="3323577"/>
                    <a:pt x="2689923" y="3321796"/>
                    <a:pt x="2695581" y="3321177"/>
                  </a:cubicBezTo>
                  <a:cubicBezTo>
                    <a:pt x="2767294" y="3312538"/>
                    <a:pt x="2835931" y="3295260"/>
                    <a:pt x="2905264" y="3268380"/>
                  </a:cubicBezTo>
                  <a:cubicBezTo>
                    <a:pt x="2980016" y="3239215"/>
                    <a:pt x="3049110" y="3200086"/>
                    <a:pt x="3110594" y="3152042"/>
                  </a:cubicBezTo>
                  <a:lnTo>
                    <a:pt x="3139998" y="3128934"/>
                  </a:lnTo>
                  <a:lnTo>
                    <a:pt x="3260851" y="3010310"/>
                  </a:lnTo>
                  <a:cubicBezTo>
                    <a:pt x="3354930" y="2916117"/>
                    <a:pt x="3358016" y="2765870"/>
                    <a:pt x="3267652" y="2675487"/>
                  </a:cubicBezTo>
                  <a:close/>
                </a:path>
              </a:pathLst>
            </a:custGeom>
            <a:grpFill/>
            <a:ln w="95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4" name="Freeform: Shape 13">
              <a:extLst>
                <a:ext uri="{FF2B5EF4-FFF2-40B4-BE49-F238E27FC236}">
                  <a16:creationId xmlns="" xmlns:a16="http://schemas.microsoft.com/office/drawing/2014/main" id="{28DA37F1-2D0B-4FC8-8C90-15FB86EE87C1}"/>
                </a:ext>
              </a:extLst>
            </p:cNvPr>
            <p:cNvSpPr/>
            <p:nvPr/>
          </p:nvSpPr>
          <p:spPr>
            <a:xfrm>
              <a:off x="6220558" y="1733550"/>
              <a:ext cx="1495425" cy="1514475"/>
            </a:xfrm>
            <a:custGeom>
              <a:avLst/>
              <a:gdLst>
                <a:gd name="connsiteX0" fmla="*/ 335338 w 1495425"/>
                <a:gd name="connsiteY0" fmla="*/ 1484462 h 1514475"/>
                <a:gd name="connsiteX1" fmla="*/ 399403 w 1495425"/>
                <a:gd name="connsiteY1" fmla="*/ 1517152 h 1514475"/>
                <a:gd name="connsiteX2" fmla="*/ 442922 w 1495425"/>
                <a:gd name="connsiteY2" fmla="*/ 1499102 h 1514475"/>
                <a:gd name="connsiteX3" fmla="*/ 449552 w 1495425"/>
                <a:gd name="connsiteY3" fmla="*/ 1491329 h 1514475"/>
                <a:gd name="connsiteX4" fmla="*/ 1115311 w 1495425"/>
                <a:gd name="connsiteY4" fmla="*/ 825627 h 1514475"/>
                <a:gd name="connsiteX5" fmla="*/ 1316470 w 1495425"/>
                <a:gd name="connsiteY5" fmla="*/ 1026690 h 1514475"/>
                <a:gd name="connsiteX6" fmla="*/ 1399404 w 1495425"/>
                <a:gd name="connsiteY6" fmla="*/ 1040616 h 1514475"/>
                <a:gd name="connsiteX7" fmla="*/ 1422226 w 1495425"/>
                <a:gd name="connsiteY7" fmla="*/ 959682 h 1514475"/>
                <a:gd name="connsiteX8" fmla="*/ 1503617 w 1495425"/>
                <a:gd name="connsiteY8" fmla="*/ 97965 h 1514475"/>
                <a:gd name="connsiteX9" fmla="*/ 1480223 w 1495425"/>
                <a:gd name="connsiteY9" fmla="*/ 25870 h 1514475"/>
                <a:gd name="connsiteX10" fmla="*/ 1415597 w 1495425"/>
                <a:gd name="connsiteY10" fmla="*/ 0 h 1514475"/>
                <a:gd name="connsiteX11" fmla="*/ 551136 w 1495425"/>
                <a:gd name="connsiteY11" fmla="*/ 108642 h 1514475"/>
                <a:gd name="connsiteX12" fmla="*/ 473069 w 1495425"/>
                <a:gd name="connsiteY12" fmla="*/ 133121 h 1514475"/>
                <a:gd name="connsiteX13" fmla="*/ 493091 w 1495425"/>
                <a:gd name="connsiteY13" fmla="*/ 231524 h 1514475"/>
                <a:gd name="connsiteX14" fmla="*/ 677380 w 1495425"/>
                <a:gd name="connsiteY14" fmla="*/ 415871 h 1514475"/>
                <a:gd name="connsiteX15" fmla="*/ 18365 w 1495425"/>
                <a:gd name="connsiteY15" fmla="*/ 1074763 h 1514475"/>
                <a:gd name="connsiteX16" fmla="*/ 26089 w 1495425"/>
                <a:gd name="connsiteY16" fmla="*/ 1175280 h 1514475"/>
                <a:gd name="connsiteX17" fmla="*/ 335338 w 1495425"/>
                <a:gd name="connsiteY17" fmla="*/ 1484462 h 151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95425" h="1514475">
                  <a:moveTo>
                    <a:pt x="335338" y="1484462"/>
                  </a:moveTo>
                  <a:cubicBezTo>
                    <a:pt x="356731" y="1505912"/>
                    <a:pt x="378295" y="1516923"/>
                    <a:pt x="399403" y="1517152"/>
                  </a:cubicBezTo>
                  <a:cubicBezTo>
                    <a:pt x="415700" y="1517323"/>
                    <a:pt x="431083" y="1510998"/>
                    <a:pt x="442922" y="1499102"/>
                  </a:cubicBezTo>
                  <a:cubicBezTo>
                    <a:pt x="445894" y="1496073"/>
                    <a:pt x="447952" y="1493444"/>
                    <a:pt x="449552" y="1491329"/>
                  </a:cubicBezTo>
                  <a:lnTo>
                    <a:pt x="1115311" y="825627"/>
                  </a:lnTo>
                  <a:lnTo>
                    <a:pt x="1316470" y="1026690"/>
                  </a:lnTo>
                  <a:cubicBezTo>
                    <a:pt x="1360228" y="1070448"/>
                    <a:pt x="1389041" y="1051112"/>
                    <a:pt x="1399404" y="1040616"/>
                  </a:cubicBezTo>
                  <a:cubicBezTo>
                    <a:pt x="1422226" y="1017851"/>
                    <a:pt x="1422731" y="970407"/>
                    <a:pt x="1422226" y="959682"/>
                  </a:cubicBezTo>
                  <a:lnTo>
                    <a:pt x="1503617" y="97965"/>
                  </a:lnTo>
                  <a:cubicBezTo>
                    <a:pt x="1503836" y="93564"/>
                    <a:pt x="1506303" y="54045"/>
                    <a:pt x="1480223" y="25870"/>
                  </a:cubicBezTo>
                  <a:cubicBezTo>
                    <a:pt x="1469422" y="13992"/>
                    <a:pt x="1449515" y="0"/>
                    <a:pt x="1415597" y="0"/>
                  </a:cubicBezTo>
                  <a:cubicBezTo>
                    <a:pt x="1322528" y="57"/>
                    <a:pt x="578997" y="104470"/>
                    <a:pt x="551136" y="108642"/>
                  </a:cubicBezTo>
                  <a:cubicBezTo>
                    <a:pt x="542268" y="108642"/>
                    <a:pt x="496463" y="109699"/>
                    <a:pt x="473069" y="133121"/>
                  </a:cubicBezTo>
                  <a:cubicBezTo>
                    <a:pt x="458486" y="147761"/>
                    <a:pt x="441551" y="180080"/>
                    <a:pt x="493091" y="231524"/>
                  </a:cubicBezTo>
                  <a:lnTo>
                    <a:pt x="677380" y="415871"/>
                  </a:lnTo>
                  <a:lnTo>
                    <a:pt x="18365" y="1074763"/>
                  </a:lnTo>
                  <a:cubicBezTo>
                    <a:pt x="2344" y="1090889"/>
                    <a:pt x="-16640" y="1132475"/>
                    <a:pt x="26089" y="1175280"/>
                  </a:cubicBezTo>
                  <a:lnTo>
                    <a:pt x="335338" y="1484462"/>
                  </a:lnTo>
                  <a:close/>
                </a:path>
              </a:pathLst>
            </a:custGeom>
            <a:grpFill/>
            <a:ln w="95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sp>
        <p:nvSpPr>
          <p:cNvPr id="16" name="TextBox 15">
            <a:extLst>
              <a:ext uri="{FF2B5EF4-FFF2-40B4-BE49-F238E27FC236}">
                <a16:creationId xmlns="" xmlns:a16="http://schemas.microsoft.com/office/drawing/2014/main" id="{AE3E0703-B7FE-4E29-971E-69026BA1B46D}"/>
              </a:ext>
            </a:extLst>
          </p:cNvPr>
          <p:cNvSpPr txBox="1"/>
          <p:nvPr/>
        </p:nvSpPr>
        <p:spPr>
          <a:xfrm>
            <a:off x="6095999" y="2525116"/>
            <a:ext cx="1348446" cy="276999"/>
          </a:xfrm>
          <a:prstGeom prst="rect">
            <a:avLst/>
          </a:prstGeom>
          <a:noFill/>
        </p:spPr>
        <p:txBody>
          <a:bodyPr wrap="none" rtlCol="0" anchor="ctr">
            <a:spAutoFit/>
          </a:bodyPr>
          <a:lstStyle/>
          <a:p>
            <a:r>
              <a:rPr lang="en-US" sz="1200">
                <a:solidFill>
                  <a:schemeClr val="bg2"/>
                </a:solidFill>
                <a:latin typeface="Arial" panose="020B0604020202020204" pitchFamily="34" charset="0"/>
                <a:cs typeface="Arial" panose="020B0604020202020204" pitchFamily="34" charset="0"/>
              </a:rPr>
              <a:t>(+123) 456-7890</a:t>
            </a:r>
          </a:p>
        </p:txBody>
      </p:sp>
      <p:sp>
        <p:nvSpPr>
          <p:cNvPr id="17" name="TextBox 16">
            <a:extLst>
              <a:ext uri="{FF2B5EF4-FFF2-40B4-BE49-F238E27FC236}">
                <a16:creationId xmlns="" xmlns:a16="http://schemas.microsoft.com/office/drawing/2014/main" id="{959FC26D-50B4-4980-AF26-27374C94A4C5}"/>
              </a:ext>
            </a:extLst>
          </p:cNvPr>
          <p:cNvSpPr txBox="1"/>
          <p:nvPr/>
        </p:nvSpPr>
        <p:spPr>
          <a:xfrm>
            <a:off x="6095999" y="2802115"/>
            <a:ext cx="1348446" cy="276999"/>
          </a:xfrm>
          <a:prstGeom prst="rect">
            <a:avLst/>
          </a:prstGeom>
          <a:noFill/>
        </p:spPr>
        <p:txBody>
          <a:bodyPr wrap="none" rtlCol="0" anchor="ctr">
            <a:spAutoFit/>
          </a:bodyPr>
          <a:lstStyle/>
          <a:p>
            <a:r>
              <a:rPr lang="en-US" sz="1200">
                <a:solidFill>
                  <a:schemeClr val="bg2"/>
                </a:solidFill>
                <a:latin typeface="Arial" panose="020B0604020202020204" pitchFamily="34" charset="0"/>
                <a:cs typeface="Arial" panose="020B0604020202020204" pitchFamily="34" charset="0"/>
              </a:rPr>
              <a:t>(+987) 654-3210</a:t>
            </a:r>
          </a:p>
        </p:txBody>
      </p:sp>
      <p:grpSp>
        <p:nvGrpSpPr>
          <p:cNvPr id="24" name="Group 23">
            <a:extLst>
              <a:ext uri="{FF2B5EF4-FFF2-40B4-BE49-F238E27FC236}">
                <a16:creationId xmlns="" xmlns:a16="http://schemas.microsoft.com/office/drawing/2014/main" id="{24B8A36F-FE8C-4A37-87DA-9C3EF43D8703}"/>
              </a:ext>
            </a:extLst>
          </p:cNvPr>
          <p:cNvGrpSpPr/>
          <p:nvPr/>
        </p:nvGrpSpPr>
        <p:grpSpPr>
          <a:xfrm>
            <a:off x="5668336" y="3206432"/>
            <a:ext cx="274572" cy="215798"/>
            <a:chOff x="3657600" y="1512760"/>
            <a:chExt cx="4867275" cy="3825402"/>
          </a:xfrm>
          <a:solidFill>
            <a:schemeClr val="bg2"/>
          </a:solidFill>
        </p:grpSpPr>
        <p:sp>
          <p:nvSpPr>
            <p:cNvPr id="22" name="Freeform: Shape 21">
              <a:extLst>
                <a:ext uri="{FF2B5EF4-FFF2-40B4-BE49-F238E27FC236}">
                  <a16:creationId xmlns="" xmlns:a16="http://schemas.microsoft.com/office/drawing/2014/main" id="{451F718E-43CD-4870-8084-E789B6ABC6AC}"/>
                </a:ext>
              </a:extLst>
            </p:cNvPr>
            <p:cNvSpPr/>
            <p:nvPr/>
          </p:nvSpPr>
          <p:spPr>
            <a:xfrm>
              <a:off x="3657600" y="1512760"/>
              <a:ext cx="4867275" cy="2428875"/>
            </a:xfrm>
            <a:custGeom>
              <a:avLst/>
              <a:gdLst>
                <a:gd name="connsiteX0" fmla="*/ 467735 w 4867275"/>
                <a:gd name="connsiteY0" fmla="*/ 1180233 h 2428875"/>
                <a:gd name="connsiteX1" fmla="*/ 1025214 w 4867275"/>
                <a:gd name="connsiteY1" fmla="*/ 1567758 h 2428875"/>
                <a:gd name="connsiteX2" fmla="*/ 1737712 w 4867275"/>
                <a:gd name="connsiteY2" fmla="*/ 2064001 h 2428875"/>
                <a:gd name="connsiteX3" fmla="*/ 1853260 w 4867275"/>
                <a:gd name="connsiteY3" fmla="*/ 2146964 h 2428875"/>
                <a:gd name="connsiteX4" fmla="*/ 2000098 w 4867275"/>
                <a:gd name="connsiteY4" fmla="*/ 2250329 h 2428875"/>
                <a:gd name="connsiteX5" fmla="*/ 2141534 w 4867275"/>
                <a:gd name="connsiteY5" fmla="*/ 2338692 h 2428875"/>
                <a:gd name="connsiteX6" fmla="*/ 2297916 w 4867275"/>
                <a:gd name="connsiteY6" fmla="*/ 2412035 h 2428875"/>
                <a:gd name="connsiteX7" fmla="*/ 2433885 w 4867275"/>
                <a:gd name="connsiteY7" fmla="*/ 2436505 h 2428875"/>
                <a:gd name="connsiteX8" fmla="*/ 2436619 w 4867275"/>
                <a:gd name="connsiteY8" fmla="*/ 2436505 h 2428875"/>
                <a:gd name="connsiteX9" fmla="*/ 2439362 w 4867275"/>
                <a:gd name="connsiteY9" fmla="*/ 2436505 h 2428875"/>
                <a:gd name="connsiteX10" fmla="*/ 2575350 w 4867275"/>
                <a:gd name="connsiteY10" fmla="*/ 2412035 h 2428875"/>
                <a:gd name="connsiteX11" fmla="*/ 2731713 w 4867275"/>
                <a:gd name="connsiteY11" fmla="*/ 2338692 h 2428875"/>
                <a:gd name="connsiteX12" fmla="*/ 2873112 w 4867275"/>
                <a:gd name="connsiteY12" fmla="*/ 2250329 h 2428875"/>
                <a:gd name="connsiteX13" fmla="*/ 3019959 w 4867275"/>
                <a:gd name="connsiteY13" fmla="*/ 2146964 h 2428875"/>
                <a:gd name="connsiteX14" fmla="*/ 3135544 w 4867275"/>
                <a:gd name="connsiteY14" fmla="*/ 2064001 h 2428875"/>
                <a:gd name="connsiteX15" fmla="*/ 4408227 w 4867275"/>
                <a:gd name="connsiteY15" fmla="*/ 1180176 h 2428875"/>
                <a:gd name="connsiteX16" fmla="*/ 4739955 w 4867275"/>
                <a:gd name="connsiteY16" fmla="*/ 845696 h 2428875"/>
                <a:gd name="connsiteX17" fmla="*/ 4873238 w 4867275"/>
                <a:gd name="connsiteY17" fmla="*/ 435121 h 2428875"/>
                <a:gd name="connsiteX18" fmla="*/ 4744031 w 4867275"/>
                <a:gd name="connsiteY18" fmla="*/ 127806 h 2428875"/>
                <a:gd name="connsiteX19" fmla="*/ 4438117 w 4867275"/>
                <a:gd name="connsiteY19" fmla="*/ 0 h 2428875"/>
                <a:gd name="connsiteX20" fmla="*/ 435092 w 4867275"/>
                <a:gd name="connsiteY20" fmla="*/ 0 h 2428875"/>
                <a:gd name="connsiteX21" fmla="*/ 112843 w 4867275"/>
                <a:gd name="connsiteY21" fmla="*/ 141389 h 2428875"/>
                <a:gd name="connsiteX22" fmla="*/ 0 w 4867275"/>
                <a:gd name="connsiteY22" fmla="*/ 494909 h 2428875"/>
                <a:gd name="connsiteX23" fmla="*/ 149571 w 4867275"/>
                <a:gd name="connsiteY23" fmla="*/ 866137 h 2428875"/>
                <a:gd name="connsiteX24" fmla="*/ 467735 w 4867275"/>
                <a:gd name="connsiteY24" fmla="*/ 1180233 h 242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867275" h="2428875">
                  <a:moveTo>
                    <a:pt x="467735" y="1180233"/>
                  </a:moveTo>
                  <a:cubicBezTo>
                    <a:pt x="529380" y="1223734"/>
                    <a:pt x="715204" y="1352931"/>
                    <a:pt x="1025214" y="1567758"/>
                  </a:cubicBezTo>
                  <a:cubicBezTo>
                    <a:pt x="1335234" y="1782585"/>
                    <a:pt x="1572730" y="1947996"/>
                    <a:pt x="1737712" y="2064001"/>
                  </a:cubicBezTo>
                  <a:cubicBezTo>
                    <a:pt x="1755839" y="2076717"/>
                    <a:pt x="1794348" y="2104358"/>
                    <a:pt x="1853260" y="2146964"/>
                  </a:cubicBezTo>
                  <a:cubicBezTo>
                    <a:pt x="1912182" y="2189598"/>
                    <a:pt x="1961140" y="2224050"/>
                    <a:pt x="2000098" y="2250329"/>
                  </a:cubicBezTo>
                  <a:cubicBezTo>
                    <a:pt x="2039083" y="2276599"/>
                    <a:pt x="2086213" y="2306069"/>
                    <a:pt x="2141534" y="2338692"/>
                  </a:cubicBezTo>
                  <a:cubicBezTo>
                    <a:pt x="2196837" y="2371287"/>
                    <a:pt x="2248967" y="2395804"/>
                    <a:pt x="2297916" y="2412035"/>
                  </a:cubicBezTo>
                  <a:cubicBezTo>
                    <a:pt x="2346874" y="2428399"/>
                    <a:pt x="2392194" y="2436505"/>
                    <a:pt x="2433885" y="2436505"/>
                  </a:cubicBezTo>
                  <a:lnTo>
                    <a:pt x="2436619" y="2436505"/>
                  </a:lnTo>
                  <a:lnTo>
                    <a:pt x="2439362" y="2436505"/>
                  </a:lnTo>
                  <a:cubicBezTo>
                    <a:pt x="2481053" y="2436505"/>
                    <a:pt x="2526392" y="2428389"/>
                    <a:pt x="2575350" y="2412035"/>
                  </a:cubicBezTo>
                  <a:cubicBezTo>
                    <a:pt x="2624281" y="2395804"/>
                    <a:pt x="2676459" y="2371258"/>
                    <a:pt x="2731713" y="2338692"/>
                  </a:cubicBezTo>
                  <a:cubicBezTo>
                    <a:pt x="2786996" y="2306031"/>
                    <a:pt x="2834126" y="2276589"/>
                    <a:pt x="2873112" y="2250329"/>
                  </a:cubicBezTo>
                  <a:cubicBezTo>
                    <a:pt x="2912097" y="2224050"/>
                    <a:pt x="2961018" y="2189598"/>
                    <a:pt x="3019959" y="2146964"/>
                  </a:cubicBezTo>
                  <a:cubicBezTo>
                    <a:pt x="3078861" y="2104320"/>
                    <a:pt x="3117418" y="2076717"/>
                    <a:pt x="3135544" y="2064001"/>
                  </a:cubicBezTo>
                  <a:cubicBezTo>
                    <a:pt x="3302308" y="1947996"/>
                    <a:pt x="3726580" y="1653378"/>
                    <a:pt x="4408227" y="1180176"/>
                  </a:cubicBezTo>
                  <a:cubicBezTo>
                    <a:pt x="4540568" y="1087755"/>
                    <a:pt x="4651134" y="976236"/>
                    <a:pt x="4739955" y="845696"/>
                  </a:cubicBezTo>
                  <a:cubicBezTo>
                    <a:pt x="4828842" y="715213"/>
                    <a:pt x="4873238" y="578329"/>
                    <a:pt x="4873238" y="435121"/>
                  </a:cubicBezTo>
                  <a:cubicBezTo>
                    <a:pt x="4873238" y="315449"/>
                    <a:pt x="4830156" y="213008"/>
                    <a:pt x="4744031" y="127806"/>
                  </a:cubicBezTo>
                  <a:cubicBezTo>
                    <a:pt x="4657916" y="42586"/>
                    <a:pt x="4555922" y="0"/>
                    <a:pt x="4438117" y="0"/>
                  </a:cubicBezTo>
                  <a:lnTo>
                    <a:pt x="435092" y="0"/>
                  </a:lnTo>
                  <a:cubicBezTo>
                    <a:pt x="295504" y="0"/>
                    <a:pt x="188081" y="47130"/>
                    <a:pt x="112843" y="141389"/>
                  </a:cubicBezTo>
                  <a:cubicBezTo>
                    <a:pt x="37614" y="235668"/>
                    <a:pt x="0" y="353511"/>
                    <a:pt x="0" y="494909"/>
                  </a:cubicBezTo>
                  <a:cubicBezTo>
                    <a:pt x="0" y="609124"/>
                    <a:pt x="49873" y="732892"/>
                    <a:pt x="149571" y="866137"/>
                  </a:cubicBezTo>
                  <a:cubicBezTo>
                    <a:pt x="249260" y="999392"/>
                    <a:pt x="355349" y="1104100"/>
                    <a:pt x="467735" y="1180233"/>
                  </a:cubicBezTo>
                  <a:close/>
                </a:path>
              </a:pathLst>
            </a:custGeom>
            <a:grpFill/>
            <a:ln w="95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3" name="Freeform: Shape 22">
              <a:extLst>
                <a:ext uri="{FF2B5EF4-FFF2-40B4-BE49-F238E27FC236}">
                  <a16:creationId xmlns="" xmlns:a16="http://schemas.microsoft.com/office/drawing/2014/main" id="{87E36310-2766-4844-A275-D3E0E58D83D3}"/>
                </a:ext>
              </a:extLst>
            </p:cNvPr>
            <p:cNvSpPr/>
            <p:nvPr/>
          </p:nvSpPr>
          <p:spPr>
            <a:xfrm>
              <a:off x="3657600" y="2747362"/>
              <a:ext cx="4867275" cy="2590800"/>
            </a:xfrm>
            <a:custGeom>
              <a:avLst/>
              <a:gdLst>
                <a:gd name="connsiteX0" fmla="*/ 4601261 w 4867275"/>
                <a:gd name="connsiteY0" fmla="*/ 236582 h 2590800"/>
                <a:gd name="connsiteX1" fmla="*/ 3247025 w 4867275"/>
                <a:gd name="connsiteY1" fmla="*/ 1174804 h 2590800"/>
                <a:gd name="connsiteX2" fmla="*/ 2995479 w 4867275"/>
                <a:gd name="connsiteY2" fmla="*/ 1352912 h 2590800"/>
                <a:gd name="connsiteX3" fmla="*/ 2738495 w 4867275"/>
                <a:gd name="connsiteY3" fmla="*/ 1483424 h 2590800"/>
                <a:gd name="connsiteX4" fmla="*/ 2439400 w 4867275"/>
                <a:gd name="connsiteY4" fmla="*/ 1550051 h 2590800"/>
                <a:gd name="connsiteX5" fmla="*/ 2436628 w 4867275"/>
                <a:gd name="connsiteY5" fmla="*/ 1550051 h 2590800"/>
                <a:gd name="connsiteX6" fmla="*/ 2433895 w 4867275"/>
                <a:gd name="connsiteY6" fmla="*/ 1550051 h 2590800"/>
                <a:gd name="connsiteX7" fmla="*/ 2134762 w 4867275"/>
                <a:gd name="connsiteY7" fmla="*/ 1483424 h 2590800"/>
                <a:gd name="connsiteX8" fmla="*/ 1877778 w 4867275"/>
                <a:gd name="connsiteY8" fmla="*/ 1352912 h 2590800"/>
                <a:gd name="connsiteX9" fmla="*/ 1626251 w 4867275"/>
                <a:gd name="connsiteY9" fmla="*/ 1174804 h 2590800"/>
                <a:gd name="connsiteX10" fmla="*/ 274691 w 4867275"/>
                <a:gd name="connsiteY10" fmla="*/ 236582 h 2590800"/>
                <a:gd name="connsiteX11" fmla="*/ 0 w 4867275"/>
                <a:gd name="connsiteY11" fmla="*/ 0 h 2590800"/>
                <a:gd name="connsiteX12" fmla="*/ 0 w 4867275"/>
                <a:gd name="connsiteY12" fmla="*/ 2159175 h 2590800"/>
                <a:gd name="connsiteX13" fmla="*/ 127806 w 4867275"/>
                <a:gd name="connsiteY13" fmla="*/ 2466499 h 2590800"/>
                <a:gd name="connsiteX14" fmla="*/ 435121 w 4867275"/>
                <a:gd name="connsiteY14" fmla="*/ 2594343 h 2590800"/>
                <a:gd name="connsiteX15" fmla="*/ 4438155 w 4867275"/>
                <a:gd name="connsiteY15" fmla="*/ 2594343 h 2590800"/>
                <a:gd name="connsiteX16" fmla="*/ 4745441 w 4867275"/>
                <a:gd name="connsiteY16" fmla="*/ 2466499 h 2590800"/>
                <a:gd name="connsiteX17" fmla="*/ 4873248 w 4867275"/>
                <a:gd name="connsiteY17" fmla="*/ 2159175 h 2590800"/>
                <a:gd name="connsiteX18" fmla="*/ 4873248 w 4867275"/>
                <a:gd name="connsiteY18" fmla="*/ 0 h 2590800"/>
                <a:gd name="connsiteX19" fmla="*/ 4601261 w 4867275"/>
                <a:gd name="connsiteY19" fmla="*/ 236582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67275" h="2590800">
                  <a:moveTo>
                    <a:pt x="4601261" y="236582"/>
                  </a:moveTo>
                  <a:cubicBezTo>
                    <a:pt x="4006672" y="639023"/>
                    <a:pt x="3555187" y="951786"/>
                    <a:pt x="3247025" y="1174804"/>
                  </a:cubicBezTo>
                  <a:cubicBezTo>
                    <a:pt x="3143688" y="1250918"/>
                    <a:pt x="3059859" y="1310335"/>
                    <a:pt x="2995479" y="1352912"/>
                  </a:cubicBezTo>
                  <a:cubicBezTo>
                    <a:pt x="2931100" y="1395517"/>
                    <a:pt x="2845480" y="1439027"/>
                    <a:pt x="2738495" y="1483424"/>
                  </a:cubicBezTo>
                  <a:cubicBezTo>
                    <a:pt x="2631548" y="1527886"/>
                    <a:pt x="2531878" y="1550051"/>
                    <a:pt x="2439400" y="1550051"/>
                  </a:cubicBezTo>
                  <a:lnTo>
                    <a:pt x="2436628" y="1550051"/>
                  </a:lnTo>
                  <a:lnTo>
                    <a:pt x="2433895" y="1550051"/>
                  </a:lnTo>
                  <a:cubicBezTo>
                    <a:pt x="2341436" y="1550051"/>
                    <a:pt x="2241709" y="1527886"/>
                    <a:pt x="2134762" y="1483424"/>
                  </a:cubicBezTo>
                  <a:cubicBezTo>
                    <a:pt x="2027815" y="1439027"/>
                    <a:pt x="1942138" y="1395517"/>
                    <a:pt x="1877778" y="1352912"/>
                  </a:cubicBezTo>
                  <a:cubicBezTo>
                    <a:pt x="1813436" y="1310335"/>
                    <a:pt x="1729578" y="1250918"/>
                    <a:pt x="1626251" y="1174804"/>
                  </a:cubicBezTo>
                  <a:cubicBezTo>
                    <a:pt x="1381487" y="995334"/>
                    <a:pt x="930974" y="682552"/>
                    <a:pt x="274691" y="236582"/>
                  </a:cubicBezTo>
                  <a:cubicBezTo>
                    <a:pt x="171326" y="167735"/>
                    <a:pt x="79772" y="88821"/>
                    <a:pt x="0" y="0"/>
                  </a:cubicBezTo>
                  <a:lnTo>
                    <a:pt x="0" y="2159175"/>
                  </a:lnTo>
                  <a:cubicBezTo>
                    <a:pt x="0" y="2278904"/>
                    <a:pt x="42586" y="2381288"/>
                    <a:pt x="127806" y="2466499"/>
                  </a:cubicBezTo>
                  <a:cubicBezTo>
                    <a:pt x="213008" y="2551738"/>
                    <a:pt x="315458" y="2594343"/>
                    <a:pt x="435121" y="2594343"/>
                  </a:cubicBezTo>
                  <a:lnTo>
                    <a:pt x="4438155" y="2594343"/>
                  </a:lnTo>
                  <a:cubicBezTo>
                    <a:pt x="4557789" y="2594343"/>
                    <a:pt x="4660230" y="2551738"/>
                    <a:pt x="4745441" y="2466499"/>
                  </a:cubicBezTo>
                  <a:cubicBezTo>
                    <a:pt x="4830680" y="2381260"/>
                    <a:pt x="4873248" y="2278913"/>
                    <a:pt x="4873248" y="2159175"/>
                  </a:cubicBezTo>
                  <a:lnTo>
                    <a:pt x="4873248" y="0"/>
                  </a:lnTo>
                  <a:cubicBezTo>
                    <a:pt x="4795276" y="86982"/>
                    <a:pt x="4704655" y="165897"/>
                    <a:pt x="4601261" y="236582"/>
                  </a:cubicBezTo>
                  <a:close/>
                </a:path>
              </a:pathLst>
            </a:custGeom>
            <a:grpFill/>
            <a:ln w="9525"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grpSp>
      <p:sp>
        <p:nvSpPr>
          <p:cNvPr id="25" name="TextBox 24">
            <a:extLst>
              <a:ext uri="{FF2B5EF4-FFF2-40B4-BE49-F238E27FC236}">
                <a16:creationId xmlns="" xmlns:a16="http://schemas.microsoft.com/office/drawing/2014/main" id="{B67B5DBB-F255-4E6B-AB19-650B7B0AAE0C}"/>
              </a:ext>
            </a:extLst>
          </p:cNvPr>
          <p:cNvSpPr txBox="1"/>
          <p:nvPr/>
        </p:nvSpPr>
        <p:spPr>
          <a:xfrm>
            <a:off x="6095999" y="3175832"/>
            <a:ext cx="1838965" cy="276999"/>
          </a:xfrm>
          <a:prstGeom prst="rect">
            <a:avLst/>
          </a:prstGeom>
          <a:noFill/>
        </p:spPr>
        <p:txBody>
          <a:bodyPr wrap="none" rtlCol="0" anchor="ctr">
            <a:spAutoFit/>
          </a:bodyPr>
          <a:lstStyle/>
          <a:p>
            <a:r>
              <a:rPr lang="en-US" sz="1200">
                <a:solidFill>
                  <a:schemeClr val="bg2"/>
                </a:solidFill>
                <a:latin typeface="Arial" panose="020B0604020202020204" pitchFamily="34" charset="0"/>
                <a:cs typeface="Arial" panose="020B0604020202020204" pitchFamily="34" charset="0"/>
              </a:rPr>
              <a:t>youremail@domain.com</a:t>
            </a:r>
          </a:p>
        </p:txBody>
      </p:sp>
      <p:sp>
        <p:nvSpPr>
          <p:cNvPr id="48" name="TextBox 47">
            <a:extLst>
              <a:ext uri="{FF2B5EF4-FFF2-40B4-BE49-F238E27FC236}">
                <a16:creationId xmlns="" xmlns:a16="http://schemas.microsoft.com/office/drawing/2014/main" id="{E9E041E5-528C-4FCF-9809-97711B1406FF}"/>
              </a:ext>
            </a:extLst>
          </p:cNvPr>
          <p:cNvSpPr txBox="1"/>
          <p:nvPr/>
        </p:nvSpPr>
        <p:spPr>
          <a:xfrm>
            <a:off x="4831102" y="4246784"/>
            <a:ext cx="2529795" cy="523220"/>
          </a:xfrm>
          <a:prstGeom prst="rect">
            <a:avLst/>
          </a:prstGeom>
          <a:noFill/>
        </p:spPr>
        <p:txBody>
          <a:bodyPr wrap="none" rtlCol="0" anchor="ctr">
            <a:spAutoFit/>
          </a:bodyPr>
          <a:lstStyle/>
          <a:p>
            <a:pPr algn="ctr"/>
            <a:r>
              <a:rPr lang="en-US" sz="2800" b="1" i="1">
                <a:solidFill>
                  <a:schemeClr val="bg1"/>
                </a:solidFill>
                <a:latin typeface="Arial" panose="020B0604020202020204" pitchFamily="34" charset="0"/>
                <a:cs typeface="Arial" panose="020B0604020202020204" pitchFamily="34" charset="0"/>
              </a:rPr>
              <a:t>STORE OPEN</a:t>
            </a:r>
          </a:p>
        </p:txBody>
      </p:sp>
      <p:sp>
        <p:nvSpPr>
          <p:cNvPr id="53" name="TextBox 52">
            <a:extLst>
              <a:ext uri="{FF2B5EF4-FFF2-40B4-BE49-F238E27FC236}">
                <a16:creationId xmlns="" xmlns:a16="http://schemas.microsoft.com/office/drawing/2014/main" id="{DFD6C058-82C5-4154-800F-933CB40DE533}"/>
              </a:ext>
            </a:extLst>
          </p:cNvPr>
          <p:cNvSpPr txBox="1"/>
          <p:nvPr/>
        </p:nvSpPr>
        <p:spPr>
          <a:xfrm>
            <a:off x="5206170" y="4655345"/>
            <a:ext cx="1779654" cy="400110"/>
          </a:xfrm>
          <a:prstGeom prst="rect">
            <a:avLst/>
          </a:prstGeom>
          <a:noFill/>
        </p:spPr>
        <p:txBody>
          <a:bodyPr wrap="none" rtlCol="0" anchor="ctr">
            <a:spAutoFit/>
          </a:bodyPr>
          <a:lstStyle/>
          <a:p>
            <a:pPr algn="ctr"/>
            <a:r>
              <a:rPr lang="en-US" sz="2000" b="1">
                <a:solidFill>
                  <a:schemeClr val="bg1"/>
                </a:solidFill>
                <a:latin typeface="Arial" panose="020B0604020202020204" pitchFamily="34" charset="0"/>
                <a:cs typeface="Arial" panose="020B0604020202020204" pitchFamily="34" charset="0"/>
              </a:rPr>
              <a:t>08:00 – 22:00</a:t>
            </a:r>
          </a:p>
        </p:txBody>
      </p:sp>
      <p:sp>
        <p:nvSpPr>
          <p:cNvPr id="55" name="TextBox 54">
            <a:extLst>
              <a:ext uri="{FF2B5EF4-FFF2-40B4-BE49-F238E27FC236}">
                <a16:creationId xmlns="" xmlns:a16="http://schemas.microsoft.com/office/drawing/2014/main" id="{687E4725-09A1-4F41-943B-332B551E78CD}"/>
              </a:ext>
            </a:extLst>
          </p:cNvPr>
          <p:cNvSpPr txBox="1"/>
          <p:nvPr/>
        </p:nvSpPr>
        <p:spPr>
          <a:xfrm>
            <a:off x="1103128" y="5194702"/>
            <a:ext cx="9985744" cy="923330"/>
          </a:xfrm>
          <a:prstGeom prst="rect">
            <a:avLst/>
          </a:prstGeom>
          <a:noFill/>
        </p:spPr>
        <p:txBody>
          <a:bodyPr wrap="square" rtlCol="0" anchor="ctr">
            <a:spAutoFit/>
          </a:bodyPr>
          <a:lstStyle/>
          <a:p>
            <a:pPr algn="ctr">
              <a:lnSpc>
                <a:spcPct val="150000"/>
              </a:lnSpc>
            </a:pPr>
            <a:r>
              <a:rPr lang="en-US" sz="1200">
                <a:solidFill>
                  <a:schemeClr val="bg1"/>
                </a:solidFill>
                <a:latin typeface="Arial" panose="020B0604020202020204" pitchFamily="34" charset="0"/>
                <a:cs typeface="Arial" panose="020B0604020202020204" pitchFamily="34" charset="0"/>
              </a:rPr>
              <a:t>A small river named Duden flows by their place and supplies it with the necessary regelialia. It is a paradisematic country, in which roasted parts of sentences fly into your mouth. Even the all-powerful Pointing has no control about the blind texts it is an almost unorthographic life One day however a small line of blind text by the name of Lorem Ipsum decided to leave for the far World of Grammar.</a:t>
            </a:r>
          </a:p>
        </p:txBody>
      </p:sp>
    </p:spTree>
    <p:extLst>
      <p:ext uri="{BB962C8B-B14F-4D97-AF65-F5344CB8AC3E}">
        <p14:creationId xmlns:p14="http://schemas.microsoft.com/office/powerpoint/2010/main" val="34363013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p:cTn id="38" dur="500" fill="hold"/>
                                        <p:tgtEl>
                                          <p:spTgt spid="24"/>
                                        </p:tgtEl>
                                        <p:attrNameLst>
                                          <p:attrName>ppt_w</p:attrName>
                                        </p:attrNameLst>
                                      </p:cBhvr>
                                      <p:tavLst>
                                        <p:tav tm="0">
                                          <p:val>
                                            <p:fltVal val="0"/>
                                          </p:val>
                                        </p:tav>
                                        <p:tav tm="100000">
                                          <p:val>
                                            <p:strVal val="#ppt_w"/>
                                          </p:val>
                                        </p:tav>
                                      </p:tavLst>
                                    </p:anim>
                                    <p:anim calcmode="lin" valueType="num">
                                      <p:cBhvr>
                                        <p:cTn id="39" dur="500" fill="hold"/>
                                        <p:tgtEl>
                                          <p:spTgt spid="24"/>
                                        </p:tgtEl>
                                        <p:attrNameLst>
                                          <p:attrName>ppt_h</p:attrName>
                                        </p:attrNameLst>
                                      </p:cBhvr>
                                      <p:tavLst>
                                        <p:tav tm="0">
                                          <p:val>
                                            <p:fltVal val="0"/>
                                          </p:val>
                                        </p:tav>
                                        <p:tav tm="100000">
                                          <p:val>
                                            <p:strVal val="#ppt_h"/>
                                          </p:val>
                                        </p:tav>
                                      </p:tavLst>
                                    </p:anim>
                                    <p:animEffect transition="in" filter="fade">
                                      <p:cBhvr>
                                        <p:cTn id="40" dur="500"/>
                                        <p:tgtEl>
                                          <p:spTgt spid="24"/>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childTnLst>
                          </p:cTn>
                        </p:par>
                        <p:par>
                          <p:cTn id="45" fill="hold">
                            <p:stCondLst>
                              <p:cond delay="4500"/>
                            </p:stCondLst>
                            <p:childTnLst>
                              <p:par>
                                <p:cTn id="46" presetID="35" presetClass="entr" presetSubtype="0"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500"/>
                                        <p:tgtEl>
                                          <p:spTgt spid="8"/>
                                        </p:tgtEl>
                                      </p:cBhvr>
                                    </p:animEffect>
                                    <p:anim calcmode="lin" valueType="num">
                                      <p:cBhvr>
                                        <p:cTn id="49" dur="1500" fill="hold"/>
                                        <p:tgtEl>
                                          <p:spTgt spid="8"/>
                                        </p:tgtEl>
                                        <p:attrNameLst>
                                          <p:attrName>style.rotation</p:attrName>
                                        </p:attrNameLst>
                                      </p:cBhvr>
                                      <p:tavLst>
                                        <p:tav tm="0">
                                          <p:val>
                                            <p:fltVal val="720"/>
                                          </p:val>
                                        </p:tav>
                                        <p:tav tm="100000">
                                          <p:val>
                                            <p:fltVal val="0"/>
                                          </p:val>
                                        </p:tav>
                                      </p:tavLst>
                                    </p:anim>
                                    <p:anim calcmode="lin" valueType="num">
                                      <p:cBhvr>
                                        <p:cTn id="50" dur="1500" fill="hold"/>
                                        <p:tgtEl>
                                          <p:spTgt spid="8"/>
                                        </p:tgtEl>
                                        <p:attrNameLst>
                                          <p:attrName>ppt_h</p:attrName>
                                        </p:attrNameLst>
                                      </p:cBhvr>
                                      <p:tavLst>
                                        <p:tav tm="0">
                                          <p:val>
                                            <p:fltVal val="0"/>
                                          </p:val>
                                        </p:tav>
                                        <p:tav tm="100000">
                                          <p:val>
                                            <p:strVal val="#ppt_h"/>
                                          </p:val>
                                        </p:tav>
                                      </p:tavLst>
                                    </p:anim>
                                    <p:anim calcmode="lin" valueType="num">
                                      <p:cBhvr>
                                        <p:cTn id="51" dur="1500" fill="hold"/>
                                        <p:tgtEl>
                                          <p:spTgt spid="8"/>
                                        </p:tgtEl>
                                        <p:attrNameLst>
                                          <p:attrName>ppt_w</p:attrName>
                                        </p:attrNameLst>
                                      </p:cBhvr>
                                      <p:tavLst>
                                        <p:tav tm="0">
                                          <p:val>
                                            <p:fltVal val="0"/>
                                          </p:val>
                                        </p:tav>
                                        <p:tav tm="100000">
                                          <p:val>
                                            <p:strVal val="#ppt_w"/>
                                          </p:val>
                                        </p:tav>
                                      </p:tavLst>
                                    </p:anim>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fade">
                                      <p:cBhvr>
                                        <p:cTn id="63" dur="500"/>
                                        <p:tgtEl>
                                          <p:spTgt spid="53"/>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ipe(up)">
                                      <p:cBhvr>
                                        <p:cTn id="6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 grpId="0"/>
      <p:bldP spid="4" grpId="0" animBg="1"/>
      <p:bldP spid="5" grpId="0"/>
      <p:bldP spid="6" grpId="0"/>
      <p:bldP spid="8" grpId="0" animBg="1"/>
      <p:bldP spid="16" grpId="0"/>
      <p:bldP spid="17" grpId="0"/>
      <p:bldP spid="25" grpId="0"/>
      <p:bldP spid="48" grpId="0"/>
      <p:bldP spid="53" grpId="0"/>
      <p:bldP spid="5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 xmlns:a16="http://schemas.microsoft.com/office/drawing/2014/main" id="{5D7BB55F-8581-4287-9585-3AA3AF11C7A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1875" b="21875"/>
          <a:stretch>
            <a:fillRect/>
          </a:stretch>
        </p:blipFill>
        <p:spPr/>
      </p:pic>
      <p:sp>
        <p:nvSpPr>
          <p:cNvPr id="10" name="Rectangle 9">
            <a:extLst>
              <a:ext uri="{FF2B5EF4-FFF2-40B4-BE49-F238E27FC236}">
                <a16:creationId xmlns="" xmlns:a16="http://schemas.microsoft.com/office/drawing/2014/main" id="{444AA4FA-A8EC-4BFE-AE5F-36FC865D14F4}"/>
              </a:ext>
            </a:extLst>
          </p:cNvPr>
          <p:cNvSpPr/>
          <p:nvPr/>
        </p:nvSpPr>
        <p:spPr>
          <a:xfrm>
            <a:off x="0" y="0"/>
            <a:ext cx="12192000" cy="6857999"/>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5D462053-64CA-4377-85FD-454B6E992E88}"/>
              </a:ext>
            </a:extLst>
          </p:cNvPr>
          <p:cNvSpPr txBox="1"/>
          <p:nvPr/>
        </p:nvSpPr>
        <p:spPr>
          <a:xfrm>
            <a:off x="2102757" y="2767279"/>
            <a:ext cx="7986482" cy="1323439"/>
          </a:xfrm>
          <a:prstGeom prst="rect">
            <a:avLst/>
          </a:prstGeom>
          <a:noFill/>
        </p:spPr>
        <p:txBody>
          <a:bodyPr wrap="none" rtlCol="0" anchor="ctr">
            <a:spAutoFit/>
          </a:bodyPr>
          <a:lstStyle/>
          <a:p>
            <a:pPr algn="ctr"/>
            <a:r>
              <a:rPr lang="en-US" sz="4000" b="1" i="1">
                <a:solidFill>
                  <a:schemeClr val="bg1"/>
                </a:solidFill>
                <a:latin typeface="Arial" panose="020B0604020202020204" pitchFamily="34" charset="0"/>
                <a:cs typeface="Arial" panose="020B0604020202020204" pitchFamily="34" charset="0"/>
              </a:rPr>
              <a:t>THE TRUE CHAMPION </a:t>
            </a:r>
          </a:p>
          <a:p>
            <a:pPr algn="ctr"/>
            <a:r>
              <a:rPr lang="en-US" sz="4000" b="1" i="1">
                <a:solidFill>
                  <a:schemeClr val="bg1"/>
                </a:solidFill>
                <a:latin typeface="Arial" panose="020B0604020202020204" pitchFamily="34" charset="0"/>
                <a:cs typeface="Arial" panose="020B0604020202020204" pitchFamily="34" charset="0"/>
              </a:rPr>
              <a:t>BELIEVES IN THE IMPOSSIBLE.</a:t>
            </a:r>
          </a:p>
        </p:txBody>
      </p:sp>
      <p:sp>
        <p:nvSpPr>
          <p:cNvPr id="12" name="TextBox 11">
            <a:extLst>
              <a:ext uri="{FF2B5EF4-FFF2-40B4-BE49-F238E27FC236}">
                <a16:creationId xmlns="" xmlns:a16="http://schemas.microsoft.com/office/drawing/2014/main" id="{7605A576-2916-47BF-9BEA-02624E0C2738}"/>
              </a:ext>
            </a:extLst>
          </p:cNvPr>
          <p:cNvSpPr txBox="1"/>
          <p:nvPr/>
        </p:nvSpPr>
        <p:spPr>
          <a:xfrm>
            <a:off x="329609" y="6046310"/>
            <a:ext cx="1740348" cy="584775"/>
          </a:xfrm>
          <a:prstGeom prst="rect">
            <a:avLst/>
          </a:prstGeom>
          <a:noFill/>
        </p:spPr>
        <p:txBody>
          <a:bodyPr wrap="none" rtlCol="0" anchor="ctr">
            <a:spAutoFit/>
          </a:bodyPr>
          <a:lstStyle/>
          <a:p>
            <a:r>
              <a:rPr lang="en-US" sz="1600">
                <a:solidFill>
                  <a:schemeClr val="bg1"/>
                </a:solidFill>
                <a:latin typeface="Arial" panose="020B0604020202020204" pitchFamily="34" charset="0"/>
                <a:cs typeface="Arial" panose="020B0604020202020204" pitchFamily="34" charset="0"/>
              </a:rPr>
              <a:t>Best Regards,</a:t>
            </a:r>
          </a:p>
          <a:p>
            <a:r>
              <a:rPr lang="en-US" sz="1600">
                <a:solidFill>
                  <a:schemeClr val="bg1"/>
                </a:solidFill>
                <a:latin typeface="Arial" panose="020B0604020202020204" pitchFamily="34" charset="0"/>
                <a:cs typeface="Arial" panose="020B0604020202020204" pitchFamily="34" charset="0"/>
              </a:rPr>
              <a:t>Specializer Team</a:t>
            </a:r>
          </a:p>
        </p:txBody>
      </p:sp>
      <p:sp>
        <p:nvSpPr>
          <p:cNvPr id="13" name="Freeform 68">
            <a:extLst>
              <a:ext uri="{FF2B5EF4-FFF2-40B4-BE49-F238E27FC236}">
                <a16:creationId xmlns="" xmlns:a16="http://schemas.microsoft.com/office/drawing/2014/main" id="{39BBD093-0FCE-4732-A216-DEC249014B9C}"/>
              </a:ext>
            </a:extLst>
          </p:cNvPr>
          <p:cNvSpPr>
            <a:spLocks noEditPoints="1"/>
          </p:cNvSpPr>
          <p:nvPr/>
        </p:nvSpPr>
        <p:spPr bwMode="auto">
          <a:xfrm>
            <a:off x="11201762" y="6406109"/>
            <a:ext cx="224976" cy="224976"/>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157 w 437"/>
              <a:gd name="T11" fmla="*/ 337 h 437"/>
              <a:gd name="T12" fmla="*/ 101 w 437"/>
              <a:gd name="T13" fmla="*/ 337 h 437"/>
              <a:gd name="T14" fmla="*/ 101 w 437"/>
              <a:gd name="T15" fmla="*/ 177 h 437"/>
              <a:gd name="T16" fmla="*/ 157 w 437"/>
              <a:gd name="T17" fmla="*/ 177 h 437"/>
              <a:gd name="T18" fmla="*/ 157 w 437"/>
              <a:gd name="T19" fmla="*/ 337 h 437"/>
              <a:gd name="T20" fmla="*/ 129 w 437"/>
              <a:gd name="T21" fmla="*/ 155 h 437"/>
              <a:gd name="T22" fmla="*/ 98 w 437"/>
              <a:gd name="T23" fmla="*/ 128 h 437"/>
              <a:gd name="T24" fmla="*/ 129 w 437"/>
              <a:gd name="T25" fmla="*/ 100 h 437"/>
              <a:gd name="T26" fmla="*/ 160 w 437"/>
              <a:gd name="T27" fmla="*/ 128 h 437"/>
              <a:gd name="T28" fmla="*/ 129 w 437"/>
              <a:gd name="T29" fmla="*/ 155 h 437"/>
              <a:gd name="T30" fmla="*/ 347 w 437"/>
              <a:gd name="T31" fmla="*/ 337 h 437"/>
              <a:gd name="T32" fmla="*/ 296 w 437"/>
              <a:gd name="T33" fmla="*/ 337 h 437"/>
              <a:gd name="T34" fmla="*/ 296 w 437"/>
              <a:gd name="T35" fmla="*/ 251 h 437"/>
              <a:gd name="T36" fmla="*/ 268 w 437"/>
              <a:gd name="T37" fmla="*/ 214 h 437"/>
              <a:gd name="T38" fmla="*/ 240 w 437"/>
              <a:gd name="T39" fmla="*/ 235 h 437"/>
              <a:gd name="T40" fmla="*/ 237 w 437"/>
              <a:gd name="T41" fmla="*/ 248 h 437"/>
              <a:gd name="T42" fmla="*/ 237 w 437"/>
              <a:gd name="T43" fmla="*/ 337 h 437"/>
              <a:gd name="T44" fmla="*/ 185 w 437"/>
              <a:gd name="T45" fmla="*/ 337 h 437"/>
              <a:gd name="T46" fmla="*/ 185 w 437"/>
              <a:gd name="T47" fmla="*/ 177 h 437"/>
              <a:gd name="T48" fmla="*/ 237 w 437"/>
              <a:gd name="T49" fmla="*/ 177 h 437"/>
              <a:gd name="T50" fmla="*/ 237 w 437"/>
              <a:gd name="T51" fmla="*/ 198 h 437"/>
              <a:gd name="T52" fmla="*/ 285 w 437"/>
              <a:gd name="T53" fmla="*/ 174 h 437"/>
              <a:gd name="T54" fmla="*/ 347 w 437"/>
              <a:gd name="T55" fmla="*/ 245 h 437"/>
              <a:gd name="T56" fmla="*/ 347 w 437"/>
              <a:gd name="T57" fmla="*/ 3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157" y="337"/>
                </a:moveTo>
                <a:cubicBezTo>
                  <a:pt x="101" y="337"/>
                  <a:pt x="101" y="337"/>
                  <a:pt x="101" y="337"/>
                </a:cubicBezTo>
                <a:cubicBezTo>
                  <a:pt x="101" y="177"/>
                  <a:pt x="101" y="177"/>
                  <a:pt x="101" y="177"/>
                </a:cubicBezTo>
                <a:cubicBezTo>
                  <a:pt x="157" y="177"/>
                  <a:pt x="157" y="177"/>
                  <a:pt x="157" y="177"/>
                </a:cubicBezTo>
                <a:cubicBezTo>
                  <a:pt x="157" y="337"/>
                  <a:pt x="157" y="337"/>
                  <a:pt x="157" y="337"/>
                </a:cubicBezTo>
                <a:close/>
                <a:moveTo>
                  <a:pt x="129" y="155"/>
                </a:moveTo>
                <a:cubicBezTo>
                  <a:pt x="111" y="155"/>
                  <a:pt x="98" y="143"/>
                  <a:pt x="98" y="128"/>
                </a:cubicBezTo>
                <a:cubicBezTo>
                  <a:pt x="98" y="112"/>
                  <a:pt x="111" y="100"/>
                  <a:pt x="129" y="100"/>
                </a:cubicBezTo>
                <a:cubicBezTo>
                  <a:pt x="148" y="100"/>
                  <a:pt x="160" y="112"/>
                  <a:pt x="160" y="128"/>
                </a:cubicBezTo>
                <a:cubicBezTo>
                  <a:pt x="160" y="143"/>
                  <a:pt x="148" y="155"/>
                  <a:pt x="129" y="155"/>
                </a:cubicBezTo>
                <a:close/>
                <a:moveTo>
                  <a:pt x="347" y="337"/>
                </a:moveTo>
                <a:cubicBezTo>
                  <a:pt x="296" y="337"/>
                  <a:pt x="296" y="337"/>
                  <a:pt x="296" y="337"/>
                </a:cubicBezTo>
                <a:cubicBezTo>
                  <a:pt x="296" y="251"/>
                  <a:pt x="296" y="251"/>
                  <a:pt x="296" y="251"/>
                </a:cubicBezTo>
                <a:cubicBezTo>
                  <a:pt x="296" y="229"/>
                  <a:pt x="285" y="214"/>
                  <a:pt x="268" y="214"/>
                </a:cubicBezTo>
                <a:cubicBezTo>
                  <a:pt x="251" y="214"/>
                  <a:pt x="243" y="223"/>
                  <a:pt x="240" y="235"/>
                </a:cubicBezTo>
                <a:cubicBezTo>
                  <a:pt x="237" y="238"/>
                  <a:pt x="237" y="241"/>
                  <a:pt x="237" y="248"/>
                </a:cubicBezTo>
                <a:cubicBezTo>
                  <a:pt x="237" y="337"/>
                  <a:pt x="237" y="337"/>
                  <a:pt x="237" y="337"/>
                </a:cubicBezTo>
                <a:cubicBezTo>
                  <a:pt x="185" y="337"/>
                  <a:pt x="185" y="337"/>
                  <a:pt x="185" y="337"/>
                </a:cubicBezTo>
                <a:cubicBezTo>
                  <a:pt x="185" y="337"/>
                  <a:pt x="185" y="192"/>
                  <a:pt x="185" y="177"/>
                </a:cubicBezTo>
                <a:cubicBezTo>
                  <a:pt x="237" y="177"/>
                  <a:pt x="237" y="177"/>
                  <a:pt x="237" y="177"/>
                </a:cubicBezTo>
                <a:cubicBezTo>
                  <a:pt x="237" y="198"/>
                  <a:pt x="237" y="198"/>
                  <a:pt x="237" y="198"/>
                </a:cubicBezTo>
                <a:cubicBezTo>
                  <a:pt x="246" y="189"/>
                  <a:pt x="259" y="174"/>
                  <a:pt x="285" y="174"/>
                </a:cubicBezTo>
                <a:cubicBezTo>
                  <a:pt x="319" y="174"/>
                  <a:pt x="347" y="195"/>
                  <a:pt x="347" y="245"/>
                </a:cubicBezTo>
                <a:cubicBezTo>
                  <a:pt x="347" y="245"/>
                  <a:pt x="347" y="245"/>
                  <a:pt x="347" y="337"/>
                </a:cubicBezTo>
                <a:close/>
              </a:path>
            </a:pathLst>
          </a:custGeom>
          <a:solidFill>
            <a:srgbClr val="EBB700"/>
          </a:solidFill>
          <a:ln w="9525">
            <a:noFill/>
            <a:round/>
            <a:headEnd/>
            <a:tailEnd/>
          </a:ln>
        </p:spPr>
        <p:txBody>
          <a:bodyPr vert="horz" wrap="square" lIns="91440" tIns="45720" rIns="91440" bIns="45720" numCol="1" anchor="ctr"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 name="Freeform 70">
            <a:extLst>
              <a:ext uri="{FF2B5EF4-FFF2-40B4-BE49-F238E27FC236}">
                <a16:creationId xmlns="" xmlns:a16="http://schemas.microsoft.com/office/drawing/2014/main" id="{EE421EEA-1C23-48EC-89AF-4E6095CC458B}"/>
              </a:ext>
            </a:extLst>
          </p:cNvPr>
          <p:cNvSpPr>
            <a:spLocks noEditPoints="1"/>
          </p:cNvSpPr>
          <p:nvPr/>
        </p:nvSpPr>
        <p:spPr bwMode="auto">
          <a:xfrm>
            <a:off x="11749903" y="6406109"/>
            <a:ext cx="224976" cy="224976"/>
          </a:xfrm>
          <a:custGeom>
            <a:avLst/>
            <a:gdLst>
              <a:gd name="T0" fmla="*/ 245 w 437"/>
              <a:gd name="T1" fmla="*/ 253 h 437"/>
              <a:gd name="T2" fmla="*/ 228 w 437"/>
              <a:gd name="T3" fmla="*/ 230 h 437"/>
              <a:gd name="T4" fmla="*/ 240 w 437"/>
              <a:gd name="T5" fmla="*/ 314 h 437"/>
              <a:gd name="T6" fmla="*/ 263 w 437"/>
              <a:gd name="T7" fmla="*/ 315 h 437"/>
              <a:gd name="T8" fmla="*/ 261 w 437"/>
              <a:gd name="T9" fmla="*/ 257 h 437"/>
              <a:gd name="T10" fmla="*/ 247 w 437"/>
              <a:gd name="T11" fmla="*/ 310 h 437"/>
              <a:gd name="T12" fmla="*/ 240 w 437"/>
              <a:gd name="T13" fmla="*/ 265 h 437"/>
              <a:gd name="T14" fmla="*/ 249 w 437"/>
              <a:gd name="T15" fmla="*/ 265 h 437"/>
              <a:gd name="T16" fmla="*/ 204 w 437"/>
              <a:gd name="T17" fmla="*/ 254 h 437"/>
              <a:gd name="T18" fmla="*/ 204 w 437"/>
              <a:gd name="T19" fmla="*/ 319 h 437"/>
              <a:gd name="T20" fmla="*/ 190 w 437"/>
              <a:gd name="T21" fmla="*/ 319 h 437"/>
              <a:gd name="T22" fmla="*/ 179 w 437"/>
              <a:gd name="T23" fmla="*/ 254 h 437"/>
              <a:gd name="T24" fmla="*/ 194 w 437"/>
              <a:gd name="T25" fmla="*/ 307 h 437"/>
              <a:gd name="T26" fmla="*/ 204 w 437"/>
              <a:gd name="T27" fmla="*/ 303 h 437"/>
              <a:gd name="T28" fmla="*/ 174 w 437"/>
              <a:gd name="T29" fmla="*/ 230 h 437"/>
              <a:gd name="T30" fmla="*/ 158 w 437"/>
              <a:gd name="T31" fmla="*/ 319 h 437"/>
              <a:gd name="T32" fmla="*/ 128 w 437"/>
              <a:gd name="T33" fmla="*/ 243 h 437"/>
              <a:gd name="T34" fmla="*/ 293 w 437"/>
              <a:gd name="T35" fmla="*/ 251 h 437"/>
              <a:gd name="T36" fmla="*/ 273 w 437"/>
              <a:gd name="T37" fmla="*/ 300 h 437"/>
              <a:gd name="T38" fmla="*/ 306 w 437"/>
              <a:gd name="T39" fmla="*/ 315 h 437"/>
              <a:gd name="T40" fmla="*/ 298 w 437"/>
              <a:gd name="T41" fmla="*/ 296 h 437"/>
              <a:gd name="T42" fmla="*/ 293 w 437"/>
              <a:gd name="T43" fmla="*/ 310 h 437"/>
              <a:gd name="T44" fmla="*/ 286 w 437"/>
              <a:gd name="T45" fmla="*/ 288 h 437"/>
              <a:gd name="T46" fmla="*/ 306 w 437"/>
              <a:gd name="T47" fmla="*/ 257 h 437"/>
              <a:gd name="T48" fmla="*/ 286 w 437"/>
              <a:gd name="T49" fmla="*/ 271 h 437"/>
              <a:gd name="T50" fmla="*/ 297 w 437"/>
              <a:gd name="T51" fmla="*/ 265 h 437"/>
              <a:gd name="T52" fmla="*/ 220 w 437"/>
              <a:gd name="T53" fmla="*/ 178 h 437"/>
              <a:gd name="T54" fmla="*/ 215 w 437"/>
              <a:gd name="T55" fmla="*/ 133 h 437"/>
              <a:gd name="T56" fmla="*/ 224 w 437"/>
              <a:gd name="T57" fmla="*/ 129 h 437"/>
              <a:gd name="T58" fmla="*/ 224 w 437"/>
              <a:gd name="T59" fmla="*/ 177 h 437"/>
              <a:gd name="T60" fmla="*/ 0 w 437"/>
              <a:gd name="T61" fmla="*/ 437 h 437"/>
              <a:gd name="T62" fmla="*/ 0 w 437"/>
              <a:gd name="T63" fmla="*/ 0 h 437"/>
              <a:gd name="T64" fmla="*/ 269 w 437"/>
              <a:gd name="T65" fmla="*/ 173 h 437"/>
              <a:gd name="T66" fmla="*/ 277 w 437"/>
              <a:gd name="T67" fmla="*/ 177 h 437"/>
              <a:gd name="T68" fmla="*/ 297 w 437"/>
              <a:gd name="T69" fmla="*/ 116 h 437"/>
              <a:gd name="T70" fmla="*/ 281 w 437"/>
              <a:gd name="T71" fmla="*/ 181 h 437"/>
              <a:gd name="T72" fmla="*/ 256 w 437"/>
              <a:gd name="T73" fmla="*/ 186 h 437"/>
              <a:gd name="T74" fmla="*/ 199 w 437"/>
              <a:gd name="T75" fmla="*/ 135 h 437"/>
              <a:gd name="T76" fmla="*/ 236 w 437"/>
              <a:gd name="T77" fmla="*/ 120 h 437"/>
              <a:gd name="T78" fmla="*/ 236 w 437"/>
              <a:gd name="T79" fmla="*/ 186 h 437"/>
              <a:gd name="T80" fmla="*/ 199 w 437"/>
              <a:gd name="T81" fmla="*/ 172 h 437"/>
              <a:gd name="T82" fmla="*/ 170 w 437"/>
              <a:gd name="T83" fmla="*/ 131 h 437"/>
              <a:gd name="T84" fmla="*/ 178 w 437"/>
              <a:gd name="T85" fmla="*/ 149 h 437"/>
              <a:gd name="T86" fmla="*/ 162 w 437"/>
              <a:gd name="T87" fmla="*/ 152 h 437"/>
              <a:gd name="T88" fmla="*/ 353 w 437"/>
              <a:gd name="T89" fmla="*/ 298 h 437"/>
              <a:gd name="T90" fmla="*/ 91 w 437"/>
              <a:gd name="T91" fmla="*/ 298 h 437"/>
              <a:gd name="T92" fmla="*/ 305 w 437"/>
              <a:gd name="T93" fmla="*/ 21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37" h="437">
                <a:moveTo>
                  <a:pt x="261" y="257"/>
                </a:moveTo>
                <a:cubicBezTo>
                  <a:pt x="259" y="253"/>
                  <a:pt x="257" y="253"/>
                  <a:pt x="253" y="253"/>
                </a:cubicBezTo>
                <a:cubicBezTo>
                  <a:pt x="249" y="253"/>
                  <a:pt x="247" y="253"/>
                  <a:pt x="245" y="253"/>
                </a:cubicBezTo>
                <a:cubicBezTo>
                  <a:pt x="243" y="255"/>
                  <a:pt x="241" y="257"/>
                  <a:pt x="240" y="259"/>
                </a:cubicBezTo>
                <a:cubicBezTo>
                  <a:pt x="240" y="230"/>
                  <a:pt x="240" y="230"/>
                  <a:pt x="240" y="230"/>
                </a:cubicBezTo>
                <a:cubicBezTo>
                  <a:pt x="228" y="230"/>
                  <a:pt x="228" y="230"/>
                  <a:pt x="228" y="230"/>
                </a:cubicBezTo>
                <a:cubicBezTo>
                  <a:pt x="228" y="319"/>
                  <a:pt x="228" y="319"/>
                  <a:pt x="228" y="319"/>
                </a:cubicBezTo>
                <a:cubicBezTo>
                  <a:pt x="240" y="319"/>
                  <a:pt x="240" y="319"/>
                  <a:pt x="240" y="319"/>
                </a:cubicBezTo>
                <a:cubicBezTo>
                  <a:pt x="240" y="314"/>
                  <a:pt x="240" y="314"/>
                  <a:pt x="240" y="314"/>
                </a:cubicBezTo>
                <a:cubicBezTo>
                  <a:pt x="241" y="315"/>
                  <a:pt x="243" y="316"/>
                  <a:pt x="245" y="316"/>
                </a:cubicBezTo>
                <a:cubicBezTo>
                  <a:pt x="247" y="319"/>
                  <a:pt x="251" y="319"/>
                  <a:pt x="253" y="319"/>
                </a:cubicBezTo>
                <a:cubicBezTo>
                  <a:pt x="257" y="319"/>
                  <a:pt x="259" y="319"/>
                  <a:pt x="263" y="315"/>
                </a:cubicBezTo>
                <a:cubicBezTo>
                  <a:pt x="265" y="314"/>
                  <a:pt x="265" y="310"/>
                  <a:pt x="265" y="306"/>
                </a:cubicBezTo>
                <a:cubicBezTo>
                  <a:pt x="265" y="268"/>
                  <a:pt x="265" y="268"/>
                  <a:pt x="265" y="268"/>
                </a:cubicBezTo>
                <a:cubicBezTo>
                  <a:pt x="265" y="262"/>
                  <a:pt x="265" y="259"/>
                  <a:pt x="261" y="257"/>
                </a:cubicBezTo>
                <a:close/>
                <a:moveTo>
                  <a:pt x="251" y="303"/>
                </a:moveTo>
                <a:cubicBezTo>
                  <a:pt x="251" y="306"/>
                  <a:pt x="251" y="307"/>
                  <a:pt x="251" y="307"/>
                </a:cubicBezTo>
                <a:cubicBezTo>
                  <a:pt x="249" y="310"/>
                  <a:pt x="249" y="310"/>
                  <a:pt x="247" y="310"/>
                </a:cubicBezTo>
                <a:cubicBezTo>
                  <a:pt x="245" y="310"/>
                  <a:pt x="245" y="310"/>
                  <a:pt x="243" y="310"/>
                </a:cubicBezTo>
                <a:cubicBezTo>
                  <a:pt x="243" y="307"/>
                  <a:pt x="241" y="307"/>
                  <a:pt x="240" y="306"/>
                </a:cubicBezTo>
                <a:cubicBezTo>
                  <a:pt x="240" y="265"/>
                  <a:pt x="240" y="265"/>
                  <a:pt x="240" y="265"/>
                </a:cubicBezTo>
                <a:cubicBezTo>
                  <a:pt x="241" y="265"/>
                  <a:pt x="241" y="262"/>
                  <a:pt x="243" y="262"/>
                </a:cubicBezTo>
                <a:cubicBezTo>
                  <a:pt x="245" y="262"/>
                  <a:pt x="245" y="262"/>
                  <a:pt x="245" y="262"/>
                </a:cubicBezTo>
                <a:cubicBezTo>
                  <a:pt x="247" y="262"/>
                  <a:pt x="249" y="262"/>
                  <a:pt x="249" y="265"/>
                </a:cubicBezTo>
                <a:cubicBezTo>
                  <a:pt x="251" y="265"/>
                  <a:pt x="251" y="266"/>
                  <a:pt x="251" y="268"/>
                </a:cubicBezTo>
                <a:cubicBezTo>
                  <a:pt x="251" y="303"/>
                  <a:pt x="251" y="303"/>
                  <a:pt x="251" y="303"/>
                </a:cubicBezTo>
                <a:close/>
                <a:moveTo>
                  <a:pt x="204" y="254"/>
                </a:moveTo>
                <a:cubicBezTo>
                  <a:pt x="204" y="254"/>
                  <a:pt x="204" y="254"/>
                  <a:pt x="219" y="254"/>
                </a:cubicBezTo>
                <a:cubicBezTo>
                  <a:pt x="219" y="254"/>
                  <a:pt x="219" y="254"/>
                  <a:pt x="219" y="319"/>
                </a:cubicBezTo>
                <a:cubicBezTo>
                  <a:pt x="219" y="319"/>
                  <a:pt x="219" y="319"/>
                  <a:pt x="204" y="319"/>
                </a:cubicBezTo>
                <a:cubicBezTo>
                  <a:pt x="204" y="319"/>
                  <a:pt x="204" y="319"/>
                  <a:pt x="204" y="311"/>
                </a:cubicBezTo>
                <a:cubicBezTo>
                  <a:pt x="203" y="314"/>
                  <a:pt x="199" y="315"/>
                  <a:pt x="197" y="318"/>
                </a:cubicBezTo>
                <a:cubicBezTo>
                  <a:pt x="195" y="319"/>
                  <a:pt x="191" y="319"/>
                  <a:pt x="190" y="319"/>
                </a:cubicBezTo>
                <a:cubicBezTo>
                  <a:pt x="186" y="319"/>
                  <a:pt x="183" y="319"/>
                  <a:pt x="182" y="318"/>
                </a:cubicBezTo>
                <a:cubicBezTo>
                  <a:pt x="182" y="315"/>
                  <a:pt x="179" y="311"/>
                  <a:pt x="179" y="307"/>
                </a:cubicBezTo>
                <a:cubicBezTo>
                  <a:pt x="179" y="307"/>
                  <a:pt x="179" y="307"/>
                  <a:pt x="179" y="254"/>
                </a:cubicBezTo>
                <a:cubicBezTo>
                  <a:pt x="179" y="254"/>
                  <a:pt x="179" y="254"/>
                  <a:pt x="194" y="254"/>
                </a:cubicBezTo>
                <a:cubicBezTo>
                  <a:pt x="194" y="254"/>
                  <a:pt x="194" y="254"/>
                  <a:pt x="194" y="303"/>
                </a:cubicBezTo>
                <a:cubicBezTo>
                  <a:pt x="194" y="306"/>
                  <a:pt x="194" y="306"/>
                  <a:pt x="194" y="307"/>
                </a:cubicBezTo>
                <a:cubicBezTo>
                  <a:pt x="195" y="307"/>
                  <a:pt x="195" y="307"/>
                  <a:pt x="197" y="307"/>
                </a:cubicBezTo>
                <a:cubicBezTo>
                  <a:pt x="197" y="307"/>
                  <a:pt x="199" y="307"/>
                  <a:pt x="201" y="306"/>
                </a:cubicBezTo>
                <a:cubicBezTo>
                  <a:pt x="201" y="306"/>
                  <a:pt x="203" y="303"/>
                  <a:pt x="204" y="303"/>
                </a:cubicBezTo>
                <a:cubicBezTo>
                  <a:pt x="204" y="254"/>
                  <a:pt x="204" y="254"/>
                  <a:pt x="204" y="254"/>
                </a:cubicBezTo>
                <a:close/>
                <a:moveTo>
                  <a:pt x="128" y="230"/>
                </a:moveTo>
                <a:cubicBezTo>
                  <a:pt x="174" y="230"/>
                  <a:pt x="174" y="230"/>
                  <a:pt x="174" y="230"/>
                </a:cubicBezTo>
                <a:cubicBezTo>
                  <a:pt x="174" y="243"/>
                  <a:pt x="174" y="243"/>
                  <a:pt x="174" y="243"/>
                </a:cubicBezTo>
                <a:cubicBezTo>
                  <a:pt x="158" y="243"/>
                  <a:pt x="158" y="243"/>
                  <a:pt x="158" y="243"/>
                </a:cubicBezTo>
                <a:cubicBezTo>
                  <a:pt x="158" y="319"/>
                  <a:pt x="158" y="319"/>
                  <a:pt x="158" y="319"/>
                </a:cubicBezTo>
                <a:cubicBezTo>
                  <a:pt x="144" y="319"/>
                  <a:pt x="144" y="319"/>
                  <a:pt x="144" y="319"/>
                </a:cubicBezTo>
                <a:cubicBezTo>
                  <a:pt x="144" y="243"/>
                  <a:pt x="144" y="243"/>
                  <a:pt x="144" y="243"/>
                </a:cubicBezTo>
                <a:cubicBezTo>
                  <a:pt x="128" y="243"/>
                  <a:pt x="128" y="243"/>
                  <a:pt x="128" y="243"/>
                </a:cubicBezTo>
                <a:cubicBezTo>
                  <a:pt x="128" y="230"/>
                  <a:pt x="128" y="230"/>
                  <a:pt x="128" y="230"/>
                </a:cubicBezTo>
                <a:close/>
                <a:moveTo>
                  <a:pt x="306" y="257"/>
                </a:moveTo>
                <a:cubicBezTo>
                  <a:pt x="302" y="254"/>
                  <a:pt x="298" y="251"/>
                  <a:pt x="293" y="251"/>
                </a:cubicBezTo>
                <a:cubicBezTo>
                  <a:pt x="286" y="251"/>
                  <a:pt x="281" y="254"/>
                  <a:pt x="279" y="257"/>
                </a:cubicBezTo>
                <a:cubicBezTo>
                  <a:pt x="275" y="261"/>
                  <a:pt x="273" y="265"/>
                  <a:pt x="273" y="271"/>
                </a:cubicBezTo>
                <a:cubicBezTo>
                  <a:pt x="273" y="300"/>
                  <a:pt x="273" y="300"/>
                  <a:pt x="273" y="300"/>
                </a:cubicBezTo>
                <a:cubicBezTo>
                  <a:pt x="273" y="306"/>
                  <a:pt x="275" y="311"/>
                  <a:pt x="277" y="315"/>
                </a:cubicBezTo>
                <a:cubicBezTo>
                  <a:pt x="281" y="319"/>
                  <a:pt x="285" y="321"/>
                  <a:pt x="290" y="321"/>
                </a:cubicBezTo>
                <a:cubicBezTo>
                  <a:pt x="298" y="321"/>
                  <a:pt x="302" y="319"/>
                  <a:pt x="306" y="315"/>
                </a:cubicBezTo>
                <a:cubicBezTo>
                  <a:pt x="310" y="311"/>
                  <a:pt x="312" y="307"/>
                  <a:pt x="312" y="300"/>
                </a:cubicBezTo>
                <a:cubicBezTo>
                  <a:pt x="312" y="296"/>
                  <a:pt x="312" y="296"/>
                  <a:pt x="312" y="296"/>
                </a:cubicBezTo>
                <a:cubicBezTo>
                  <a:pt x="298" y="296"/>
                  <a:pt x="298" y="296"/>
                  <a:pt x="298" y="296"/>
                </a:cubicBezTo>
                <a:cubicBezTo>
                  <a:pt x="298" y="300"/>
                  <a:pt x="298" y="300"/>
                  <a:pt x="298" y="300"/>
                </a:cubicBezTo>
                <a:cubicBezTo>
                  <a:pt x="298" y="303"/>
                  <a:pt x="297" y="306"/>
                  <a:pt x="297" y="307"/>
                </a:cubicBezTo>
                <a:cubicBezTo>
                  <a:pt x="294" y="307"/>
                  <a:pt x="294" y="310"/>
                  <a:pt x="293" y="310"/>
                </a:cubicBezTo>
                <a:cubicBezTo>
                  <a:pt x="289" y="310"/>
                  <a:pt x="289" y="307"/>
                  <a:pt x="286" y="307"/>
                </a:cubicBezTo>
                <a:cubicBezTo>
                  <a:pt x="286" y="306"/>
                  <a:pt x="286" y="303"/>
                  <a:pt x="286" y="300"/>
                </a:cubicBezTo>
                <a:cubicBezTo>
                  <a:pt x="286" y="288"/>
                  <a:pt x="286" y="288"/>
                  <a:pt x="286" y="288"/>
                </a:cubicBezTo>
                <a:cubicBezTo>
                  <a:pt x="312" y="288"/>
                  <a:pt x="312" y="288"/>
                  <a:pt x="312" y="288"/>
                </a:cubicBezTo>
                <a:cubicBezTo>
                  <a:pt x="312" y="271"/>
                  <a:pt x="312" y="271"/>
                  <a:pt x="312" y="271"/>
                </a:cubicBezTo>
                <a:cubicBezTo>
                  <a:pt x="312" y="265"/>
                  <a:pt x="310" y="259"/>
                  <a:pt x="306" y="257"/>
                </a:cubicBezTo>
                <a:close/>
                <a:moveTo>
                  <a:pt x="298" y="276"/>
                </a:moveTo>
                <a:cubicBezTo>
                  <a:pt x="286" y="276"/>
                  <a:pt x="286" y="276"/>
                  <a:pt x="286" y="276"/>
                </a:cubicBezTo>
                <a:cubicBezTo>
                  <a:pt x="286" y="271"/>
                  <a:pt x="286" y="271"/>
                  <a:pt x="286" y="271"/>
                </a:cubicBezTo>
                <a:cubicBezTo>
                  <a:pt x="286" y="268"/>
                  <a:pt x="286" y="267"/>
                  <a:pt x="286" y="265"/>
                </a:cubicBezTo>
                <a:cubicBezTo>
                  <a:pt x="289" y="263"/>
                  <a:pt x="290" y="263"/>
                  <a:pt x="293" y="263"/>
                </a:cubicBezTo>
                <a:cubicBezTo>
                  <a:pt x="294" y="263"/>
                  <a:pt x="294" y="263"/>
                  <a:pt x="297" y="265"/>
                </a:cubicBezTo>
                <a:cubicBezTo>
                  <a:pt x="297" y="267"/>
                  <a:pt x="298" y="268"/>
                  <a:pt x="298" y="271"/>
                </a:cubicBezTo>
                <a:cubicBezTo>
                  <a:pt x="298" y="276"/>
                  <a:pt x="298" y="276"/>
                  <a:pt x="298" y="276"/>
                </a:cubicBezTo>
                <a:close/>
                <a:moveTo>
                  <a:pt x="220" y="178"/>
                </a:moveTo>
                <a:cubicBezTo>
                  <a:pt x="219" y="178"/>
                  <a:pt x="217" y="178"/>
                  <a:pt x="215" y="177"/>
                </a:cubicBezTo>
                <a:cubicBezTo>
                  <a:pt x="215" y="177"/>
                  <a:pt x="215" y="174"/>
                  <a:pt x="215" y="173"/>
                </a:cubicBezTo>
                <a:cubicBezTo>
                  <a:pt x="215" y="173"/>
                  <a:pt x="215" y="173"/>
                  <a:pt x="215" y="133"/>
                </a:cubicBezTo>
                <a:cubicBezTo>
                  <a:pt x="215" y="132"/>
                  <a:pt x="215" y="129"/>
                  <a:pt x="215" y="129"/>
                </a:cubicBezTo>
                <a:cubicBezTo>
                  <a:pt x="217" y="128"/>
                  <a:pt x="219" y="128"/>
                  <a:pt x="220" y="128"/>
                </a:cubicBezTo>
                <a:cubicBezTo>
                  <a:pt x="223" y="128"/>
                  <a:pt x="224" y="128"/>
                  <a:pt x="224" y="129"/>
                </a:cubicBezTo>
                <a:cubicBezTo>
                  <a:pt x="227" y="129"/>
                  <a:pt x="227" y="132"/>
                  <a:pt x="227" y="133"/>
                </a:cubicBezTo>
                <a:cubicBezTo>
                  <a:pt x="227" y="133"/>
                  <a:pt x="227" y="133"/>
                  <a:pt x="227" y="173"/>
                </a:cubicBezTo>
                <a:cubicBezTo>
                  <a:pt x="227" y="174"/>
                  <a:pt x="227" y="177"/>
                  <a:pt x="224" y="177"/>
                </a:cubicBezTo>
                <a:cubicBezTo>
                  <a:pt x="224" y="178"/>
                  <a:pt x="223" y="178"/>
                  <a:pt x="220" y="178"/>
                </a:cubicBezTo>
                <a:close/>
                <a:moveTo>
                  <a:pt x="0" y="0"/>
                </a:moveTo>
                <a:cubicBezTo>
                  <a:pt x="0" y="437"/>
                  <a:pt x="0" y="437"/>
                  <a:pt x="0" y="437"/>
                </a:cubicBezTo>
                <a:cubicBezTo>
                  <a:pt x="437" y="437"/>
                  <a:pt x="437" y="437"/>
                  <a:pt x="437" y="437"/>
                </a:cubicBezTo>
                <a:cubicBezTo>
                  <a:pt x="437" y="0"/>
                  <a:pt x="437" y="0"/>
                  <a:pt x="437" y="0"/>
                </a:cubicBezTo>
                <a:lnTo>
                  <a:pt x="0" y="0"/>
                </a:lnTo>
                <a:close/>
                <a:moveTo>
                  <a:pt x="253" y="116"/>
                </a:moveTo>
                <a:cubicBezTo>
                  <a:pt x="269" y="116"/>
                  <a:pt x="269" y="116"/>
                  <a:pt x="269" y="116"/>
                </a:cubicBezTo>
                <a:cubicBezTo>
                  <a:pt x="269" y="173"/>
                  <a:pt x="269" y="173"/>
                  <a:pt x="269" y="173"/>
                </a:cubicBezTo>
                <a:cubicBezTo>
                  <a:pt x="269" y="176"/>
                  <a:pt x="269" y="176"/>
                  <a:pt x="269" y="177"/>
                </a:cubicBezTo>
                <a:cubicBezTo>
                  <a:pt x="269" y="177"/>
                  <a:pt x="272" y="177"/>
                  <a:pt x="273" y="177"/>
                </a:cubicBezTo>
                <a:cubicBezTo>
                  <a:pt x="273" y="177"/>
                  <a:pt x="276" y="177"/>
                  <a:pt x="277" y="177"/>
                </a:cubicBezTo>
                <a:cubicBezTo>
                  <a:pt x="280" y="176"/>
                  <a:pt x="280" y="173"/>
                  <a:pt x="281" y="173"/>
                </a:cubicBezTo>
                <a:cubicBezTo>
                  <a:pt x="281" y="116"/>
                  <a:pt x="281" y="116"/>
                  <a:pt x="281" y="116"/>
                </a:cubicBezTo>
                <a:cubicBezTo>
                  <a:pt x="297" y="116"/>
                  <a:pt x="297" y="116"/>
                  <a:pt x="297" y="116"/>
                </a:cubicBezTo>
                <a:cubicBezTo>
                  <a:pt x="297" y="190"/>
                  <a:pt x="297" y="190"/>
                  <a:pt x="297" y="190"/>
                </a:cubicBezTo>
                <a:cubicBezTo>
                  <a:pt x="281" y="190"/>
                  <a:pt x="281" y="190"/>
                  <a:pt x="281" y="190"/>
                </a:cubicBezTo>
                <a:cubicBezTo>
                  <a:pt x="281" y="181"/>
                  <a:pt x="281" y="181"/>
                  <a:pt x="281" y="181"/>
                </a:cubicBezTo>
                <a:cubicBezTo>
                  <a:pt x="280" y="185"/>
                  <a:pt x="276" y="186"/>
                  <a:pt x="273" y="189"/>
                </a:cubicBezTo>
                <a:cubicBezTo>
                  <a:pt x="269" y="190"/>
                  <a:pt x="268" y="190"/>
                  <a:pt x="264" y="190"/>
                </a:cubicBezTo>
                <a:cubicBezTo>
                  <a:pt x="261" y="190"/>
                  <a:pt x="257" y="190"/>
                  <a:pt x="256" y="186"/>
                </a:cubicBezTo>
                <a:cubicBezTo>
                  <a:pt x="253" y="185"/>
                  <a:pt x="253" y="182"/>
                  <a:pt x="253" y="177"/>
                </a:cubicBezTo>
                <a:cubicBezTo>
                  <a:pt x="253" y="116"/>
                  <a:pt x="253" y="116"/>
                  <a:pt x="253" y="116"/>
                </a:cubicBezTo>
                <a:close/>
                <a:moveTo>
                  <a:pt x="199" y="135"/>
                </a:moveTo>
                <a:cubicBezTo>
                  <a:pt x="199" y="128"/>
                  <a:pt x="201" y="124"/>
                  <a:pt x="205" y="120"/>
                </a:cubicBezTo>
                <a:cubicBezTo>
                  <a:pt x="209" y="116"/>
                  <a:pt x="215" y="115"/>
                  <a:pt x="220" y="115"/>
                </a:cubicBezTo>
                <a:cubicBezTo>
                  <a:pt x="227" y="115"/>
                  <a:pt x="232" y="116"/>
                  <a:pt x="236" y="120"/>
                </a:cubicBezTo>
                <a:cubicBezTo>
                  <a:pt x="240" y="124"/>
                  <a:pt x="243" y="128"/>
                  <a:pt x="243" y="135"/>
                </a:cubicBezTo>
                <a:cubicBezTo>
                  <a:pt x="243" y="172"/>
                  <a:pt x="243" y="172"/>
                  <a:pt x="243" y="172"/>
                </a:cubicBezTo>
                <a:cubicBezTo>
                  <a:pt x="243" y="177"/>
                  <a:pt x="240" y="182"/>
                  <a:pt x="236" y="186"/>
                </a:cubicBezTo>
                <a:cubicBezTo>
                  <a:pt x="232" y="190"/>
                  <a:pt x="227" y="190"/>
                  <a:pt x="220" y="190"/>
                </a:cubicBezTo>
                <a:cubicBezTo>
                  <a:pt x="212" y="190"/>
                  <a:pt x="209" y="190"/>
                  <a:pt x="205" y="186"/>
                </a:cubicBezTo>
                <a:cubicBezTo>
                  <a:pt x="201" y="182"/>
                  <a:pt x="199" y="177"/>
                  <a:pt x="199" y="172"/>
                </a:cubicBezTo>
                <a:cubicBezTo>
                  <a:pt x="199" y="172"/>
                  <a:pt x="199" y="172"/>
                  <a:pt x="199" y="135"/>
                </a:cubicBezTo>
                <a:close/>
                <a:moveTo>
                  <a:pt x="158" y="91"/>
                </a:moveTo>
                <a:cubicBezTo>
                  <a:pt x="170" y="131"/>
                  <a:pt x="170" y="131"/>
                  <a:pt x="170" y="131"/>
                </a:cubicBezTo>
                <a:cubicBezTo>
                  <a:pt x="179" y="91"/>
                  <a:pt x="179" y="91"/>
                  <a:pt x="179" y="91"/>
                </a:cubicBezTo>
                <a:cubicBezTo>
                  <a:pt x="197" y="91"/>
                  <a:pt x="197" y="91"/>
                  <a:pt x="197" y="91"/>
                </a:cubicBezTo>
                <a:cubicBezTo>
                  <a:pt x="178" y="149"/>
                  <a:pt x="178" y="149"/>
                  <a:pt x="178" y="149"/>
                </a:cubicBezTo>
                <a:cubicBezTo>
                  <a:pt x="178" y="190"/>
                  <a:pt x="178" y="190"/>
                  <a:pt x="178" y="190"/>
                </a:cubicBezTo>
                <a:cubicBezTo>
                  <a:pt x="162" y="190"/>
                  <a:pt x="162" y="190"/>
                  <a:pt x="162" y="190"/>
                </a:cubicBezTo>
                <a:cubicBezTo>
                  <a:pt x="162" y="152"/>
                  <a:pt x="162" y="152"/>
                  <a:pt x="162" y="152"/>
                </a:cubicBezTo>
                <a:cubicBezTo>
                  <a:pt x="140" y="91"/>
                  <a:pt x="140" y="91"/>
                  <a:pt x="140" y="91"/>
                </a:cubicBezTo>
                <a:cubicBezTo>
                  <a:pt x="158" y="91"/>
                  <a:pt x="158" y="91"/>
                  <a:pt x="158" y="91"/>
                </a:cubicBezTo>
                <a:close/>
                <a:moveTo>
                  <a:pt x="353" y="298"/>
                </a:moveTo>
                <a:cubicBezTo>
                  <a:pt x="353" y="325"/>
                  <a:pt x="332" y="347"/>
                  <a:pt x="305" y="347"/>
                </a:cubicBezTo>
                <a:cubicBezTo>
                  <a:pt x="140" y="347"/>
                  <a:pt x="140" y="347"/>
                  <a:pt x="140" y="347"/>
                </a:cubicBezTo>
                <a:cubicBezTo>
                  <a:pt x="112" y="347"/>
                  <a:pt x="91" y="325"/>
                  <a:pt x="91" y="298"/>
                </a:cubicBezTo>
                <a:cubicBezTo>
                  <a:pt x="91" y="261"/>
                  <a:pt x="91" y="261"/>
                  <a:pt x="91" y="261"/>
                </a:cubicBezTo>
                <a:cubicBezTo>
                  <a:pt x="91" y="234"/>
                  <a:pt x="112" y="212"/>
                  <a:pt x="140" y="212"/>
                </a:cubicBezTo>
                <a:cubicBezTo>
                  <a:pt x="305" y="212"/>
                  <a:pt x="305" y="212"/>
                  <a:pt x="305" y="212"/>
                </a:cubicBezTo>
                <a:cubicBezTo>
                  <a:pt x="332" y="212"/>
                  <a:pt x="353" y="234"/>
                  <a:pt x="353" y="261"/>
                </a:cubicBezTo>
                <a:cubicBezTo>
                  <a:pt x="353" y="261"/>
                  <a:pt x="353" y="261"/>
                  <a:pt x="353" y="298"/>
                </a:cubicBezTo>
                <a:close/>
              </a:path>
            </a:pathLst>
          </a:custGeom>
          <a:solidFill>
            <a:srgbClr val="EBB700"/>
          </a:solidFill>
          <a:ln w="9525">
            <a:noFill/>
            <a:round/>
            <a:headEnd/>
            <a:tailEnd/>
          </a:ln>
        </p:spPr>
        <p:txBody>
          <a:bodyPr vert="horz" wrap="square" lIns="91440" tIns="45720" rIns="91440" bIns="45720" numCol="1" anchor="ctr"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 name="Freeform 72">
            <a:extLst>
              <a:ext uri="{FF2B5EF4-FFF2-40B4-BE49-F238E27FC236}">
                <a16:creationId xmlns="" xmlns:a16="http://schemas.microsoft.com/office/drawing/2014/main" id="{8963C386-37AE-4FB0-AF6B-63E11003AB16}"/>
              </a:ext>
            </a:extLst>
          </p:cNvPr>
          <p:cNvSpPr>
            <a:spLocks noEditPoints="1"/>
          </p:cNvSpPr>
          <p:nvPr/>
        </p:nvSpPr>
        <p:spPr bwMode="auto">
          <a:xfrm>
            <a:off x="11475941" y="6406109"/>
            <a:ext cx="224759" cy="224976"/>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334 w 437"/>
              <a:gd name="T11" fmla="*/ 162 h 437"/>
              <a:gd name="T12" fmla="*/ 334 w 437"/>
              <a:gd name="T13" fmla="*/ 171 h 437"/>
              <a:gd name="T14" fmla="*/ 171 w 437"/>
              <a:gd name="T15" fmla="*/ 333 h 437"/>
              <a:gd name="T16" fmla="*/ 84 w 437"/>
              <a:gd name="T17" fmla="*/ 307 h 437"/>
              <a:gd name="T18" fmla="*/ 97 w 437"/>
              <a:gd name="T19" fmla="*/ 309 h 437"/>
              <a:gd name="T20" fmla="*/ 168 w 437"/>
              <a:gd name="T21" fmla="*/ 283 h 437"/>
              <a:gd name="T22" fmla="*/ 114 w 437"/>
              <a:gd name="T23" fmla="*/ 244 h 437"/>
              <a:gd name="T24" fmla="*/ 126 w 437"/>
              <a:gd name="T25" fmla="*/ 246 h 437"/>
              <a:gd name="T26" fmla="*/ 141 w 437"/>
              <a:gd name="T27" fmla="*/ 243 h 437"/>
              <a:gd name="T28" fmla="*/ 94 w 437"/>
              <a:gd name="T29" fmla="*/ 186 h 437"/>
              <a:gd name="T30" fmla="*/ 120 w 437"/>
              <a:gd name="T31" fmla="*/ 193 h 437"/>
              <a:gd name="T32" fmla="*/ 96 w 437"/>
              <a:gd name="T33" fmla="*/ 145 h 437"/>
              <a:gd name="T34" fmla="*/ 102 w 437"/>
              <a:gd name="T35" fmla="*/ 117 h 437"/>
              <a:gd name="T36" fmla="*/ 222 w 437"/>
              <a:gd name="T37" fmla="*/ 177 h 437"/>
              <a:gd name="T38" fmla="*/ 219 w 437"/>
              <a:gd name="T39" fmla="*/ 163 h 437"/>
              <a:gd name="T40" fmla="*/ 277 w 437"/>
              <a:gd name="T41" fmla="*/ 105 h 437"/>
              <a:gd name="T42" fmla="*/ 319 w 437"/>
              <a:gd name="T43" fmla="*/ 124 h 437"/>
              <a:gd name="T44" fmla="*/ 355 w 437"/>
              <a:gd name="T45" fmla="*/ 111 h 437"/>
              <a:gd name="T46" fmla="*/ 330 w 437"/>
              <a:gd name="T47" fmla="*/ 141 h 437"/>
              <a:gd name="T48" fmla="*/ 363 w 437"/>
              <a:gd name="T49" fmla="*/ 132 h 437"/>
              <a:gd name="T50" fmla="*/ 334 w 437"/>
              <a:gd name="T51" fmla="*/ 16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334" y="162"/>
                </a:moveTo>
                <a:cubicBezTo>
                  <a:pt x="334" y="165"/>
                  <a:pt x="334" y="168"/>
                  <a:pt x="334" y="171"/>
                </a:cubicBezTo>
                <a:cubicBezTo>
                  <a:pt x="334" y="246"/>
                  <a:pt x="277" y="333"/>
                  <a:pt x="171" y="333"/>
                </a:cubicBezTo>
                <a:cubicBezTo>
                  <a:pt x="138" y="333"/>
                  <a:pt x="108" y="324"/>
                  <a:pt x="84" y="307"/>
                </a:cubicBezTo>
                <a:cubicBezTo>
                  <a:pt x="87" y="309"/>
                  <a:pt x="93" y="309"/>
                  <a:pt x="97" y="309"/>
                </a:cubicBezTo>
                <a:cubicBezTo>
                  <a:pt x="123" y="309"/>
                  <a:pt x="148" y="300"/>
                  <a:pt x="168" y="283"/>
                </a:cubicBezTo>
                <a:cubicBezTo>
                  <a:pt x="144" y="283"/>
                  <a:pt x="123" y="267"/>
                  <a:pt x="114" y="244"/>
                </a:cubicBezTo>
                <a:cubicBezTo>
                  <a:pt x="118" y="244"/>
                  <a:pt x="121" y="246"/>
                  <a:pt x="126" y="246"/>
                </a:cubicBezTo>
                <a:cubicBezTo>
                  <a:pt x="130" y="246"/>
                  <a:pt x="135" y="244"/>
                  <a:pt x="141" y="243"/>
                </a:cubicBezTo>
                <a:cubicBezTo>
                  <a:pt x="114" y="237"/>
                  <a:pt x="94" y="214"/>
                  <a:pt x="94" y="186"/>
                </a:cubicBezTo>
                <a:cubicBezTo>
                  <a:pt x="102" y="190"/>
                  <a:pt x="111" y="192"/>
                  <a:pt x="120" y="193"/>
                </a:cubicBezTo>
                <a:cubicBezTo>
                  <a:pt x="105" y="183"/>
                  <a:pt x="96" y="165"/>
                  <a:pt x="96" y="145"/>
                </a:cubicBezTo>
                <a:cubicBezTo>
                  <a:pt x="96" y="135"/>
                  <a:pt x="97" y="124"/>
                  <a:pt x="102" y="117"/>
                </a:cubicBezTo>
                <a:cubicBezTo>
                  <a:pt x="132" y="151"/>
                  <a:pt x="174" y="174"/>
                  <a:pt x="222" y="177"/>
                </a:cubicBezTo>
                <a:cubicBezTo>
                  <a:pt x="220" y="172"/>
                  <a:pt x="219" y="168"/>
                  <a:pt x="219" y="163"/>
                </a:cubicBezTo>
                <a:cubicBezTo>
                  <a:pt x="219" y="132"/>
                  <a:pt x="246" y="105"/>
                  <a:pt x="277" y="105"/>
                </a:cubicBezTo>
                <a:cubicBezTo>
                  <a:pt x="294" y="105"/>
                  <a:pt x="309" y="112"/>
                  <a:pt x="319" y="124"/>
                </a:cubicBezTo>
                <a:cubicBezTo>
                  <a:pt x="333" y="121"/>
                  <a:pt x="345" y="117"/>
                  <a:pt x="355" y="111"/>
                </a:cubicBezTo>
                <a:cubicBezTo>
                  <a:pt x="351" y="123"/>
                  <a:pt x="342" y="135"/>
                  <a:pt x="330" y="141"/>
                </a:cubicBezTo>
                <a:cubicBezTo>
                  <a:pt x="342" y="141"/>
                  <a:pt x="354" y="138"/>
                  <a:pt x="363" y="132"/>
                </a:cubicBezTo>
                <a:cubicBezTo>
                  <a:pt x="355" y="144"/>
                  <a:pt x="346" y="154"/>
                  <a:pt x="334" y="162"/>
                </a:cubicBezTo>
                <a:close/>
              </a:path>
            </a:pathLst>
          </a:custGeom>
          <a:solidFill>
            <a:srgbClr val="EBB700"/>
          </a:solidFill>
          <a:ln w="9525">
            <a:noFill/>
            <a:round/>
            <a:headEnd/>
            <a:tailEnd/>
          </a:ln>
        </p:spPr>
        <p:txBody>
          <a:bodyPr vert="horz" wrap="square" lIns="91440" tIns="45720" rIns="91440" bIns="45720" numCol="1" anchor="ctr"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nvGrpSpPr>
          <p:cNvPr id="5" name="Group 4">
            <a:extLst>
              <a:ext uri="{FF2B5EF4-FFF2-40B4-BE49-F238E27FC236}">
                <a16:creationId xmlns="" xmlns:a16="http://schemas.microsoft.com/office/drawing/2014/main" id="{E4F74049-4804-410C-B48F-E38E1111AD35}"/>
              </a:ext>
            </a:extLst>
          </p:cNvPr>
          <p:cNvGrpSpPr/>
          <p:nvPr/>
        </p:nvGrpSpPr>
        <p:grpSpPr>
          <a:xfrm>
            <a:off x="-600" y="0"/>
            <a:ext cx="12193200" cy="6858000"/>
            <a:chOff x="-600" y="0"/>
            <a:chExt cx="12193200" cy="6858000"/>
          </a:xfrm>
          <a:solidFill>
            <a:srgbClr val="00338D"/>
          </a:solidFill>
        </p:grpSpPr>
        <p:sp>
          <p:nvSpPr>
            <p:cNvPr id="16" name="Rectangle 15">
              <a:extLst>
                <a:ext uri="{FF2B5EF4-FFF2-40B4-BE49-F238E27FC236}">
                  <a16:creationId xmlns="" xmlns:a16="http://schemas.microsoft.com/office/drawing/2014/main" id="{24334E2D-EDBE-4B3D-B42F-79CCADE31AA3}"/>
                </a:ext>
              </a:extLst>
            </p:cNvPr>
            <p:cNvSpPr/>
            <p:nvPr/>
          </p:nvSpPr>
          <p:spPr>
            <a:xfrm>
              <a:off x="-600" y="6804000"/>
              <a:ext cx="12193200" cy="5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0" name="Freeform: Shape 19">
              <a:extLst>
                <a:ext uri="{FF2B5EF4-FFF2-40B4-BE49-F238E27FC236}">
                  <a16:creationId xmlns="" xmlns:a16="http://schemas.microsoft.com/office/drawing/2014/main" id="{02A0A135-0C98-4309-9309-4A5ABFEB9F04}"/>
                </a:ext>
              </a:extLst>
            </p:cNvPr>
            <p:cNvSpPr/>
            <p:nvPr/>
          </p:nvSpPr>
          <p:spPr>
            <a:xfrm flipH="1">
              <a:off x="4218219" y="0"/>
              <a:ext cx="3755564" cy="142555"/>
            </a:xfrm>
            <a:custGeom>
              <a:avLst/>
              <a:gdLst>
                <a:gd name="connsiteX0" fmla="*/ 0 w 5954232"/>
                <a:gd name="connsiteY0" fmla="*/ 0 h 396063"/>
                <a:gd name="connsiteX1" fmla="*/ 5954232 w 5954232"/>
                <a:gd name="connsiteY1" fmla="*/ 0 h 396063"/>
                <a:gd name="connsiteX2" fmla="*/ 5713909 w 5954232"/>
                <a:gd name="connsiteY2" fmla="*/ 396063 h 396063"/>
                <a:gd name="connsiteX3" fmla="*/ 240323 w 5954232"/>
                <a:gd name="connsiteY3" fmla="*/ 396063 h 396063"/>
              </a:gdLst>
              <a:ahLst/>
              <a:cxnLst>
                <a:cxn ang="0">
                  <a:pos x="connsiteX0" y="connsiteY0"/>
                </a:cxn>
                <a:cxn ang="0">
                  <a:pos x="connsiteX1" y="connsiteY1"/>
                </a:cxn>
                <a:cxn ang="0">
                  <a:pos x="connsiteX2" y="connsiteY2"/>
                </a:cxn>
                <a:cxn ang="0">
                  <a:pos x="connsiteX3" y="connsiteY3"/>
                </a:cxn>
              </a:cxnLst>
              <a:rect l="l" t="t" r="r" b="b"/>
              <a:pathLst>
                <a:path w="5954232" h="396063">
                  <a:moveTo>
                    <a:pt x="0" y="0"/>
                  </a:moveTo>
                  <a:lnTo>
                    <a:pt x="5954232" y="0"/>
                  </a:lnTo>
                  <a:lnTo>
                    <a:pt x="5713909" y="396063"/>
                  </a:lnTo>
                  <a:lnTo>
                    <a:pt x="240323" y="396063"/>
                  </a:lnTo>
                  <a:close/>
                </a:path>
              </a:pathLst>
            </a:cu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2" name="Rectangle 1">
              <a:extLst>
                <a:ext uri="{FF2B5EF4-FFF2-40B4-BE49-F238E27FC236}">
                  <a16:creationId xmlns="" xmlns:a16="http://schemas.microsoft.com/office/drawing/2014/main" id="{FCF71D74-BFAB-4001-971E-0713EACAC9ED}"/>
                </a:ext>
              </a:extLst>
            </p:cNvPr>
            <p:cNvSpPr/>
            <p:nvPr/>
          </p:nvSpPr>
          <p:spPr>
            <a:xfrm>
              <a:off x="-600" y="0"/>
              <a:ext cx="12193200" cy="5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Rectangle 2">
              <a:extLst>
                <a:ext uri="{FF2B5EF4-FFF2-40B4-BE49-F238E27FC236}">
                  <a16:creationId xmlns="" xmlns:a16="http://schemas.microsoft.com/office/drawing/2014/main" id="{01A505AD-8FA1-4F0E-B908-83FBA4AA9F9E}"/>
                </a:ext>
              </a:extLst>
            </p:cNvPr>
            <p:cNvSpPr/>
            <p:nvPr/>
          </p:nvSpPr>
          <p:spPr>
            <a:xfrm>
              <a:off x="0" y="0"/>
              <a:ext cx="540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7" name="Rectangle 16">
              <a:extLst>
                <a:ext uri="{FF2B5EF4-FFF2-40B4-BE49-F238E27FC236}">
                  <a16:creationId xmlns="" xmlns:a16="http://schemas.microsoft.com/office/drawing/2014/main" id="{55D7A03A-6463-46DB-B43D-2656A209FC29}"/>
                </a:ext>
              </a:extLst>
            </p:cNvPr>
            <p:cNvSpPr/>
            <p:nvPr/>
          </p:nvSpPr>
          <p:spPr>
            <a:xfrm>
              <a:off x="12138000" y="0"/>
              <a:ext cx="540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1892153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left)">
                                      <p:cBhvr>
                                        <p:cTn id="19" dur="500"/>
                                        <p:tgtEl>
                                          <p:spTgt spid="12">
                                            <p:txEl>
                                              <p:pRg st="0" end="0"/>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animEffect transition="in" filter="wipe(left)">
                                      <p:cBhvr>
                                        <p:cTn id="23" dur="500"/>
                                        <p:tgtEl>
                                          <p:spTgt spid="12">
                                            <p:txEl>
                                              <p:pRg st="1" end="1"/>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build="p"/>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ED6A7BC1-37FC-4B7F-8B44-55CC8E83CC58}"/>
              </a:ext>
            </a:extLst>
          </p:cNvPr>
          <p:cNvPicPr>
            <a:picLocks noChangeAspect="1"/>
          </p:cNvPicPr>
          <p:nvPr/>
        </p:nvPicPr>
        <p:blipFill>
          <a:blip r:embed="rId2">
            <a:extLst>
              <a:ext uri="{28A0092B-C50C-407E-A947-70E740481C1C}">
                <a14:useLocalDpi xmlns:a14="http://schemas.microsoft.com/office/drawing/2010/main" val="0"/>
              </a:ext>
            </a:extLst>
          </a:blip>
          <a:srcRect l="3028" t="29648" r="4436" b="26267"/>
          <a:stretch>
            <a:fillRect/>
          </a:stretch>
        </p:blipFill>
        <p:spPr>
          <a:xfrm>
            <a:off x="0" y="1892594"/>
            <a:ext cx="6985590" cy="3327990"/>
          </a:xfrm>
          <a:custGeom>
            <a:avLst/>
            <a:gdLst>
              <a:gd name="connsiteX0" fmla="*/ 0 w 6985590"/>
              <a:gd name="connsiteY0" fmla="*/ 0 h 3327990"/>
              <a:gd name="connsiteX1" fmla="*/ 6985590 w 6985590"/>
              <a:gd name="connsiteY1" fmla="*/ 0 h 3327990"/>
              <a:gd name="connsiteX2" fmla="*/ 5677950 w 6985590"/>
              <a:gd name="connsiteY2" fmla="*/ 3327990 h 3327990"/>
              <a:gd name="connsiteX3" fmla="*/ 0 w 6985590"/>
              <a:gd name="connsiteY3" fmla="*/ 3327990 h 3327990"/>
            </a:gdLst>
            <a:ahLst/>
            <a:cxnLst>
              <a:cxn ang="0">
                <a:pos x="connsiteX0" y="connsiteY0"/>
              </a:cxn>
              <a:cxn ang="0">
                <a:pos x="connsiteX1" y="connsiteY1"/>
              </a:cxn>
              <a:cxn ang="0">
                <a:pos x="connsiteX2" y="connsiteY2"/>
              </a:cxn>
              <a:cxn ang="0">
                <a:pos x="connsiteX3" y="connsiteY3"/>
              </a:cxn>
            </a:cxnLst>
            <a:rect l="l" t="t" r="r" b="b"/>
            <a:pathLst>
              <a:path w="6985590" h="3327990">
                <a:moveTo>
                  <a:pt x="0" y="0"/>
                </a:moveTo>
                <a:lnTo>
                  <a:pt x="6985590" y="0"/>
                </a:lnTo>
                <a:lnTo>
                  <a:pt x="5677950" y="3327990"/>
                </a:lnTo>
                <a:lnTo>
                  <a:pt x="0" y="3327990"/>
                </a:lnTo>
                <a:close/>
              </a:path>
            </a:pathLst>
          </a:custGeom>
        </p:spPr>
      </p:pic>
      <p:sp>
        <p:nvSpPr>
          <p:cNvPr id="5" name="Title 4">
            <a:extLst>
              <a:ext uri="{FF2B5EF4-FFF2-40B4-BE49-F238E27FC236}">
                <a16:creationId xmlns="" xmlns:a16="http://schemas.microsoft.com/office/drawing/2014/main" id="{549B684C-F36E-4144-8205-1F5148013D35}"/>
              </a:ext>
            </a:extLst>
          </p:cNvPr>
          <p:cNvSpPr>
            <a:spLocks noGrp="1"/>
          </p:cNvSpPr>
          <p:nvPr>
            <p:ph type="title"/>
          </p:nvPr>
        </p:nvSpPr>
        <p:spPr/>
        <p:txBody>
          <a:bodyPr/>
          <a:lstStyle/>
          <a:p>
            <a:r>
              <a:rPr lang="en-US"/>
              <a:t>WELCOME MESSAGE</a:t>
            </a:r>
          </a:p>
        </p:txBody>
      </p:sp>
      <p:sp>
        <p:nvSpPr>
          <p:cNvPr id="37" name="Parallelogram 36">
            <a:extLst>
              <a:ext uri="{FF2B5EF4-FFF2-40B4-BE49-F238E27FC236}">
                <a16:creationId xmlns="" xmlns:a16="http://schemas.microsoft.com/office/drawing/2014/main" id="{A3F99925-01C3-4ADE-889F-EDF49D472B70}"/>
              </a:ext>
            </a:extLst>
          </p:cNvPr>
          <p:cNvSpPr/>
          <p:nvPr/>
        </p:nvSpPr>
        <p:spPr>
          <a:xfrm>
            <a:off x="3794348" y="3429000"/>
            <a:ext cx="7549055" cy="2620926"/>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TextBox 37">
            <a:extLst>
              <a:ext uri="{FF2B5EF4-FFF2-40B4-BE49-F238E27FC236}">
                <a16:creationId xmlns="" xmlns:a16="http://schemas.microsoft.com/office/drawing/2014/main" id="{9CC55051-7E9D-4A56-B077-96015A73B9C9}"/>
              </a:ext>
            </a:extLst>
          </p:cNvPr>
          <p:cNvSpPr txBox="1"/>
          <p:nvPr/>
        </p:nvSpPr>
        <p:spPr>
          <a:xfrm>
            <a:off x="4983354" y="3671443"/>
            <a:ext cx="2754344" cy="461665"/>
          </a:xfrm>
          <a:prstGeom prst="rect">
            <a:avLst/>
          </a:prstGeom>
          <a:noFill/>
        </p:spPr>
        <p:txBody>
          <a:bodyPr wrap="none" rtlCol="0" anchor="ctr">
            <a:spAutoFit/>
          </a:bodyPr>
          <a:lstStyle/>
          <a:p>
            <a:r>
              <a:rPr lang="en-US" sz="2400" b="1" i="1" dirty="0">
                <a:solidFill>
                  <a:schemeClr val="bg2"/>
                </a:solidFill>
                <a:latin typeface="Arial" panose="020B0604020202020204" pitchFamily="34" charset="0"/>
                <a:cs typeface="Arial" panose="020B0604020202020204" pitchFamily="34" charset="0"/>
              </a:rPr>
              <a:t>MICHAEL TORSO</a:t>
            </a:r>
          </a:p>
        </p:txBody>
      </p:sp>
      <p:sp>
        <p:nvSpPr>
          <p:cNvPr id="39" name="TextBox 38">
            <a:extLst>
              <a:ext uri="{FF2B5EF4-FFF2-40B4-BE49-F238E27FC236}">
                <a16:creationId xmlns="" xmlns:a16="http://schemas.microsoft.com/office/drawing/2014/main" id="{67E21343-DD04-4C1F-AE99-F39810C47AA7}"/>
              </a:ext>
            </a:extLst>
          </p:cNvPr>
          <p:cNvSpPr txBox="1"/>
          <p:nvPr/>
        </p:nvSpPr>
        <p:spPr>
          <a:xfrm>
            <a:off x="4983354" y="3979219"/>
            <a:ext cx="1021433" cy="276999"/>
          </a:xfrm>
          <a:prstGeom prst="rect">
            <a:avLst/>
          </a:prstGeom>
          <a:noFill/>
        </p:spPr>
        <p:txBody>
          <a:bodyPr wrap="none" rtlCol="0" anchor="ctr">
            <a:spAutoFit/>
          </a:bodyPr>
          <a:lstStyle/>
          <a:p>
            <a:r>
              <a:rPr lang="en-US" sz="1200">
                <a:solidFill>
                  <a:schemeClr val="bg2"/>
                </a:solidFill>
              </a:rPr>
              <a:t>Owner Shop</a:t>
            </a:r>
          </a:p>
        </p:txBody>
      </p:sp>
      <p:sp>
        <p:nvSpPr>
          <p:cNvPr id="40" name="TextBox 39">
            <a:extLst>
              <a:ext uri="{FF2B5EF4-FFF2-40B4-BE49-F238E27FC236}">
                <a16:creationId xmlns="" xmlns:a16="http://schemas.microsoft.com/office/drawing/2014/main" id="{36F8E0A3-2FBA-40F1-A706-7FE5264FC55C}"/>
              </a:ext>
            </a:extLst>
          </p:cNvPr>
          <p:cNvSpPr txBox="1"/>
          <p:nvPr/>
        </p:nvSpPr>
        <p:spPr>
          <a:xfrm>
            <a:off x="4651076" y="4501900"/>
            <a:ext cx="5566945" cy="1163845"/>
          </a:xfrm>
          <a:prstGeom prst="rect">
            <a:avLst/>
          </a:prstGeom>
          <a:noFill/>
        </p:spPr>
        <p:txBody>
          <a:bodyPr wrap="square" rtlCol="0" anchor="ctr">
            <a:spAutoFit/>
          </a:bodyPr>
          <a:lstStyle/>
          <a:p>
            <a:pPr algn="just">
              <a:lnSpc>
                <a:spcPct val="150000"/>
              </a:lnSpc>
            </a:pPr>
            <a:r>
              <a:rPr lang="en-US" sz="1200" dirty="0">
                <a:solidFill>
                  <a:schemeClr val="bg2"/>
                </a:solidFill>
                <a:latin typeface="Arial" panose="020B0604020202020204" pitchFamily="34" charset="0"/>
                <a:cs typeface="Arial" panose="020B0604020202020204" pitchFamily="34" charset="0"/>
              </a:rPr>
              <a:t>“Far </a:t>
            </a:r>
            <a:r>
              <a:rPr lang="en-US" sz="1200" dirty="0" err="1">
                <a:solidFill>
                  <a:schemeClr val="bg2"/>
                </a:solidFill>
                <a:latin typeface="Arial" panose="020B0604020202020204" pitchFamily="34" charset="0"/>
                <a:cs typeface="Arial" panose="020B0604020202020204" pitchFamily="34" charset="0"/>
              </a:rPr>
              <a:t>far</a:t>
            </a:r>
            <a:r>
              <a:rPr lang="en-US" sz="1200" dirty="0">
                <a:solidFill>
                  <a:schemeClr val="bg2"/>
                </a:solidFill>
                <a:latin typeface="Arial" panose="020B0604020202020204" pitchFamily="34" charset="0"/>
                <a:cs typeface="Arial" panose="020B0604020202020204" pitchFamily="34" charset="0"/>
              </a:rPr>
              <a:t> away, behind the word mountains, far from the countries </a:t>
            </a:r>
            <a:r>
              <a:rPr lang="en-US" sz="1200" dirty="0" err="1">
                <a:solidFill>
                  <a:schemeClr val="bg2"/>
                </a:solidFill>
                <a:latin typeface="Arial" panose="020B0604020202020204" pitchFamily="34" charset="0"/>
                <a:cs typeface="Arial" panose="020B0604020202020204" pitchFamily="34" charset="0"/>
              </a:rPr>
              <a:t>Vokalia</a:t>
            </a:r>
            <a:r>
              <a:rPr lang="en-US" sz="1200" dirty="0">
                <a:solidFill>
                  <a:schemeClr val="bg2"/>
                </a:solidFill>
                <a:latin typeface="Arial" panose="020B0604020202020204" pitchFamily="34" charset="0"/>
                <a:cs typeface="Arial" panose="020B0604020202020204" pitchFamily="34" charset="0"/>
              </a:rPr>
              <a:t> and </a:t>
            </a:r>
            <a:r>
              <a:rPr lang="en-US" sz="1200" dirty="0" err="1">
                <a:solidFill>
                  <a:schemeClr val="bg2"/>
                </a:solidFill>
                <a:latin typeface="Arial" panose="020B0604020202020204" pitchFamily="34" charset="0"/>
                <a:cs typeface="Arial" panose="020B0604020202020204" pitchFamily="34" charset="0"/>
              </a:rPr>
              <a:t>Consonantia</a:t>
            </a:r>
            <a:r>
              <a:rPr lang="en-US" sz="1200" dirty="0">
                <a:solidFill>
                  <a:schemeClr val="bg2"/>
                </a:solidFill>
                <a:latin typeface="Arial" panose="020B0604020202020204" pitchFamily="34" charset="0"/>
                <a:cs typeface="Arial" panose="020B0604020202020204" pitchFamily="34" charset="0"/>
              </a:rPr>
              <a:t>, there live the blind texts. Separated they live in </a:t>
            </a:r>
            <a:r>
              <a:rPr lang="en-US" sz="1200" dirty="0" err="1">
                <a:solidFill>
                  <a:schemeClr val="bg2"/>
                </a:solidFill>
                <a:latin typeface="Arial" panose="020B0604020202020204" pitchFamily="34" charset="0"/>
                <a:cs typeface="Arial" panose="020B0604020202020204" pitchFamily="34" charset="0"/>
              </a:rPr>
              <a:t>Bookmarksgrove</a:t>
            </a:r>
            <a:r>
              <a:rPr lang="en-US" sz="1200" dirty="0">
                <a:solidFill>
                  <a:schemeClr val="bg2"/>
                </a:solidFill>
                <a:latin typeface="Arial" panose="020B0604020202020204" pitchFamily="34" charset="0"/>
                <a:cs typeface="Arial" panose="020B0604020202020204" pitchFamily="34" charset="0"/>
              </a:rPr>
              <a:t> right at the coast of the Semantics, a large language ocean. A small river named </a:t>
            </a:r>
            <a:r>
              <a:rPr lang="en-US" sz="1200" dirty="0" err="1">
                <a:solidFill>
                  <a:schemeClr val="bg2"/>
                </a:solidFill>
                <a:latin typeface="Arial" panose="020B0604020202020204" pitchFamily="34" charset="0"/>
                <a:cs typeface="Arial" panose="020B0604020202020204" pitchFamily="34" charset="0"/>
              </a:rPr>
              <a:t>Duden</a:t>
            </a:r>
            <a:r>
              <a:rPr lang="en-US" sz="1200" dirty="0">
                <a:solidFill>
                  <a:schemeClr val="bg2"/>
                </a:solidFill>
                <a:latin typeface="Arial" panose="020B0604020202020204" pitchFamily="34" charset="0"/>
                <a:cs typeface="Arial" panose="020B0604020202020204" pitchFamily="34" charset="0"/>
              </a:rPr>
              <a:t> flows by their place and supplies it with the necessary </a:t>
            </a:r>
            <a:r>
              <a:rPr lang="en-US" sz="1200" dirty="0" err="1">
                <a:solidFill>
                  <a:schemeClr val="bg2"/>
                </a:solidFill>
                <a:latin typeface="Arial" panose="020B0604020202020204" pitchFamily="34" charset="0"/>
                <a:cs typeface="Arial" panose="020B0604020202020204" pitchFamily="34" charset="0"/>
              </a:rPr>
              <a:t>regelialia</a:t>
            </a:r>
            <a:r>
              <a:rPr lang="en-US" sz="1200" dirty="0">
                <a:solidFill>
                  <a:schemeClr val="bg2"/>
                </a:solidFill>
                <a:latin typeface="Arial" panose="020B0604020202020204" pitchFamily="34" charset="0"/>
                <a:cs typeface="Arial" panose="020B0604020202020204" pitchFamily="34" charset="0"/>
              </a:rPr>
              <a:t>.“</a:t>
            </a:r>
          </a:p>
        </p:txBody>
      </p:sp>
      <p:sp>
        <p:nvSpPr>
          <p:cNvPr id="41" name="TextBox 40">
            <a:extLst>
              <a:ext uri="{FF2B5EF4-FFF2-40B4-BE49-F238E27FC236}">
                <a16:creationId xmlns="" xmlns:a16="http://schemas.microsoft.com/office/drawing/2014/main" id="{76A7D083-23FB-43D7-84CC-B44290F237C2}"/>
              </a:ext>
            </a:extLst>
          </p:cNvPr>
          <p:cNvSpPr txBox="1"/>
          <p:nvPr/>
        </p:nvSpPr>
        <p:spPr>
          <a:xfrm>
            <a:off x="7045841" y="2196381"/>
            <a:ext cx="4237311" cy="1077218"/>
          </a:xfrm>
          <a:prstGeom prst="rect">
            <a:avLst/>
          </a:prstGeom>
          <a:noFill/>
        </p:spPr>
        <p:txBody>
          <a:bodyPr wrap="square" rtlCol="0" anchor="ctr">
            <a:spAutoFit/>
          </a:bodyPr>
          <a:lstStyle/>
          <a:p>
            <a:r>
              <a:rPr lang="en-US" sz="3200" b="1">
                <a:latin typeface="+mj-lt"/>
              </a:rPr>
              <a:t>The revolution will</a:t>
            </a:r>
          </a:p>
          <a:p>
            <a:r>
              <a:rPr lang="en-US" sz="3200" b="1">
                <a:latin typeface="+mj-lt"/>
              </a:rPr>
              <a:t>not be motorized.</a:t>
            </a:r>
          </a:p>
        </p:txBody>
      </p:sp>
    </p:spTree>
    <p:extLst>
      <p:ext uri="{BB962C8B-B14F-4D97-AF65-F5344CB8AC3E}">
        <p14:creationId xmlns:p14="http://schemas.microsoft.com/office/powerpoint/2010/main" val="15296889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wipe(left)">
                                      <p:cBhvr>
                                        <p:cTn id="11" dur="500"/>
                                        <p:tgtEl>
                                          <p:spTgt spid="41">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1">
                                            <p:txEl>
                                              <p:pRg st="1" end="1"/>
                                            </p:txEl>
                                          </p:spTgt>
                                        </p:tgtEl>
                                        <p:attrNameLst>
                                          <p:attrName>style.visibility</p:attrName>
                                        </p:attrNameLst>
                                      </p:cBhvr>
                                      <p:to>
                                        <p:strVal val="visible"/>
                                      </p:to>
                                    </p:set>
                                    <p:animEffect transition="in" filter="wipe(left)">
                                      <p:cBhvr>
                                        <p:cTn id="15" dur="500"/>
                                        <p:tgtEl>
                                          <p:spTgt spid="41">
                                            <p:txEl>
                                              <p:pRg st="1" end="1"/>
                                            </p:txEl>
                                          </p:spTgt>
                                        </p:tgtEl>
                                      </p:cBhvr>
                                    </p:animEffect>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1+#ppt_w/2"/>
                                          </p:val>
                                        </p:tav>
                                        <p:tav tm="100000">
                                          <p:val>
                                            <p:strVal val="#ppt_x"/>
                                          </p:val>
                                        </p:tav>
                                      </p:tavLst>
                                    </p:anim>
                                    <p:anim calcmode="lin" valueType="num">
                                      <p:cBhvr additive="base">
                                        <p:cTn id="20" dur="500" fill="hold"/>
                                        <p:tgtEl>
                                          <p:spTgt spid="37"/>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wipe(up)">
                                      <p:cBhvr>
                                        <p:cTn id="3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7" grpId="0" animBg="1"/>
      <p:bldP spid="38" grpId="0"/>
      <p:bldP spid="39" grpId="0"/>
      <p:bldP spid="40" grpId="0"/>
      <p:bldP spid="4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 xmlns:a16="http://schemas.microsoft.com/office/drawing/2014/main" id="{E13ACFD4-C174-40D4-AD37-5D97A1DFE08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1875" b="21875"/>
          <a:stretch>
            <a:fillRect/>
          </a:stretch>
        </p:blipFill>
        <p:spPr/>
      </p:pic>
      <p:grpSp>
        <p:nvGrpSpPr>
          <p:cNvPr id="19" name="Group 18">
            <a:extLst>
              <a:ext uri="{FF2B5EF4-FFF2-40B4-BE49-F238E27FC236}">
                <a16:creationId xmlns="" xmlns:a16="http://schemas.microsoft.com/office/drawing/2014/main" id="{828EDCB8-F853-4F3E-8946-7A33BE53159C}"/>
              </a:ext>
            </a:extLst>
          </p:cNvPr>
          <p:cNvGrpSpPr/>
          <p:nvPr/>
        </p:nvGrpSpPr>
        <p:grpSpPr>
          <a:xfrm>
            <a:off x="7062771" y="1727197"/>
            <a:ext cx="5126123" cy="5130803"/>
            <a:chOff x="6471684" y="1148317"/>
            <a:chExt cx="5720316" cy="5720316"/>
          </a:xfrm>
          <a:solidFill>
            <a:srgbClr val="00338D"/>
          </a:solidFill>
        </p:grpSpPr>
        <p:sp>
          <p:nvSpPr>
            <p:cNvPr id="18" name="Freeform: Shape 17">
              <a:extLst>
                <a:ext uri="{FF2B5EF4-FFF2-40B4-BE49-F238E27FC236}">
                  <a16:creationId xmlns="" xmlns:a16="http://schemas.microsoft.com/office/drawing/2014/main" id="{BE7D0662-F73D-4CB6-93D1-1DA286ACBB93}"/>
                </a:ext>
              </a:extLst>
            </p:cNvPr>
            <p:cNvSpPr/>
            <p:nvPr/>
          </p:nvSpPr>
          <p:spPr>
            <a:xfrm flipH="1">
              <a:off x="7279758" y="1945758"/>
              <a:ext cx="4912242" cy="4912242"/>
            </a:xfrm>
            <a:custGeom>
              <a:avLst/>
              <a:gdLst>
                <a:gd name="connsiteX0" fmla="*/ 0 w 4912242"/>
                <a:gd name="connsiteY0" fmla="*/ 0 h 4912242"/>
                <a:gd name="connsiteX1" fmla="*/ 0 w 4912242"/>
                <a:gd name="connsiteY1" fmla="*/ 4912242 h 4912242"/>
                <a:gd name="connsiteX2" fmla="*/ 754 w 4912242"/>
                <a:gd name="connsiteY2" fmla="*/ 4912242 h 4912242"/>
                <a:gd name="connsiteX3" fmla="*/ 754 w 4912242"/>
                <a:gd name="connsiteY3" fmla="*/ 372140 h 4912242"/>
                <a:gd name="connsiteX4" fmla="*/ 4540856 w 4912242"/>
                <a:gd name="connsiteY4" fmla="*/ 4912242 h 4912242"/>
                <a:gd name="connsiteX5" fmla="*/ 4912242 w 4912242"/>
                <a:gd name="connsiteY5" fmla="*/ 4912242 h 4912242"/>
                <a:gd name="connsiteX6" fmla="*/ 0 w 4912242"/>
                <a:gd name="connsiteY6" fmla="*/ 0 h 4912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2242" h="4912242">
                  <a:moveTo>
                    <a:pt x="0" y="0"/>
                  </a:moveTo>
                  <a:lnTo>
                    <a:pt x="0" y="4912242"/>
                  </a:lnTo>
                  <a:lnTo>
                    <a:pt x="754" y="4912242"/>
                  </a:lnTo>
                  <a:lnTo>
                    <a:pt x="754" y="372140"/>
                  </a:lnTo>
                  <a:lnTo>
                    <a:pt x="4540856" y="4912242"/>
                  </a:lnTo>
                  <a:lnTo>
                    <a:pt x="4912242" y="4912242"/>
                  </a:lnTo>
                  <a:lnTo>
                    <a:pt x="0" y="0"/>
                  </a:lnTo>
                  <a:close/>
                </a:path>
              </a:pathLst>
            </a:cu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 xmlns:a16="http://schemas.microsoft.com/office/drawing/2014/main" id="{3439A820-2741-4505-ABA4-7E3E0C40B284}"/>
                </a:ext>
              </a:extLst>
            </p:cNvPr>
            <p:cNvSpPr/>
            <p:nvPr/>
          </p:nvSpPr>
          <p:spPr>
            <a:xfrm flipH="1">
              <a:off x="6471684" y="1148317"/>
              <a:ext cx="5720316" cy="5720316"/>
            </a:xfrm>
            <a:custGeom>
              <a:avLst/>
              <a:gdLst>
                <a:gd name="connsiteX0" fmla="*/ 0 w 5720316"/>
                <a:gd name="connsiteY0" fmla="*/ 0 h 5720316"/>
                <a:gd name="connsiteX1" fmla="*/ 0 w 5720316"/>
                <a:gd name="connsiteY1" fmla="*/ 808828 h 5720316"/>
                <a:gd name="connsiteX2" fmla="*/ 4911488 w 5720316"/>
                <a:gd name="connsiteY2" fmla="*/ 5720316 h 5720316"/>
                <a:gd name="connsiteX3" fmla="*/ 5720316 w 5720316"/>
                <a:gd name="connsiteY3" fmla="*/ 5720316 h 5720316"/>
                <a:gd name="connsiteX4" fmla="*/ 0 w 5720316"/>
                <a:gd name="connsiteY4" fmla="*/ 0 h 572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316" h="5720316">
                  <a:moveTo>
                    <a:pt x="0" y="0"/>
                  </a:moveTo>
                  <a:lnTo>
                    <a:pt x="0" y="808828"/>
                  </a:lnTo>
                  <a:lnTo>
                    <a:pt x="4911488" y="5720316"/>
                  </a:lnTo>
                  <a:lnTo>
                    <a:pt x="5720316" y="5720316"/>
                  </a:lnTo>
                  <a:lnTo>
                    <a:pt x="0" y="0"/>
                  </a:lnTo>
                  <a:close/>
                </a:path>
              </a:pathLst>
            </a:cu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 xmlns:a16="http://schemas.microsoft.com/office/drawing/2014/main" id="{41560113-FF25-48A7-940E-22F26EDD41C2}"/>
                </a:ext>
              </a:extLst>
            </p:cNvPr>
            <p:cNvSpPr/>
            <p:nvPr/>
          </p:nvSpPr>
          <p:spPr>
            <a:xfrm flipH="1">
              <a:off x="12191246" y="1945758"/>
              <a:ext cx="754" cy="4912242"/>
            </a:xfrm>
            <a:custGeom>
              <a:avLst/>
              <a:gdLst>
                <a:gd name="connsiteX0" fmla="*/ 0 w 754"/>
                <a:gd name="connsiteY0" fmla="*/ 0 h 4912242"/>
                <a:gd name="connsiteX1" fmla="*/ 0 w 754"/>
                <a:gd name="connsiteY1" fmla="*/ 4912242 h 4912242"/>
                <a:gd name="connsiteX2" fmla="*/ 754 w 754"/>
                <a:gd name="connsiteY2" fmla="*/ 4912242 h 4912242"/>
                <a:gd name="connsiteX3" fmla="*/ 754 w 754"/>
                <a:gd name="connsiteY3" fmla="*/ 754 h 4912242"/>
                <a:gd name="connsiteX4" fmla="*/ 0 w 754"/>
                <a:gd name="connsiteY4" fmla="*/ 0 h 49122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4" h="4912242">
                  <a:moveTo>
                    <a:pt x="0" y="0"/>
                  </a:moveTo>
                  <a:lnTo>
                    <a:pt x="0" y="4912242"/>
                  </a:lnTo>
                  <a:lnTo>
                    <a:pt x="754" y="4912242"/>
                  </a:lnTo>
                  <a:lnTo>
                    <a:pt x="754" y="754"/>
                  </a:lnTo>
                  <a:lnTo>
                    <a:pt x="0" y="0"/>
                  </a:lnTo>
                  <a:close/>
                </a:path>
              </a:pathLst>
            </a:cu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a:extLst>
                <a:ext uri="{FF2B5EF4-FFF2-40B4-BE49-F238E27FC236}">
                  <a16:creationId xmlns="" xmlns:a16="http://schemas.microsoft.com/office/drawing/2014/main" id="{CB9C184B-F43B-417B-B044-D123A25E2DF6}"/>
                </a:ext>
              </a:extLst>
            </p:cNvPr>
            <p:cNvSpPr/>
            <p:nvPr/>
          </p:nvSpPr>
          <p:spPr>
            <a:xfrm flipH="1">
              <a:off x="7651898" y="2317898"/>
              <a:ext cx="4540102" cy="4540102"/>
            </a:xfrm>
            <a:prstGeom prst="rtTriangle">
              <a:avLst/>
            </a:prstGeom>
            <a:grpFill/>
            <a:ln>
              <a:solidFill>
                <a:srgbClr val="EB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 xmlns:a16="http://schemas.microsoft.com/office/drawing/2014/main" id="{AC15D4BB-8681-4887-BD31-5E2677CF40D7}"/>
              </a:ext>
            </a:extLst>
          </p:cNvPr>
          <p:cNvSpPr txBox="1"/>
          <p:nvPr/>
        </p:nvSpPr>
        <p:spPr>
          <a:xfrm>
            <a:off x="2933019" y="2246299"/>
            <a:ext cx="6322856" cy="830997"/>
          </a:xfrm>
          <a:prstGeom prst="rect">
            <a:avLst/>
          </a:prstGeom>
          <a:noFill/>
        </p:spPr>
        <p:txBody>
          <a:bodyPr wrap="square" rtlCol="0" anchor="ctr">
            <a:spAutoFit/>
          </a:bodyPr>
          <a:lstStyle/>
          <a:p>
            <a:pPr algn="ctr"/>
            <a:r>
              <a:rPr lang="en-US" sz="2400" b="1" i="1" dirty="0">
                <a:solidFill>
                  <a:schemeClr val="bg2"/>
                </a:solidFill>
                <a:latin typeface="Arial" panose="020B0604020202020204" pitchFamily="34" charset="0"/>
                <a:cs typeface="Arial" panose="020B0604020202020204" pitchFamily="34" charset="0"/>
              </a:rPr>
              <a:t>BICYCLING IS BETTER FOR YOUR BODY, MIND, WALLET AND WORLD.</a:t>
            </a:r>
          </a:p>
        </p:txBody>
      </p:sp>
      <p:sp>
        <p:nvSpPr>
          <p:cNvPr id="25" name="Freeform 68">
            <a:extLst>
              <a:ext uri="{FF2B5EF4-FFF2-40B4-BE49-F238E27FC236}">
                <a16:creationId xmlns="" xmlns:a16="http://schemas.microsoft.com/office/drawing/2014/main" id="{B511A620-9C9D-4745-8385-314906AA316D}"/>
              </a:ext>
            </a:extLst>
          </p:cNvPr>
          <p:cNvSpPr>
            <a:spLocks noEditPoints="1"/>
          </p:cNvSpPr>
          <p:nvPr/>
        </p:nvSpPr>
        <p:spPr bwMode="auto">
          <a:xfrm>
            <a:off x="11201762" y="6406109"/>
            <a:ext cx="224976" cy="224976"/>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157 w 437"/>
              <a:gd name="T11" fmla="*/ 337 h 437"/>
              <a:gd name="T12" fmla="*/ 101 w 437"/>
              <a:gd name="T13" fmla="*/ 337 h 437"/>
              <a:gd name="T14" fmla="*/ 101 w 437"/>
              <a:gd name="T15" fmla="*/ 177 h 437"/>
              <a:gd name="T16" fmla="*/ 157 w 437"/>
              <a:gd name="T17" fmla="*/ 177 h 437"/>
              <a:gd name="T18" fmla="*/ 157 w 437"/>
              <a:gd name="T19" fmla="*/ 337 h 437"/>
              <a:gd name="T20" fmla="*/ 129 w 437"/>
              <a:gd name="T21" fmla="*/ 155 h 437"/>
              <a:gd name="T22" fmla="*/ 98 w 437"/>
              <a:gd name="T23" fmla="*/ 128 h 437"/>
              <a:gd name="T24" fmla="*/ 129 w 437"/>
              <a:gd name="T25" fmla="*/ 100 h 437"/>
              <a:gd name="T26" fmla="*/ 160 w 437"/>
              <a:gd name="T27" fmla="*/ 128 h 437"/>
              <a:gd name="T28" fmla="*/ 129 w 437"/>
              <a:gd name="T29" fmla="*/ 155 h 437"/>
              <a:gd name="T30" fmla="*/ 347 w 437"/>
              <a:gd name="T31" fmla="*/ 337 h 437"/>
              <a:gd name="T32" fmla="*/ 296 w 437"/>
              <a:gd name="T33" fmla="*/ 337 h 437"/>
              <a:gd name="T34" fmla="*/ 296 w 437"/>
              <a:gd name="T35" fmla="*/ 251 h 437"/>
              <a:gd name="T36" fmla="*/ 268 w 437"/>
              <a:gd name="T37" fmla="*/ 214 h 437"/>
              <a:gd name="T38" fmla="*/ 240 w 437"/>
              <a:gd name="T39" fmla="*/ 235 h 437"/>
              <a:gd name="T40" fmla="*/ 237 w 437"/>
              <a:gd name="T41" fmla="*/ 248 h 437"/>
              <a:gd name="T42" fmla="*/ 237 w 437"/>
              <a:gd name="T43" fmla="*/ 337 h 437"/>
              <a:gd name="T44" fmla="*/ 185 w 437"/>
              <a:gd name="T45" fmla="*/ 337 h 437"/>
              <a:gd name="T46" fmla="*/ 185 w 437"/>
              <a:gd name="T47" fmla="*/ 177 h 437"/>
              <a:gd name="T48" fmla="*/ 237 w 437"/>
              <a:gd name="T49" fmla="*/ 177 h 437"/>
              <a:gd name="T50" fmla="*/ 237 w 437"/>
              <a:gd name="T51" fmla="*/ 198 h 437"/>
              <a:gd name="T52" fmla="*/ 285 w 437"/>
              <a:gd name="T53" fmla="*/ 174 h 437"/>
              <a:gd name="T54" fmla="*/ 347 w 437"/>
              <a:gd name="T55" fmla="*/ 245 h 437"/>
              <a:gd name="T56" fmla="*/ 347 w 437"/>
              <a:gd name="T57" fmla="*/ 3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157" y="337"/>
                </a:moveTo>
                <a:cubicBezTo>
                  <a:pt x="101" y="337"/>
                  <a:pt x="101" y="337"/>
                  <a:pt x="101" y="337"/>
                </a:cubicBezTo>
                <a:cubicBezTo>
                  <a:pt x="101" y="177"/>
                  <a:pt x="101" y="177"/>
                  <a:pt x="101" y="177"/>
                </a:cubicBezTo>
                <a:cubicBezTo>
                  <a:pt x="157" y="177"/>
                  <a:pt x="157" y="177"/>
                  <a:pt x="157" y="177"/>
                </a:cubicBezTo>
                <a:cubicBezTo>
                  <a:pt x="157" y="337"/>
                  <a:pt x="157" y="337"/>
                  <a:pt x="157" y="337"/>
                </a:cubicBezTo>
                <a:close/>
                <a:moveTo>
                  <a:pt x="129" y="155"/>
                </a:moveTo>
                <a:cubicBezTo>
                  <a:pt x="111" y="155"/>
                  <a:pt x="98" y="143"/>
                  <a:pt x="98" y="128"/>
                </a:cubicBezTo>
                <a:cubicBezTo>
                  <a:pt x="98" y="112"/>
                  <a:pt x="111" y="100"/>
                  <a:pt x="129" y="100"/>
                </a:cubicBezTo>
                <a:cubicBezTo>
                  <a:pt x="148" y="100"/>
                  <a:pt x="160" y="112"/>
                  <a:pt x="160" y="128"/>
                </a:cubicBezTo>
                <a:cubicBezTo>
                  <a:pt x="160" y="143"/>
                  <a:pt x="148" y="155"/>
                  <a:pt x="129" y="155"/>
                </a:cubicBezTo>
                <a:close/>
                <a:moveTo>
                  <a:pt x="347" y="337"/>
                </a:moveTo>
                <a:cubicBezTo>
                  <a:pt x="296" y="337"/>
                  <a:pt x="296" y="337"/>
                  <a:pt x="296" y="337"/>
                </a:cubicBezTo>
                <a:cubicBezTo>
                  <a:pt x="296" y="251"/>
                  <a:pt x="296" y="251"/>
                  <a:pt x="296" y="251"/>
                </a:cubicBezTo>
                <a:cubicBezTo>
                  <a:pt x="296" y="229"/>
                  <a:pt x="285" y="214"/>
                  <a:pt x="268" y="214"/>
                </a:cubicBezTo>
                <a:cubicBezTo>
                  <a:pt x="251" y="214"/>
                  <a:pt x="243" y="223"/>
                  <a:pt x="240" y="235"/>
                </a:cubicBezTo>
                <a:cubicBezTo>
                  <a:pt x="237" y="238"/>
                  <a:pt x="237" y="241"/>
                  <a:pt x="237" y="248"/>
                </a:cubicBezTo>
                <a:cubicBezTo>
                  <a:pt x="237" y="337"/>
                  <a:pt x="237" y="337"/>
                  <a:pt x="237" y="337"/>
                </a:cubicBezTo>
                <a:cubicBezTo>
                  <a:pt x="185" y="337"/>
                  <a:pt x="185" y="337"/>
                  <a:pt x="185" y="337"/>
                </a:cubicBezTo>
                <a:cubicBezTo>
                  <a:pt x="185" y="337"/>
                  <a:pt x="185" y="192"/>
                  <a:pt x="185" y="177"/>
                </a:cubicBezTo>
                <a:cubicBezTo>
                  <a:pt x="237" y="177"/>
                  <a:pt x="237" y="177"/>
                  <a:pt x="237" y="177"/>
                </a:cubicBezTo>
                <a:cubicBezTo>
                  <a:pt x="237" y="198"/>
                  <a:pt x="237" y="198"/>
                  <a:pt x="237" y="198"/>
                </a:cubicBezTo>
                <a:cubicBezTo>
                  <a:pt x="246" y="189"/>
                  <a:pt x="259" y="174"/>
                  <a:pt x="285" y="174"/>
                </a:cubicBezTo>
                <a:cubicBezTo>
                  <a:pt x="319" y="174"/>
                  <a:pt x="347" y="195"/>
                  <a:pt x="347" y="245"/>
                </a:cubicBezTo>
                <a:cubicBezTo>
                  <a:pt x="347" y="245"/>
                  <a:pt x="347" y="245"/>
                  <a:pt x="347" y="337"/>
                </a:cubicBezTo>
                <a:close/>
              </a:path>
            </a:pathLst>
          </a:custGeom>
          <a:solidFill>
            <a:schemeClr val="bg2"/>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26" name="Freeform 70">
            <a:extLst>
              <a:ext uri="{FF2B5EF4-FFF2-40B4-BE49-F238E27FC236}">
                <a16:creationId xmlns="" xmlns:a16="http://schemas.microsoft.com/office/drawing/2014/main" id="{50B422D4-5D33-4F29-9873-C1E27CD6E6AB}"/>
              </a:ext>
            </a:extLst>
          </p:cNvPr>
          <p:cNvSpPr>
            <a:spLocks noEditPoints="1"/>
          </p:cNvSpPr>
          <p:nvPr/>
        </p:nvSpPr>
        <p:spPr bwMode="auto">
          <a:xfrm>
            <a:off x="11749903" y="6406109"/>
            <a:ext cx="224976" cy="224976"/>
          </a:xfrm>
          <a:custGeom>
            <a:avLst/>
            <a:gdLst>
              <a:gd name="T0" fmla="*/ 245 w 437"/>
              <a:gd name="T1" fmla="*/ 253 h 437"/>
              <a:gd name="T2" fmla="*/ 228 w 437"/>
              <a:gd name="T3" fmla="*/ 230 h 437"/>
              <a:gd name="T4" fmla="*/ 240 w 437"/>
              <a:gd name="T5" fmla="*/ 314 h 437"/>
              <a:gd name="T6" fmla="*/ 263 w 437"/>
              <a:gd name="T7" fmla="*/ 315 h 437"/>
              <a:gd name="T8" fmla="*/ 261 w 437"/>
              <a:gd name="T9" fmla="*/ 257 h 437"/>
              <a:gd name="T10" fmla="*/ 247 w 437"/>
              <a:gd name="T11" fmla="*/ 310 h 437"/>
              <a:gd name="T12" fmla="*/ 240 w 437"/>
              <a:gd name="T13" fmla="*/ 265 h 437"/>
              <a:gd name="T14" fmla="*/ 249 w 437"/>
              <a:gd name="T15" fmla="*/ 265 h 437"/>
              <a:gd name="T16" fmla="*/ 204 w 437"/>
              <a:gd name="T17" fmla="*/ 254 h 437"/>
              <a:gd name="T18" fmla="*/ 204 w 437"/>
              <a:gd name="T19" fmla="*/ 319 h 437"/>
              <a:gd name="T20" fmla="*/ 190 w 437"/>
              <a:gd name="T21" fmla="*/ 319 h 437"/>
              <a:gd name="T22" fmla="*/ 179 w 437"/>
              <a:gd name="T23" fmla="*/ 254 h 437"/>
              <a:gd name="T24" fmla="*/ 194 w 437"/>
              <a:gd name="T25" fmla="*/ 307 h 437"/>
              <a:gd name="T26" fmla="*/ 204 w 437"/>
              <a:gd name="T27" fmla="*/ 303 h 437"/>
              <a:gd name="T28" fmla="*/ 174 w 437"/>
              <a:gd name="T29" fmla="*/ 230 h 437"/>
              <a:gd name="T30" fmla="*/ 158 w 437"/>
              <a:gd name="T31" fmla="*/ 319 h 437"/>
              <a:gd name="T32" fmla="*/ 128 w 437"/>
              <a:gd name="T33" fmla="*/ 243 h 437"/>
              <a:gd name="T34" fmla="*/ 293 w 437"/>
              <a:gd name="T35" fmla="*/ 251 h 437"/>
              <a:gd name="T36" fmla="*/ 273 w 437"/>
              <a:gd name="T37" fmla="*/ 300 h 437"/>
              <a:gd name="T38" fmla="*/ 306 w 437"/>
              <a:gd name="T39" fmla="*/ 315 h 437"/>
              <a:gd name="T40" fmla="*/ 298 w 437"/>
              <a:gd name="T41" fmla="*/ 296 h 437"/>
              <a:gd name="T42" fmla="*/ 293 w 437"/>
              <a:gd name="T43" fmla="*/ 310 h 437"/>
              <a:gd name="T44" fmla="*/ 286 w 437"/>
              <a:gd name="T45" fmla="*/ 288 h 437"/>
              <a:gd name="T46" fmla="*/ 306 w 437"/>
              <a:gd name="T47" fmla="*/ 257 h 437"/>
              <a:gd name="T48" fmla="*/ 286 w 437"/>
              <a:gd name="T49" fmla="*/ 271 h 437"/>
              <a:gd name="T50" fmla="*/ 297 w 437"/>
              <a:gd name="T51" fmla="*/ 265 h 437"/>
              <a:gd name="T52" fmla="*/ 220 w 437"/>
              <a:gd name="T53" fmla="*/ 178 h 437"/>
              <a:gd name="T54" fmla="*/ 215 w 437"/>
              <a:gd name="T55" fmla="*/ 133 h 437"/>
              <a:gd name="T56" fmla="*/ 224 w 437"/>
              <a:gd name="T57" fmla="*/ 129 h 437"/>
              <a:gd name="T58" fmla="*/ 224 w 437"/>
              <a:gd name="T59" fmla="*/ 177 h 437"/>
              <a:gd name="T60" fmla="*/ 0 w 437"/>
              <a:gd name="T61" fmla="*/ 437 h 437"/>
              <a:gd name="T62" fmla="*/ 0 w 437"/>
              <a:gd name="T63" fmla="*/ 0 h 437"/>
              <a:gd name="T64" fmla="*/ 269 w 437"/>
              <a:gd name="T65" fmla="*/ 173 h 437"/>
              <a:gd name="T66" fmla="*/ 277 w 437"/>
              <a:gd name="T67" fmla="*/ 177 h 437"/>
              <a:gd name="T68" fmla="*/ 297 w 437"/>
              <a:gd name="T69" fmla="*/ 116 h 437"/>
              <a:gd name="T70" fmla="*/ 281 w 437"/>
              <a:gd name="T71" fmla="*/ 181 h 437"/>
              <a:gd name="T72" fmla="*/ 256 w 437"/>
              <a:gd name="T73" fmla="*/ 186 h 437"/>
              <a:gd name="T74" fmla="*/ 199 w 437"/>
              <a:gd name="T75" fmla="*/ 135 h 437"/>
              <a:gd name="T76" fmla="*/ 236 w 437"/>
              <a:gd name="T77" fmla="*/ 120 h 437"/>
              <a:gd name="T78" fmla="*/ 236 w 437"/>
              <a:gd name="T79" fmla="*/ 186 h 437"/>
              <a:gd name="T80" fmla="*/ 199 w 437"/>
              <a:gd name="T81" fmla="*/ 172 h 437"/>
              <a:gd name="T82" fmla="*/ 170 w 437"/>
              <a:gd name="T83" fmla="*/ 131 h 437"/>
              <a:gd name="T84" fmla="*/ 178 w 437"/>
              <a:gd name="T85" fmla="*/ 149 h 437"/>
              <a:gd name="T86" fmla="*/ 162 w 437"/>
              <a:gd name="T87" fmla="*/ 152 h 437"/>
              <a:gd name="T88" fmla="*/ 353 w 437"/>
              <a:gd name="T89" fmla="*/ 298 h 437"/>
              <a:gd name="T90" fmla="*/ 91 w 437"/>
              <a:gd name="T91" fmla="*/ 298 h 437"/>
              <a:gd name="T92" fmla="*/ 305 w 437"/>
              <a:gd name="T93" fmla="*/ 21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37" h="437">
                <a:moveTo>
                  <a:pt x="261" y="257"/>
                </a:moveTo>
                <a:cubicBezTo>
                  <a:pt x="259" y="253"/>
                  <a:pt x="257" y="253"/>
                  <a:pt x="253" y="253"/>
                </a:cubicBezTo>
                <a:cubicBezTo>
                  <a:pt x="249" y="253"/>
                  <a:pt x="247" y="253"/>
                  <a:pt x="245" y="253"/>
                </a:cubicBezTo>
                <a:cubicBezTo>
                  <a:pt x="243" y="255"/>
                  <a:pt x="241" y="257"/>
                  <a:pt x="240" y="259"/>
                </a:cubicBezTo>
                <a:cubicBezTo>
                  <a:pt x="240" y="230"/>
                  <a:pt x="240" y="230"/>
                  <a:pt x="240" y="230"/>
                </a:cubicBezTo>
                <a:cubicBezTo>
                  <a:pt x="228" y="230"/>
                  <a:pt x="228" y="230"/>
                  <a:pt x="228" y="230"/>
                </a:cubicBezTo>
                <a:cubicBezTo>
                  <a:pt x="228" y="319"/>
                  <a:pt x="228" y="319"/>
                  <a:pt x="228" y="319"/>
                </a:cubicBezTo>
                <a:cubicBezTo>
                  <a:pt x="240" y="319"/>
                  <a:pt x="240" y="319"/>
                  <a:pt x="240" y="319"/>
                </a:cubicBezTo>
                <a:cubicBezTo>
                  <a:pt x="240" y="314"/>
                  <a:pt x="240" y="314"/>
                  <a:pt x="240" y="314"/>
                </a:cubicBezTo>
                <a:cubicBezTo>
                  <a:pt x="241" y="315"/>
                  <a:pt x="243" y="316"/>
                  <a:pt x="245" y="316"/>
                </a:cubicBezTo>
                <a:cubicBezTo>
                  <a:pt x="247" y="319"/>
                  <a:pt x="251" y="319"/>
                  <a:pt x="253" y="319"/>
                </a:cubicBezTo>
                <a:cubicBezTo>
                  <a:pt x="257" y="319"/>
                  <a:pt x="259" y="319"/>
                  <a:pt x="263" y="315"/>
                </a:cubicBezTo>
                <a:cubicBezTo>
                  <a:pt x="265" y="314"/>
                  <a:pt x="265" y="310"/>
                  <a:pt x="265" y="306"/>
                </a:cubicBezTo>
                <a:cubicBezTo>
                  <a:pt x="265" y="268"/>
                  <a:pt x="265" y="268"/>
                  <a:pt x="265" y="268"/>
                </a:cubicBezTo>
                <a:cubicBezTo>
                  <a:pt x="265" y="262"/>
                  <a:pt x="265" y="259"/>
                  <a:pt x="261" y="257"/>
                </a:cubicBezTo>
                <a:close/>
                <a:moveTo>
                  <a:pt x="251" y="303"/>
                </a:moveTo>
                <a:cubicBezTo>
                  <a:pt x="251" y="306"/>
                  <a:pt x="251" y="307"/>
                  <a:pt x="251" y="307"/>
                </a:cubicBezTo>
                <a:cubicBezTo>
                  <a:pt x="249" y="310"/>
                  <a:pt x="249" y="310"/>
                  <a:pt x="247" y="310"/>
                </a:cubicBezTo>
                <a:cubicBezTo>
                  <a:pt x="245" y="310"/>
                  <a:pt x="245" y="310"/>
                  <a:pt x="243" y="310"/>
                </a:cubicBezTo>
                <a:cubicBezTo>
                  <a:pt x="243" y="307"/>
                  <a:pt x="241" y="307"/>
                  <a:pt x="240" y="306"/>
                </a:cubicBezTo>
                <a:cubicBezTo>
                  <a:pt x="240" y="265"/>
                  <a:pt x="240" y="265"/>
                  <a:pt x="240" y="265"/>
                </a:cubicBezTo>
                <a:cubicBezTo>
                  <a:pt x="241" y="265"/>
                  <a:pt x="241" y="262"/>
                  <a:pt x="243" y="262"/>
                </a:cubicBezTo>
                <a:cubicBezTo>
                  <a:pt x="245" y="262"/>
                  <a:pt x="245" y="262"/>
                  <a:pt x="245" y="262"/>
                </a:cubicBezTo>
                <a:cubicBezTo>
                  <a:pt x="247" y="262"/>
                  <a:pt x="249" y="262"/>
                  <a:pt x="249" y="265"/>
                </a:cubicBezTo>
                <a:cubicBezTo>
                  <a:pt x="251" y="265"/>
                  <a:pt x="251" y="266"/>
                  <a:pt x="251" y="268"/>
                </a:cubicBezTo>
                <a:cubicBezTo>
                  <a:pt x="251" y="303"/>
                  <a:pt x="251" y="303"/>
                  <a:pt x="251" y="303"/>
                </a:cubicBezTo>
                <a:close/>
                <a:moveTo>
                  <a:pt x="204" y="254"/>
                </a:moveTo>
                <a:cubicBezTo>
                  <a:pt x="204" y="254"/>
                  <a:pt x="204" y="254"/>
                  <a:pt x="219" y="254"/>
                </a:cubicBezTo>
                <a:cubicBezTo>
                  <a:pt x="219" y="254"/>
                  <a:pt x="219" y="254"/>
                  <a:pt x="219" y="319"/>
                </a:cubicBezTo>
                <a:cubicBezTo>
                  <a:pt x="219" y="319"/>
                  <a:pt x="219" y="319"/>
                  <a:pt x="204" y="319"/>
                </a:cubicBezTo>
                <a:cubicBezTo>
                  <a:pt x="204" y="319"/>
                  <a:pt x="204" y="319"/>
                  <a:pt x="204" y="311"/>
                </a:cubicBezTo>
                <a:cubicBezTo>
                  <a:pt x="203" y="314"/>
                  <a:pt x="199" y="315"/>
                  <a:pt x="197" y="318"/>
                </a:cubicBezTo>
                <a:cubicBezTo>
                  <a:pt x="195" y="319"/>
                  <a:pt x="191" y="319"/>
                  <a:pt x="190" y="319"/>
                </a:cubicBezTo>
                <a:cubicBezTo>
                  <a:pt x="186" y="319"/>
                  <a:pt x="183" y="319"/>
                  <a:pt x="182" y="318"/>
                </a:cubicBezTo>
                <a:cubicBezTo>
                  <a:pt x="182" y="315"/>
                  <a:pt x="179" y="311"/>
                  <a:pt x="179" y="307"/>
                </a:cubicBezTo>
                <a:cubicBezTo>
                  <a:pt x="179" y="307"/>
                  <a:pt x="179" y="307"/>
                  <a:pt x="179" y="254"/>
                </a:cubicBezTo>
                <a:cubicBezTo>
                  <a:pt x="179" y="254"/>
                  <a:pt x="179" y="254"/>
                  <a:pt x="194" y="254"/>
                </a:cubicBezTo>
                <a:cubicBezTo>
                  <a:pt x="194" y="254"/>
                  <a:pt x="194" y="254"/>
                  <a:pt x="194" y="303"/>
                </a:cubicBezTo>
                <a:cubicBezTo>
                  <a:pt x="194" y="306"/>
                  <a:pt x="194" y="306"/>
                  <a:pt x="194" y="307"/>
                </a:cubicBezTo>
                <a:cubicBezTo>
                  <a:pt x="195" y="307"/>
                  <a:pt x="195" y="307"/>
                  <a:pt x="197" y="307"/>
                </a:cubicBezTo>
                <a:cubicBezTo>
                  <a:pt x="197" y="307"/>
                  <a:pt x="199" y="307"/>
                  <a:pt x="201" y="306"/>
                </a:cubicBezTo>
                <a:cubicBezTo>
                  <a:pt x="201" y="306"/>
                  <a:pt x="203" y="303"/>
                  <a:pt x="204" y="303"/>
                </a:cubicBezTo>
                <a:cubicBezTo>
                  <a:pt x="204" y="254"/>
                  <a:pt x="204" y="254"/>
                  <a:pt x="204" y="254"/>
                </a:cubicBezTo>
                <a:close/>
                <a:moveTo>
                  <a:pt x="128" y="230"/>
                </a:moveTo>
                <a:cubicBezTo>
                  <a:pt x="174" y="230"/>
                  <a:pt x="174" y="230"/>
                  <a:pt x="174" y="230"/>
                </a:cubicBezTo>
                <a:cubicBezTo>
                  <a:pt x="174" y="243"/>
                  <a:pt x="174" y="243"/>
                  <a:pt x="174" y="243"/>
                </a:cubicBezTo>
                <a:cubicBezTo>
                  <a:pt x="158" y="243"/>
                  <a:pt x="158" y="243"/>
                  <a:pt x="158" y="243"/>
                </a:cubicBezTo>
                <a:cubicBezTo>
                  <a:pt x="158" y="319"/>
                  <a:pt x="158" y="319"/>
                  <a:pt x="158" y="319"/>
                </a:cubicBezTo>
                <a:cubicBezTo>
                  <a:pt x="144" y="319"/>
                  <a:pt x="144" y="319"/>
                  <a:pt x="144" y="319"/>
                </a:cubicBezTo>
                <a:cubicBezTo>
                  <a:pt x="144" y="243"/>
                  <a:pt x="144" y="243"/>
                  <a:pt x="144" y="243"/>
                </a:cubicBezTo>
                <a:cubicBezTo>
                  <a:pt x="128" y="243"/>
                  <a:pt x="128" y="243"/>
                  <a:pt x="128" y="243"/>
                </a:cubicBezTo>
                <a:cubicBezTo>
                  <a:pt x="128" y="230"/>
                  <a:pt x="128" y="230"/>
                  <a:pt x="128" y="230"/>
                </a:cubicBezTo>
                <a:close/>
                <a:moveTo>
                  <a:pt x="306" y="257"/>
                </a:moveTo>
                <a:cubicBezTo>
                  <a:pt x="302" y="254"/>
                  <a:pt x="298" y="251"/>
                  <a:pt x="293" y="251"/>
                </a:cubicBezTo>
                <a:cubicBezTo>
                  <a:pt x="286" y="251"/>
                  <a:pt x="281" y="254"/>
                  <a:pt x="279" y="257"/>
                </a:cubicBezTo>
                <a:cubicBezTo>
                  <a:pt x="275" y="261"/>
                  <a:pt x="273" y="265"/>
                  <a:pt x="273" y="271"/>
                </a:cubicBezTo>
                <a:cubicBezTo>
                  <a:pt x="273" y="300"/>
                  <a:pt x="273" y="300"/>
                  <a:pt x="273" y="300"/>
                </a:cubicBezTo>
                <a:cubicBezTo>
                  <a:pt x="273" y="306"/>
                  <a:pt x="275" y="311"/>
                  <a:pt x="277" y="315"/>
                </a:cubicBezTo>
                <a:cubicBezTo>
                  <a:pt x="281" y="319"/>
                  <a:pt x="285" y="321"/>
                  <a:pt x="290" y="321"/>
                </a:cubicBezTo>
                <a:cubicBezTo>
                  <a:pt x="298" y="321"/>
                  <a:pt x="302" y="319"/>
                  <a:pt x="306" y="315"/>
                </a:cubicBezTo>
                <a:cubicBezTo>
                  <a:pt x="310" y="311"/>
                  <a:pt x="312" y="307"/>
                  <a:pt x="312" y="300"/>
                </a:cubicBezTo>
                <a:cubicBezTo>
                  <a:pt x="312" y="296"/>
                  <a:pt x="312" y="296"/>
                  <a:pt x="312" y="296"/>
                </a:cubicBezTo>
                <a:cubicBezTo>
                  <a:pt x="298" y="296"/>
                  <a:pt x="298" y="296"/>
                  <a:pt x="298" y="296"/>
                </a:cubicBezTo>
                <a:cubicBezTo>
                  <a:pt x="298" y="300"/>
                  <a:pt x="298" y="300"/>
                  <a:pt x="298" y="300"/>
                </a:cubicBezTo>
                <a:cubicBezTo>
                  <a:pt x="298" y="303"/>
                  <a:pt x="297" y="306"/>
                  <a:pt x="297" y="307"/>
                </a:cubicBezTo>
                <a:cubicBezTo>
                  <a:pt x="294" y="307"/>
                  <a:pt x="294" y="310"/>
                  <a:pt x="293" y="310"/>
                </a:cubicBezTo>
                <a:cubicBezTo>
                  <a:pt x="289" y="310"/>
                  <a:pt x="289" y="307"/>
                  <a:pt x="286" y="307"/>
                </a:cubicBezTo>
                <a:cubicBezTo>
                  <a:pt x="286" y="306"/>
                  <a:pt x="286" y="303"/>
                  <a:pt x="286" y="300"/>
                </a:cubicBezTo>
                <a:cubicBezTo>
                  <a:pt x="286" y="288"/>
                  <a:pt x="286" y="288"/>
                  <a:pt x="286" y="288"/>
                </a:cubicBezTo>
                <a:cubicBezTo>
                  <a:pt x="312" y="288"/>
                  <a:pt x="312" y="288"/>
                  <a:pt x="312" y="288"/>
                </a:cubicBezTo>
                <a:cubicBezTo>
                  <a:pt x="312" y="271"/>
                  <a:pt x="312" y="271"/>
                  <a:pt x="312" y="271"/>
                </a:cubicBezTo>
                <a:cubicBezTo>
                  <a:pt x="312" y="265"/>
                  <a:pt x="310" y="259"/>
                  <a:pt x="306" y="257"/>
                </a:cubicBezTo>
                <a:close/>
                <a:moveTo>
                  <a:pt x="298" y="276"/>
                </a:moveTo>
                <a:cubicBezTo>
                  <a:pt x="286" y="276"/>
                  <a:pt x="286" y="276"/>
                  <a:pt x="286" y="276"/>
                </a:cubicBezTo>
                <a:cubicBezTo>
                  <a:pt x="286" y="271"/>
                  <a:pt x="286" y="271"/>
                  <a:pt x="286" y="271"/>
                </a:cubicBezTo>
                <a:cubicBezTo>
                  <a:pt x="286" y="268"/>
                  <a:pt x="286" y="267"/>
                  <a:pt x="286" y="265"/>
                </a:cubicBezTo>
                <a:cubicBezTo>
                  <a:pt x="289" y="263"/>
                  <a:pt x="290" y="263"/>
                  <a:pt x="293" y="263"/>
                </a:cubicBezTo>
                <a:cubicBezTo>
                  <a:pt x="294" y="263"/>
                  <a:pt x="294" y="263"/>
                  <a:pt x="297" y="265"/>
                </a:cubicBezTo>
                <a:cubicBezTo>
                  <a:pt x="297" y="267"/>
                  <a:pt x="298" y="268"/>
                  <a:pt x="298" y="271"/>
                </a:cubicBezTo>
                <a:cubicBezTo>
                  <a:pt x="298" y="276"/>
                  <a:pt x="298" y="276"/>
                  <a:pt x="298" y="276"/>
                </a:cubicBezTo>
                <a:close/>
                <a:moveTo>
                  <a:pt x="220" y="178"/>
                </a:moveTo>
                <a:cubicBezTo>
                  <a:pt x="219" y="178"/>
                  <a:pt x="217" y="178"/>
                  <a:pt x="215" y="177"/>
                </a:cubicBezTo>
                <a:cubicBezTo>
                  <a:pt x="215" y="177"/>
                  <a:pt x="215" y="174"/>
                  <a:pt x="215" y="173"/>
                </a:cubicBezTo>
                <a:cubicBezTo>
                  <a:pt x="215" y="173"/>
                  <a:pt x="215" y="173"/>
                  <a:pt x="215" y="133"/>
                </a:cubicBezTo>
                <a:cubicBezTo>
                  <a:pt x="215" y="132"/>
                  <a:pt x="215" y="129"/>
                  <a:pt x="215" y="129"/>
                </a:cubicBezTo>
                <a:cubicBezTo>
                  <a:pt x="217" y="128"/>
                  <a:pt x="219" y="128"/>
                  <a:pt x="220" y="128"/>
                </a:cubicBezTo>
                <a:cubicBezTo>
                  <a:pt x="223" y="128"/>
                  <a:pt x="224" y="128"/>
                  <a:pt x="224" y="129"/>
                </a:cubicBezTo>
                <a:cubicBezTo>
                  <a:pt x="227" y="129"/>
                  <a:pt x="227" y="132"/>
                  <a:pt x="227" y="133"/>
                </a:cubicBezTo>
                <a:cubicBezTo>
                  <a:pt x="227" y="133"/>
                  <a:pt x="227" y="133"/>
                  <a:pt x="227" y="173"/>
                </a:cubicBezTo>
                <a:cubicBezTo>
                  <a:pt x="227" y="174"/>
                  <a:pt x="227" y="177"/>
                  <a:pt x="224" y="177"/>
                </a:cubicBezTo>
                <a:cubicBezTo>
                  <a:pt x="224" y="178"/>
                  <a:pt x="223" y="178"/>
                  <a:pt x="220" y="178"/>
                </a:cubicBezTo>
                <a:close/>
                <a:moveTo>
                  <a:pt x="0" y="0"/>
                </a:moveTo>
                <a:cubicBezTo>
                  <a:pt x="0" y="437"/>
                  <a:pt x="0" y="437"/>
                  <a:pt x="0" y="437"/>
                </a:cubicBezTo>
                <a:cubicBezTo>
                  <a:pt x="437" y="437"/>
                  <a:pt x="437" y="437"/>
                  <a:pt x="437" y="437"/>
                </a:cubicBezTo>
                <a:cubicBezTo>
                  <a:pt x="437" y="0"/>
                  <a:pt x="437" y="0"/>
                  <a:pt x="437" y="0"/>
                </a:cubicBezTo>
                <a:lnTo>
                  <a:pt x="0" y="0"/>
                </a:lnTo>
                <a:close/>
                <a:moveTo>
                  <a:pt x="253" y="116"/>
                </a:moveTo>
                <a:cubicBezTo>
                  <a:pt x="269" y="116"/>
                  <a:pt x="269" y="116"/>
                  <a:pt x="269" y="116"/>
                </a:cubicBezTo>
                <a:cubicBezTo>
                  <a:pt x="269" y="173"/>
                  <a:pt x="269" y="173"/>
                  <a:pt x="269" y="173"/>
                </a:cubicBezTo>
                <a:cubicBezTo>
                  <a:pt x="269" y="176"/>
                  <a:pt x="269" y="176"/>
                  <a:pt x="269" y="177"/>
                </a:cubicBezTo>
                <a:cubicBezTo>
                  <a:pt x="269" y="177"/>
                  <a:pt x="272" y="177"/>
                  <a:pt x="273" y="177"/>
                </a:cubicBezTo>
                <a:cubicBezTo>
                  <a:pt x="273" y="177"/>
                  <a:pt x="276" y="177"/>
                  <a:pt x="277" y="177"/>
                </a:cubicBezTo>
                <a:cubicBezTo>
                  <a:pt x="280" y="176"/>
                  <a:pt x="280" y="173"/>
                  <a:pt x="281" y="173"/>
                </a:cubicBezTo>
                <a:cubicBezTo>
                  <a:pt x="281" y="116"/>
                  <a:pt x="281" y="116"/>
                  <a:pt x="281" y="116"/>
                </a:cubicBezTo>
                <a:cubicBezTo>
                  <a:pt x="297" y="116"/>
                  <a:pt x="297" y="116"/>
                  <a:pt x="297" y="116"/>
                </a:cubicBezTo>
                <a:cubicBezTo>
                  <a:pt x="297" y="190"/>
                  <a:pt x="297" y="190"/>
                  <a:pt x="297" y="190"/>
                </a:cubicBezTo>
                <a:cubicBezTo>
                  <a:pt x="281" y="190"/>
                  <a:pt x="281" y="190"/>
                  <a:pt x="281" y="190"/>
                </a:cubicBezTo>
                <a:cubicBezTo>
                  <a:pt x="281" y="181"/>
                  <a:pt x="281" y="181"/>
                  <a:pt x="281" y="181"/>
                </a:cubicBezTo>
                <a:cubicBezTo>
                  <a:pt x="280" y="185"/>
                  <a:pt x="276" y="186"/>
                  <a:pt x="273" y="189"/>
                </a:cubicBezTo>
                <a:cubicBezTo>
                  <a:pt x="269" y="190"/>
                  <a:pt x="268" y="190"/>
                  <a:pt x="264" y="190"/>
                </a:cubicBezTo>
                <a:cubicBezTo>
                  <a:pt x="261" y="190"/>
                  <a:pt x="257" y="190"/>
                  <a:pt x="256" y="186"/>
                </a:cubicBezTo>
                <a:cubicBezTo>
                  <a:pt x="253" y="185"/>
                  <a:pt x="253" y="182"/>
                  <a:pt x="253" y="177"/>
                </a:cubicBezTo>
                <a:cubicBezTo>
                  <a:pt x="253" y="116"/>
                  <a:pt x="253" y="116"/>
                  <a:pt x="253" y="116"/>
                </a:cubicBezTo>
                <a:close/>
                <a:moveTo>
                  <a:pt x="199" y="135"/>
                </a:moveTo>
                <a:cubicBezTo>
                  <a:pt x="199" y="128"/>
                  <a:pt x="201" y="124"/>
                  <a:pt x="205" y="120"/>
                </a:cubicBezTo>
                <a:cubicBezTo>
                  <a:pt x="209" y="116"/>
                  <a:pt x="215" y="115"/>
                  <a:pt x="220" y="115"/>
                </a:cubicBezTo>
                <a:cubicBezTo>
                  <a:pt x="227" y="115"/>
                  <a:pt x="232" y="116"/>
                  <a:pt x="236" y="120"/>
                </a:cubicBezTo>
                <a:cubicBezTo>
                  <a:pt x="240" y="124"/>
                  <a:pt x="243" y="128"/>
                  <a:pt x="243" y="135"/>
                </a:cubicBezTo>
                <a:cubicBezTo>
                  <a:pt x="243" y="172"/>
                  <a:pt x="243" y="172"/>
                  <a:pt x="243" y="172"/>
                </a:cubicBezTo>
                <a:cubicBezTo>
                  <a:pt x="243" y="177"/>
                  <a:pt x="240" y="182"/>
                  <a:pt x="236" y="186"/>
                </a:cubicBezTo>
                <a:cubicBezTo>
                  <a:pt x="232" y="190"/>
                  <a:pt x="227" y="190"/>
                  <a:pt x="220" y="190"/>
                </a:cubicBezTo>
                <a:cubicBezTo>
                  <a:pt x="212" y="190"/>
                  <a:pt x="209" y="190"/>
                  <a:pt x="205" y="186"/>
                </a:cubicBezTo>
                <a:cubicBezTo>
                  <a:pt x="201" y="182"/>
                  <a:pt x="199" y="177"/>
                  <a:pt x="199" y="172"/>
                </a:cubicBezTo>
                <a:cubicBezTo>
                  <a:pt x="199" y="172"/>
                  <a:pt x="199" y="172"/>
                  <a:pt x="199" y="135"/>
                </a:cubicBezTo>
                <a:close/>
                <a:moveTo>
                  <a:pt x="158" y="91"/>
                </a:moveTo>
                <a:cubicBezTo>
                  <a:pt x="170" y="131"/>
                  <a:pt x="170" y="131"/>
                  <a:pt x="170" y="131"/>
                </a:cubicBezTo>
                <a:cubicBezTo>
                  <a:pt x="179" y="91"/>
                  <a:pt x="179" y="91"/>
                  <a:pt x="179" y="91"/>
                </a:cubicBezTo>
                <a:cubicBezTo>
                  <a:pt x="197" y="91"/>
                  <a:pt x="197" y="91"/>
                  <a:pt x="197" y="91"/>
                </a:cubicBezTo>
                <a:cubicBezTo>
                  <a:pt x="178" y="149"/>
                  <a:pt x="178" y="149"/>
                  <a:pt x="178" y="149"/>
                </a:cubicBezTo>
                <a:cubicBezTo>
                  <a:pt x="178" y="190"/>
                  <a:pt x="178" y="190"/>
                  <a:pt x="178" y="190"/>
                </a:cubicBezTo>
                <a:cubicBezTo>
                  <a:pt x="162" y="190"/>
                  <a:pt x="162" y="190"/>
                  <a:pt x="162" y="190"/>
                </a:cubicBezTo>
                <a:cubicBezTo>
                  <a:pt x="162" y="152"/>
                  <a:pt x="162" y="152"/>
                  <a:pt x="162" y="152"/>
                </a:cubicBezTo>
                <a:cubicBezTo>
                  <a:pt x="140" y="91"/>
                  <a:pt x="140" y="91"/>
                  <a:pt x="140" y="91"/>
                </a:cubicBezTo>
                <a:cubicBezTo>
                  <a:pt x="158" y="91"/>
                  <a:pt x="158" y="91"/>
                  <a:pt x="158" y="91"/>
                </a:cubicBezTo>
                <a:close/>
                <a:moveTo>
                  <a:pt x="353" y="298"/>
                </a:moveTo>
                <a:cubicBezTo>
                  <a:pt x="353" y="325"/>
                  <a:pt x="332" y="347"/>
                  <a:pt x="305" y="347"/>
                </a:cubicBezTo>
                <a:cubicBezTo>
                  <a:pt x="140" y="347"/>
                  <a:pt x="140" y="347"/>
                  <a:pt x="140" y="347"/>
                </a:cubicBezTo>
                <a:cubicBezTo>
                  <a:pt x="112" y="347"/>
                  <a:pt x="91" y="325"/>
                  <a:pt x="91" y="298"/>
                </a:cubicBezTo>
                <a:cubicBezTo>
                  <a:pt x="91" y="261"/>
                  <a:pt x="91" y="261"/>
                  <a:pt x="91" y="261"/>
                </a:cubicBezTo>
                <a:cubicBezTo>
                  <a:pt x="91" y="234"/>
                  <a:pt x="112" y="212"/>
                  <a:pt x="140" y="212"/>
                </a:cubicBezTo>
                <a:cubicBezTo>
                  <a:pt x="305" y="212"/>
                  <a:pt x="305" y="212"/>
                  <a:pt x="305" y="212"/>
                </a:cubicBezTo>
                <a:cubicBezTo>
                  <a:pt x="332" y="212"/>
                  <a:pt x="353" y="234"/>
                  <a:pt x="353" y="261"/>
                </a:cubicBezTo>
                <a:cubicBezTo>
                  <a:pt x="353" y="261"/>
                  <a:pt x="353" y="261"/>
                  <a:pt x="353" y="298"/>
                </a:cubicBezTo>
                <a:close/>
              </a:path>
            </a:pathLst>
          </a:custGeom>
          <a:solidFill>
            <a:schemeClr val="bg2"/>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27" name="Freeform 72">
            <a:extLst>
              <a:ext uri="{FF2B5EF4-FFF2-40B4-BE49-F238E27FC236}">
                <a16:creationId xmlns="" xmlns:a16="http://schemas.microsoft.com/office/drawing/2014/main" id="{30FD0BFC-0C40-4347-A320-ADDD3CC9F7F2}"/>
              </a:ext>
            </a:extLst>
          </p:cNvPr>
          <p:cNvSpPr>
            <a:spLocks noEditPoints="1"/>
          </p:cNvSpPr>
          <p:nvPr/>
        </p:nvSpPr>
        <p:spPr bwMode="auto">
          <a:xfrm>
            <a:off x="11475941" y="6406109"/>
            <a:ext cx="224759" cy="224976"/>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334 w 437"/>
              <a:gd name="T11" fmla="*/ 162 h 437"/>
              <a:gd name="T12" fmla="*/ 334 w 437"/>
              <a:gd name="T13" fmla="*/ 171 h 437"/>
              <a:gd name="T14" fmla="*/ 171 w 437"/>
              <a:gd name="T15" fmla="*/ 333 h 437"/>
              <a:gd name="T16" fmla="*/ 84 w 437"/>
              <a:gd name="T17" fmla="*/ 307 h 437"/>
              <a:gd name="T18" fmla="*/ 97 w 437"/>
              <a:gd name="T19" fmla="*/ 309 h 437"/>
              <a:gd name="T20" fmla="*/ 168 w 437"/>
              <a:gd name="T21" fmla="*/ 283 h 437"/>
              <a:gd name="T22" fmla="*/ 114 w 437"/>
              <a:gd name="T23" fmla="*/ 244 h 437"/>
              <a:gd name="T24" fmla="*/ 126 w 437"/>
              <a:gd name="T25" fmla="*/ 246 h 437"/>
              <a:gd name="T26" fmla="*/ 141 w 437"/>
              <a:gd name="T27" fmla="*/ 243 h 437"/>
              <a:gd name="T28" fmla="*/ 94 w 437"/>
              <a:gd name="T29" fmla="*/ 186 h 437"/>
              <a:gd name="T30" fmla="*/ 120 w 437"/>
              <a:gd name="T31" fmla="*/ 193 h 437"/>
              <a:gd name="T32" fmla="*/ 96 w 437"/>
              <a:gd name="T33" fmla="*/ 145 h 437"/>
              <a:gd name="T34" fmla="*/ 102 w 437"/>
              <a:gd name="T35" fmla="*/ 117 h 437"/>
              <a:gd name="T36" fmla="*/ 222 w 437"/>
              <a:gd name="T37" fmla="*/ 177 h 437"/>
              <a:gd name="T38" fmla="*/ 219 w 437"/>
              <a:gd name="T39" fmla="*/ 163 h 437"/>
              <a:gd name="T40" fmla="*/ 277 w 437"/>
              <a:gd name="T41" fmla="*/ 105 h 437"/>
              <a:gd name="T42" fmla="*/ 319 w 437"/>
              <a:gd name="T43" fmla="*/ 124 h 437"/>
              <a:gd name="T44" fmla="*/ 355 w 437"/>
              <a:gd name="T45" fmla="*/ 111 h 437"/>
              <a:gd name="T46" fmla="*/ 330 w 437"/>
              <a:gd name="T47" fmla="*/ 141 h 437"/>
              <a:gd name="T48" fmla="*/ 363 w 437"/>
              <a:gd name="T49" fmla="*/ 132 h 437"/>
              <a:gd name="T50" fmla="*/ 334 w 437"/>
              <a:gd name="T51" fmla="*/ 16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334" y="162"/>
                </a:moveTo>
                <a:cubicBezTo>
                  <a:pt x="334" y="165"/>
                  <a:pt x="334" y="168"/>
                  <a:pt x="334" y="171"/>
                </a:cubicBezTo>
                <a:cubicBezTo>
                  <a:pt x="334" y="246"/>
                  <a:pt x="277" y="333"/>
                  <a:pt x="171" y="333"/>
                </a:cubicBezTo>
                <a:cubicBezTo>
                  <a:pt x="138" y="333"/>
                  <a:pt x="108" y="324"/>
                  <a:pt x="84" y="307"/>
                </a:cubicBezTo>
                <a:cubicBezTo>
                  <a:pt x="87" y="309"/>
                  <a:pt x="93" y="309"/>
                  <a:pt x="97" y="309"/>
                </a:cubicBezTo>
                <a:cubicBezTo>
                  <a:pt x="123" y="309"/>
                  <a:pt x="148" y="300"/>
                  <a:pt x="168" y="283"/>
                </a:cubicBezTo>
                <a:cubicBezTo>
                  <a:pt x="144" y="283"/>
                  <a:pt x="123" y="267"/>
                  <a:pt x="114" y="244"/>
                </a:cubicBezTo>
                <a:cubicBezTo>
                  <a:pt x="118" y="244"/>
                  <a:pt x="121" y="246"/>
                  <a:pt x="126" y="246"/>
                </a:cubicBezTo>
                <a:cubicBezTo>
                  <a:pt x="130" y="246"/>
                  <a:pt x="135" y="244"/>
                  <a:pt x="141" y="243"/>
                </a:cubicBezTo>
                <a:cubicBezTo>
                  <a:pt x="114" y="237"/>
                  <a:pt x="94" y="214"/>
                  <a:pt x="94" y="186"/>
                </a:cubicBezTo>
                <a:cubicBezTo>
                  <a:pt x="102" y="190"/>
                  <a:pt x="111" y="192"/>
                  <a:pt x="120" y="193"/>
                </a:cubicBezTo>
                <a:cubicBezTo>
                  <a:pt x="105" y="183"/>
                  <a:pt x="96" y="165"/>
                  <a:pt x="96" y="145"/>
                </a:cubicBezTo>
                <a:cubicBezTo>
                  <a:pt x="96" y="135"/>
                  <a:pt x="97" y="124"/>
                  <a:pt x="102" y="117"/>
                </a:cubicBezTo>
                <a:cubicBezTo>
                  <a:pt x="132" y="151"/>
                  <a:pt x="174" y="174"/>
                  <a:pt x="222" y="177"/>
                </a:cubicBezTo>
                <a:cubicBezTo>
                  <a:pt x="220" y="172"/>
                  <a:pt x="219" y="168"/>
                  <a:pt x="219" y="163"/>
                </a:cubicBezTo>
                <a:cubicBezTo>
                  <a:pt x="219" y="132"/>
                  <a:pt x="246" y="105"/>
                  <a:pt x="277" y="105"/>
                </a:cubicBezTo>
                <a:cubicBezTo>
                  <a:pt x="294" y="105"/>
                  <a:pt x="309" y="112"/>
                  <a:pt x="319" y="124"/>
                </a:cubicBezTo>
                <a:cubicBezTo>
                  <a:pt x="333" y="121"/>
                  <a:pt x="345" y="117"/>
                  <a:pt x="355" y="111"/>
                </a:cubicBezTo>
                <a:cubicBezTo>
                  <a:pt x="351" y="123"/>
                  <a:pt x="342" y="135"/>
                  <a:pt x="330" y="141"/>
                </a:cubicBezTo>
                <a:cubicBezTo>
                  <a:pt x="342" y="141"/>
                  <a:pt x="354" y="138"/>
                  <a:pt x="363" y="132"/>
                </a:cubicBezTo>
                <a:cubicBezTo>
                  <a:pt x="355" y="144"/>
                  <a:pt x="346" y="154"/>
                  <a:pt x="334" y="162"/>
                </a:cubicBezTo>
                <a:close/>
              </a:path>
            </a:pathLst>
          </a:custGeom>
          <a:solidFill>
            <a:schemeClr val="bg2"/>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spTree>
    <p:extLst>
      <p:ext uri="{BB962C8B-B14F-4D97-AF65-F5344CB8AC3E}">
        <p14:creationId xmlns:p14="http://schemas.microsoft.com/office/powerpoint/2010/main" val="4658088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500"/>
                                        <p:tgtEl>
                                          <p:spTgt spid="3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5"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 xmlns:a16="http://schemas.microsoft.com/office/drawing/2014/main" id="{E13ACFD4-C174-40D4-AD37-5D97A1DFE08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1875" b="21875"/>
          <a:stretch>
            <a:fillRect/>
          </a:stretch>
        </p:blipFill>
        <p:spPr/>
      </p:pic>
      <p:grpSp>
        <p:nvGrpSpPr>
          <p:cNvPr id="19" name="Group 18">
            <a:extLst>
              <a:ext uri="{FF2B5EF4-FFF2-40B4-BE49-F238E27FC236}">
                <a16:creationId xmlns="" xmlns:a16="http://schemas.microsoft.com/office/drawing/2014/main" id="{828EDCB8-F853-4F3E-8946-7A33BE53159C}"/>
              </a:ext>
            </a:extLst>
          </p:cNvPr>
          <p:cNvGrpSpPr/>
          <p:nvPr/>
        </p:nvGrpSpPr>
        <p:grpSpPr>
          <a:xfrm>
            <a:off x="7062771" y="1727197"/>
            <a:ext cx="5126123" cy="5130803"/>
            <a:chOff x="6471684" y="1148317"/>
            <a:chExt cx="5720316" cy="5720316"/>
          </a:xfrm>
          <a:solidFill>
            <a:srgbClr val="EBB700"/>
          </a:solidFill>
        </p:grpSpPr>
        <p:sp>
          <p:nvSpPr>
            <p:cNvPr id="18" name="Freeform: Shape 17">
              <a:extLst>
                <a:ext uri="{FF2B5EF4-FFF2-40B4-BE49-F238E27FC236}">
                  <a16:creationId xmlns="" xmlns:a16="http://schemas.microsoft.com/office/drawing/2014/main" id="{BE7D0662-F73D-4CB6-93D1-1DA286ACBB93}"/>
                </a:ext>
              </a:extLst>
            </p:cNvPr>
            <p:cNvSpPr/>
            <p:nvPr/>
          </p:nvSpPr>
          <p:spPr>
            <a:xfrm flipH="1">
              <a:off x="7279758" y="1945758"/>
              <a:ext cx="4912242" cy="4912242"/>
            </a:xfrm>
            <a:custGeom>
              <a:avLst/>
              <a:gdLst>
                <a:gd name="connsiteX0" fmla="*/ 0 w 4912242"/>
                <a:gd name="connsiteY0" fmla="*/ 0 h 4912242"/>
                <a:gd name="connsiteX1" fmla="*/ 0 w 4912242"/>
                <a:gd name="connsiteY1" fmla="*/ 4912242 h 4912242"/>
                <a:gd name="connsiteX2" fmla="*/ 754 w 4912242"/>
                <a:gd name="connsiteY2" fmla="*/ 4912242 h 4912242"/>
                <a:gd name="connsiteX3" fmla="*/ 754 w 4912242"/>
                <a:gd name="connsiteY3" fmla="*/ 372140 h 4912242"/>
                <a:gd name="connsiteX4" fmla="*/ 4540856 w 4912242"/>
                <a:gd name="connsiteY4" fmla="*/ 4912242 h 4912242"/>
                <a:gd name="connsiteX5" fmla="*/ 4912242 w 4912242"/>
                <a:gd name="connsiteY5" fmla="*/ 4912242 h 4912242"/>
                <a:gd name="connsiteX6" fmla="*/ 0 w 4912242"/>
                <a:gd name="connsiteY6" fmla="*/ 0 h 4912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2242" h="4912242">
                  <a:moveTo>
                    <a:pt x="0" y="0"/>
                  </a:moveTo>
                  <a:lnTo>
                    <a:pt x="0" y="4912242"/>
                  </a:lnTo>
                  <a:lnTo>
                    <a:pt x="754" y="4912242"/>
                  </a:lnTo>
                  <a:lnTo>
                    <a:pt x="754" y="372140"/>
                  </a:lnTo>
                  <a:lnTo>
                    <a:pt x="4540856" y="4912242"/>
                  </a:lnTo>
                  <a:lnTo>
                    <a:pt x="4912242" y="4912242"/>
                  </a:lnTo>
                  <a:lnTo>
                    <a:pt x="0" y="0"/>
                  </a:lnTo>
                  <a:close/>
                </a:path>
              </a:pathLst>
            </a:custGeom>
            <a:grpFill/>
            <a:ln>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 xmlns:a16="http://schemas.microsoft.com/office/drawing/2014/main" id="{3439A820-2741-4505-ABA4-7E3E0C40B284}"/>
                </a:ext>
              </a:extLst>
            </p:cNvPr>
            <p:cNvSpPr/>
            <p:nvPr/>
          </p:nvSpPr>
          <p:spPr>
            <a:xfrm flipH="1">
              <a:off x="6471684" y="1148317"/>
              <a:ext cx="5720316" cy="5720316"/>
            </a:xfrm>
            <a:custGeom>
              <a:avLst/>
              <a:gdLst>
                <a:gd name="connsiteX0" fmla="*/ 0 w 5720316"/>
                <a:gd name="connsiteY0" fmla="*/ 0 h 5720316"/>
                <a:gd name="connsiteX1" fmla="*/ 0 w 5720316"/>
                <a:gd name="connsiteY1" fmla="*/ 808828 h 5720316"/>
                <a:gd name="connsiteX2" fmla="*/ 4911488 w 5720316"/>
                <a:gd name="connsiteY2" fmla="*/ 5720316 h 5720316"/>
                <a:gd name="connsiteX3" fmla="*/ 5720316 w 5720316"/>
                <a:gd name="connsiteY3" fmla="*/ 5720316 h 5720316"/>
                <a:gd name="connsiteX4" fmla="*/ 0 w 5720316"/>
                <a:gd name="connsiteY4" fmla="*/ 0 h 572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316" h="5720316">
                  <a:moveTo>
                    <a:pt x="0" y="0"/>
                  </a:moveTo>
                  <a:lnTo>
                    <a:pt x="0" y="808828"/>
                  </a:lnTo>
                  <a:lnTo>
                    <a:pt x="4911488" y="5720316"/>
                  </a:lnTo>
                  <a:lnTo>
                    <a:pt x="5720316" y="5720316"/>
                  </a:lnTo>
                  <a:lnTo>
                    <a:pt x="0" y="0"/>
                  </a:lnTo>
                  <a:close/>
                </a:path>
              </a:pathLst>
            </a:custGeom>
            <a:grpFill/>
            <a:ln>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 xmlns:a16="http://schemas.microsoft.com/office/drawing/2014/main" id="{41560113-FF25-48A7-940E-22F26EDD41C2}"/>
                </a:ext>
              </a:extLst>
            </p:cNvPr>
            <p:cNvSpPr/>
            <p:nvPr/>
          </p:nvSpPr>
          <p:spPr>
            <a:xfrm flipH="1">
              <a:off x="12191246" y="1945758"/>
              <a:ext cx="754" cy="4912242"/>
            </a:xfrm>
            <a:custGeom>
              <a:avLst/>
              <a:gdLst>
                <a:gd name="connsiteX0" fmla="*/ 0 w 754"/>
                <a:gd name="connsiteY0" fmla="*/ 0 h 4912242"/>
                <a:gd name="connsiteX1" fmla="*/ 0 w 754"/>
                <a:gd name="connsiteY1" fmla="*/ 4912242 h 4912242"/>
                <a:gd name="connsiteX2" fmla="*/ 754 w 754"/>
                <a:gd name="connsiteY2" fmla="*/ 4912242 h 4912242"/>
                <a:gd name="connsiteX3" fmla="*/ 754 w 754"/>
                <a:gd name="connsiteY3" fmla="*/ 754 h 4912242"/>
                <a:gd name="connsiteX4" fmla="*/ 0 w 754"/>
                <a:gd name="connsiteY4" fmla="*/ 0 h 49122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4" h="4912242">
                  <a:moveTo>
                    <a:pt x="0" y="0"/>
                  </a:moveTo>
                  <a:lnTo>
                    <a:pt x="0" y="4912242"/>
                  </a:lnTo>
                  <a:lnTo>
                    <a:pt x="754" y="4912242"/>
                  </a:lnTo>
                  <a:lnTo>
                    <a:pt x="754" y="754"/>
                  </a:lnTo>
                  <a:lnTo>
                    <a:pt x="0" y="0"/>
                  </a:lnTo>
                  <a:close/>
                </a:path>
              </a:pathLst>
            </a:custGeom>
            <a:grpFill/>
            <a:ln>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a:extLst>
                <a:ext uri="{FF2B5EF4-FFF2-40B4-BE49-F238E27FC236}">
                  <a16:creationId xmlns="" xmlns:a16="http://schemas.microsoft.com/office/drawing/2014/main" id="{CB9C184B-F43B-417B-B044-D123A25E2DF6}"/>
                </a:ext>
              </a:extLst>
            </p:cNvPr>
            <p:cNvSpPr/>
            <p:nvPr/>
          </p:nvSpPr>
          <p:spPr>
            <a:xfrm flipH="1">
              <a:off x="7651898" y="2317898"/>
              <a:ext cx="4540102" cy="4540102"/>
            </a:xfrm>
            <a:prstGeom prst="rtTriangle">
              <a:avLst/>
            </a:prstGeom>
            <a:grpFill/>
            <a:ln>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 xmlns:a16="http://schemas.microsoft.com/office/drawing/2014/main" id="{AC15D4BB-8681-4887-BD31-5E2677CF40D7}"/>
              </a:ext>
            </a:extLst>
          </p:cNvPr>
          <p:cNvSpPr txBox="1"/>
          <p:nvPr/>
        </p:nvSpPr>
        <p:spPr>
          <a:xfrm>
            <a:off x="2933019" y="2246299"/>
            <a:ext cx="6322856" cy="830997"/>
          </a:xfrm>
          <a:prstGeom prst="rect">
            <a:avLst/>
          </a:prstGeom>
          <a:noFill/>
        </p:spPr>
        <p:txBody>
          <a:bodyPr wrap="square" rtlCol="0" anchor="ctr">
            <a:spAutoFit/>
          </a:bodyPr>
          <a:lstStyle/>
          <a:p>
            <a:pPr algn="ctr"/>
            <a:r>
              <a:rPr lang="en-US" sz="2400" b="1" i="1" dirty="0">
                <a:solidFill>
                  <a:schemeClr val="bg2"/>
                </a:solidFill>
                <a:latin typeface="Arial" panose="020B0604020202020204" pitchFamily="34" charset="0"/>
                <a:cs typeface="Arial" panose="020B0604020202020204" pitchFamily="34" charset="0"/>
              </a:rPr>
              <a:t>BICYCLING IS BETTER FOR YOUR BODY, MIND, WALLET AND WORLD.</a:t>
            </a:r>
          </a:p>
        </p:txBody>
      </p:sp>
      <p:sp>
        <p:nvSpPr>
          <p:cNvPr id="25" name="Freeform 68">
            <a:extLst>
              <a:ext uri="{FF2B5EF4-FFF2-40B4-BE49-F238E27FC236}">
                <a16:creationId xmlns="" xmlns:a16="http://schemas.microsoft.com/office/drawing/2014/main" id="{B511A620-9C9D-4745-8385-314906AA316D}"/>
              </a:ext>
            </a:extLst>
          </p:cNvPr>
          <p:cNvSpPr>
            <a:spLocks noEditPoints="1"/>
          </p:cNvSpPr>
          <p:nvPr/>
        </p:nvSpPr>
        <p:spPr bwMode="auto">
          <a:xfrm>
            <a:off x="11201762" y="6406109"/>
            <a:ext cx="224976" cy="224976"/>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157 w 437"/>
              <a:gd name="T11" fmla="*/ 337 h 437"/>
              <a:gd name="T12" fmla="*/ 101 w 437"/>
              <a:gd name="T13" fmla="*/ 337 h 437"/>
              <a:gd name="T14" fmla="*/ 101 w 437"/>
              <a:gd name="T15" fmla="*/ 177 h 437"/>
              <a:gd name="T16" fmla="*/ 157 w 437"/>
              <a:gd name="T17" fmla="*/ 177 h 437"/>
              <a:gd name="T18" fmla="*/ 157 w 437"/>
              <a:gd name="T19" fmla="*/ 337 h 437"/>
              <a:gd name="T20" fmla="*/ 129 w 437"/>
              <a:gd name="T21" fmla="*/ 155 h 437"/>
              <a:gd name="T22" fmla="*/ 98 w 437"/>
              <a:gd name="T23" fmla="*/ 128 h 437"/>
              <a:gd name="T24" fmla="*/ 129 w 437"/>
              <a:gd name="T25" fmla="*/ 100 h 437"/>
              <a:gd name="T26" fmla="*/ 160 w 437"/>
              <a:gd name="T27" fmla="*/ 128 h 437"/>
              <a:gd name="T28" fmla="*/ 129 w 437"/>
              <a:gd name="T29" fmla="*/ 155 h 437"/>
              <a:gd name="T30" fmla="*/ 347 w 437"/>
              <a:gd name="T31" fmla="*/ 337 h 437"/>
              <a:gd name="T32" fmla="*/ 296 w 437"/>
              <a:gd name="T33" fmla="*/ 337 h 437"/>
              <a:gd name="T34" fmla="*/ 296 w 437"/>
              <a:gd name="T35" fmla="*/ 251 h 437"/>
              <a:gd name="T36" fmla="*/ 268 w 437"/>
              <a:gd name="T37" fmla="*/ 214 h 437"/>
              <a:gd name="T38" fmla="*/ 240 w 437"/>
              <a:gd name="T39" fmla="*/ 235 h 437"/>
              <a:gd name="T40" fmla="*/ 237 w 437"/>
              <a:gd name="T41" fmla="*/ 248 h 437"/>
              <a:gd name="T42" fmla="*/ 237 w 437"/>
              <a:gd name="T43" fmla="*/ 337 h 437"/>
              <a:gd name="T44" fmla="*/ 185 w 437"/>
              <a:gd name="T45" fmla="*/ 337 h 437"/>
              <a:gd name="T46" fmla="*/ 185 w 437"/>
              <a:gd name="T47" fmla="*/ 177 h 437"/>
              <a:gd name="T48" fmla="*/ 237 w 437"/>
              <a:gd name="T49" fmla="*/ 177 h 437"/>
              <a:gd name="T50" fmla="*/ 237 w 437"/>
              <a:gd name="T51" fmla="*/ 198 h 437"/>
              <a:gd name="T52" fmla="*/ 285 w 437"/>
              <a:gd name="T53" fmla="*/ 174 h 437"/>
              <a:gd name="T54" fmla="*/ 347 w 437"/>
              <a:gd name="T55" fmla="*/ 245 h 437"/>
              <a:gd name="T56" fmla="*/ 347 w 437"/>
              <a:gd name="T57" fmla="*/ 3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157" y="337"/>
                </a:moveTo>
                <a:cubicBezTo>
                  <a:pt x="101" y="337"/>
                  <a:pt x="101" y="337"/>
                  <a:pt x="101" y="337"/>
                </a:cubicBezTo>
                <a:cubicBezTo>
                  <a:pt x="101" y="177"/>
                  <a:pt x="101" y="177"/>
                  <a:pt x="101" y="177"/>
                </a:cubicBezTo>
                <a:cubicBezTo>
                  <a:pt x="157" y="177"/>
                  <a:pt x="157" y="177"/>
                  <a:pt x="157" y="177"/>
                </a:cubicBezTo>
                <a:cubicBezTo>
                  <a:pt x="157" y="337"/>
                  <a:pt x="157" y="337"/>
                  <a:pt x="157" y="337"/>
                </a:cubicBezTo>
                <a:close/>
                <a:moveTo>
                  <a:pt x="129" y="155"/>
                </a:moveTo>
                <a:cubicBezTo>
                  <a:pt x="111" y="155"/>
                  <a:pt x="98" y="143"/>
                  <a:pt x="98" y="128"/>
                </a:cubicBezTo>
                <a:cubicBezTo>
                  <a:pt x="98" y="112"/>
                  <a:pt x="111" y="100"/>
                  <a:pt x="129" y="100"/>
                </a:cubicBezTo>
                <a:cubicBezTo>
                  <a:pt x="148" y="100"/>
                  <a:pt x="160" y="112"/>
                  <a:pt x="160" y="128"/>
                </a:cubicBezTo>
                <a:cubicBezTo>
                  <a:pt x="160" y="143"/>
                  <a:pt x="148" y="155"/>
                  <a:pt x="129" y="155"/>
                </a:cubicBezTo>
                <a:close/>
                <a:moveTo>
                  <a:pt x="347" y="337"/>
                </a:moveTo>
                <a:cubicBezTo>
                  <a:pt x="296" y="337"/>
                  <a:pt x="296" y="337"/>
                  <a:pt x="296" y="337"/>
                </a:cubicBezTo>
                <a:cubicBezTo>
                  <a:pt x="296" y="251"/>
                  <a:pt x="296" y="251"/>
                  <a:pt x="296" y="251"/>
                </a:cubicBezTo>
                <a:cubicBezTo>
                  <a:pt x="296" y="229"/>
                  <a:pt x="285" y="214"/>
                  <a:pt x="268" y="214"/>
                </a:cubicBezTo>
                <a:cubicBezTo>
                  <a:pt x="251" y="214"/>
                  <a:pt x="243" y="223"/>
                  <a:pt x="240" y="235"/>
                </a:cubicBezTo>
                <a:cubicBezTo>
                  <a:pt x="237" y="238"/>
                  <a:pt x="237" y="241"/>
                  <a:pt x="237" y="248"/>
                </a:cubicBezTo>
                <a:cubicBezTo>
                  <a:pt x="237" y="337"/>
                  <a:pt x="237" y="337"/>
                  <a:pt x="237" y="337"/>
                </a:cubicBezTo>
                <a:cubicBezTo>
                  <a:pt x="185" y="337"/>
                  <a:pt x="185" y="337"/>
                  <a:pt x="185" y="337"/>
                </a:cubicBezTo>
                <a:cubicBezTo>
                  <a:pt x="185" y="337"/>
                  <a:pt x="185" y="192"/>
                  <a:pt x="185" y="177"/>
                </a:cubicBezTo>
                <a:cubicBezTo>
                  <a:pt x="237" y="177"/>
                  <a:pt x="237" y="177"/>
                  <a:pt x="237" y="177"/>
                </a:cubicBezTo>
                <a:cubicBezTo>
                  <a:pt x="237" y="198"/>
                  <a:pt x="237" y="198"/>
                  <a:pt x="237" y="198"/>
                </a:cubicBezTo>
                <a:cubicBezTo>
                  <a:pt x="246" y="189"/>
                  <a:pt x="259" y="174"/>
                  <a:pt x="285" y="174"/>
                </a:cubicBezTo>
                <a:cubicBezTo>
                  <a:pt x="319" y="174"/>
                  <a:pt x="347" y="195"/>
                  <a:pt x="347" y="245"/>
                </a:cubicBezTo>
                <a:cubicBezTo>
                  <a:pt x="347" y="245"/>
                  <a:pt x="347" y="245"/>
                  <a:pt x="347" y="337"/>
                </a:cubicBezTo>
                <a:close/>
              </a:path>
            </a:pathLst>
          </a:custGeom>
          <a:solidFill>
            <a:schemeClr val="bg2"/>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26" name="Freeform 70">
            <a:extLst>
              <a:ext uri="{FF2B5EF4-FFF2-40B4-BE49-F238E27FC236}">
                <a16:creationId xmlns="" xmlns:a16="http://schemas.microsoft.com/office/drawing/2014/main" id="{50B422D4-5D33-4F29-9873-C1E27CD6E6AB}"/>
              </a:ext>
            </a:extLst>
          </p:cNvPr>
          <p:cNvSpPr>
            <a:spLocks noEditPoints="1"/>
          </p:cNvSpPr>
          <p:nvPr/>
        </p:nvSpPr>
        <p:spPr bwMode="auto">
          <a:xfrm>
            <a:off x="11749903" y="6406109"/>
            <a:ext cx="224976" cy="224976"/>
          </a:xfrm>
          <a:custGeom>
            <a:avLst/>
            <a:gdLst>
              <a:gd name="T0" fmla="*/ 245 w 437"/>
              <a:gd name="T1" fmla="*/ 253 h 437"/>
              <a:gd name="T2" fmla="*/ 228 w 437"/>
              <a:gd name="T3" fmla="*/ 230 h 437"/>
              <a:gd name="T4" fmla="*/ 240 w 437"/>
              <a:gd name="T5" fmla="*/ 314 h 437"/>
              <a:gd name="T6" fmla="*/ 263 w 437"/>
              <a:gd name="T7" fmla="*/ 315 h 437"/>
              <a:gd name="T8" fmla="*/ 261 w 437"/>
              <a:gd name="T9" fmla="*/ 257 h 437"/>
              <a:gd name="T10" fmla="*/ 247 w 437"/>
              <a:gd name="T11" fmla="*/ 310 h 437"/>
              <a:gd name="T12" fmla="*/ 240 w 437"/>
              <a:gd name="T13" fmla="*/ 265 h 437"/>
              <a:gd name="T14" fmla="*/ 249 w 437"/>
              <a:gd name="T15" fmla="*/ 265 h 437"/>
              <a:gd name="T16" fmla="*/ 204 w 437"/>
              <a:gd name="T17" fmla="*/ 254 h 437"/>
              <a:gd name="T18" fmla="*/ 204 w 437"/>
              <a:gd name="T19" fmla="*/ 319 h 437"/>
              <a:gd name="T20" fmla="*/ 190 w 437"/>
              <a:gd name="T21" fmla="*/ 319 h 437"/>
              <a:gd name="T22" fmla="*/ 179 w 437"/>
              <a:gd name="T23" fmla="*/ 254 h 437"/>
              <a:gd name="T24" fmla="*/ 194 w 437"/>
              <a:gd name="T25" fmla="*/ 307 h 437"/>
              <a:gd name="T26" fmla="*/ 204 w 437"/>
              <a:gd name="T27" fmla="*/ 303 h 437"/>
              <a:gd name="T28" fmla="*/ 174 w 437"/>
              <a:gd name="T29" fmla="*/ 230 h 437"/>
              <a:gd name="T30" fmla="*/ 158 w 437"/>
              <a:gd name="T31" fmla="*/ 319 h 437"/>
              <a:gd name="T32" fmla="*/ 128 w 437"/>
              <a:gd name="T33" fmla="*/ 243 h 437"/>
              <a:gd name="T34" fmla="*/ 293 w 437"/>
              <a:gd name="T35" fmla="*/ 251 h 437"/>
              <a:gd name="T36" fmla="*/ 273 w 437"/>
              <a:gd name="T37" fmla="*/ 300 h 437"/>
              <a:gd name="T38" fmla="*/ 306 w 437"/>
              <a:gd name="T39" fmla="*/ 315 h 437"/>
              <a:gd name="T40" fmla="*/ 298 w 437"/>
              <a:gd name="T41" fmla="*/ 296 h 437"/>
              <a:gd name="T42" fmla="*/ 293 w 437"/>
              <a:gd name="T43" fmla="*/ 310 h 437"/>
              <a:gd name="T44" fmla="*/ 286 w 437"/>
              <a:gd name="T45" fmla="*/ 288 h 437"/>
              <a:gd name="T46" fmla="*/ 306 w 437"/>
              <a:gd name="T47" fmla="*/ 257 h 437"/>
              <a:gd name="T48" fmla="*/ 286 w 437"/>
              <a:gd name="T49" fmla="*/ 271 h 437"/>
              <a:gd name="T50" fmla="*/ 297 w 437"/>
              <a:gd name="T51" fmla="*/ 265 h 437"/>
              <a:gd name="T52" fmla="*/ 220 w 437"/>
              <a:gd name="T53" fmla="*/ 178 h 437"/>
              <a:gd name="T54" fmla="*/ 215 w 437"/>
              <a:gd name="T55" fmla="*/ 133 h 437"/>
              <a:gd name="T56" fmla="*/ 224 w 437"/>
              <a:gd name="T57" fmla="*/ 129 h 437"/>
              <a:gd name="T58" fmla="*/ 224 w 437"/>
              <a:gd name="T59" fmla="*/ 177 h 437"/>
              <a:gd name="T60" fmla="*/ 0 w 437"/>
              <a:gd name="T61" fmla="*/ 437 h 437"/>
              <a:gd name="T62" fmla="*/ 0 w 437"/>
              <a:gd name="T63" fmla="*/ 0 h 437"/>
              <a:gd name="T64" fmla="*/ 269 w 437"/>
              <a:gd name="T65" fmla="*/ 173 h 437"/>
              <a:gd name="T66" fmla="*/ 277 w 437"/>
              <a:gd name="T67" fmla="*/ 177 h 437"/>
              <a:gd name="T68" fmla="*/ 297 w 437"/>
              <a:gd name="T69" fmla="*/ 116 h 437"/>
              <a:gd name="T70" fmla="*/ 281 w 437"/>
              <a:gd name="T71" fmla="*/ 181 h 437"/>
              <a:gd name="T72" fmla="*/ 256 w 437"/>
              <a:gd name="T73" fmla="*/ 186 h 437"/>
              <a:gd name="T74" fmla="*/ 199 w 437"/>
              <a:gd name="T75" fmla="*/ 135 h 437"/>
              <a:gd name="T76" fmla="*/ 236 w 437"/>
              <a:gd name="T77" fmla="*/ 120 h 437"/>
              <a:gd name="T78" fmla="*/ 236 w 437"/>
              <a:gd name="T79" fmla="*/ 186 h 437"/>
              <a:gd name="T80" fmla="*/ 199 w 437"/>
              <a:gd name="T81" fmla="*/ 172 h 437"/>
              <a:gd name="T82" fmla="*/ 170 w 437"/>
              <a:gd name="T83" fmla="*/ 131 h 437"/>
              <a:gd name="T84" fmla="*/ 178 w 437"/>
              <a:gd name="T85" fmla="*/ 149 h 437"/>
              <a:gd name="T86" fmla="*/ 162 w 437"/>
              <a:gd name="T87" fmla="*/ 152 h 437"/>
              <a:gd name="T88" fmla="*/ 353 w 437"/>
              <a:gd name="T89" fmla="*/ 298 h 437"/>
              <a:gd name="T90" fmla="*/ 91 w 437"/>
              <a:gd name="T91" fmla="*/ 298 h 437"/>
              <a:gd name="T92" fmla="*/ 305 w 437"/>
              <a:gd name="T93" fmla="*/ 21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37" h="437">
                <a:moveTo>
                  <a:pt x="261" y="257"/>
                </a:moveTo>
                <a:cubicBezTo>
                  <a:pt x="259" y="253"/>
                  <a:pt x="257" y="253"/>
                  <a:pt x="253" y="253"/>
                </a:cubicBezTo>
                <a:cubicBezTo>
                  <a:pt x="249" y="253"/>
                  <a:pt x="247" y="253"/>
                  <a:pt x="245" y="253"/>
                </a:cubicBezTo>
                <a:cubicBezTo>
                  <a:pt x="243" y="255"/>
                  <a:pt x="241" y="257"/>
                  <a:pt x="240" y="259"/>
                </a:cubicBezTo>
                <a:cubicBezTo>
                  <a:pt x="240" y="230"/>
                  <a:pt x="240" y="230"/>
                  <a:pt x="240" y="230"/>
                </a:cubicBezTo>
                <a:cubicBezTo>
                  <a:pt x="228" y="230"/>
                  <a:pt x="228" y="230"/>
                  <a:pt x="228" y="230"/>
                </a:cubicBezTo>
                <a:cubicBezTo>
                  <a:pt x="228" y="319"/>
                  <a:pt x="228" y="319"/>
                  <a:pt x="228" y="319"/>
                </a:cubicBezTo>
                <a:cubicBezTo>
                  <a:pt x="240" y="319"/>
                  <a:pt x="240" y="319"/>
                  <a:pt x="240" y="319"/>
                </a:cubicBezTo>
                <a:cubicBezTo>
                  <a:pt x="240" y="314"/>
                  <a:pt x="240" y="314"/>
                  <a:pt x="240" y="314"/>
                </a:cubicBezTo>
                <a:cubicBezTo>
                  <a:pt x="241" y="315"/>
                  <a:pt x="243" y="316"/>
                  <a:pt x="245" y="316"/>
                </a:cubicBezTo>
                <a:cubicBezTo>
                  <a:pt x="247" y="319"/>
                  <a:pt x="251" y="319"/>
                  <a:pt x="253" y="319"/>
                </a:cubicBezTo>
                <a:cubicBezTo>
                  <a:pt x="257" y="319"/>
                  <a:pt x="259" y="319"/>
                  <a:pt x="263" y="315"/>
                </a:cubicBezTo>
                <a:cubicBezTo>
                  <a:pt x="265" y="314"/>
                  <a:pt x="265" y="310"/>
                  <a:pt x="265" y="306"/>
                </a:cubicBezTo>
                <a:cubicBezTo>
                  <a:pt x="265" y="268"/>
                  <a:pt x="265" y="268"/>
                  <a:pt x="265" y="268"/>
                </a:cubicBezTo>
                <a:cubicBezTo>
                  <a:pt x="265" y="262"/>
                  <a:pt x="265" y="259"/>
                  <a:pt x="261" y="257"/>
                </a:cubicBezTo>
                <a:close/>
                <a:moveTo>
                  <a:pt x="251" y="303"/>
                </a:moveTo>
                <a:cubicBezTo>
                  <a:pt x="251" y="306"/>
                  <a:pt x="251" y="307"/>
                  <a:pt x="251" y="307"/>
                </a:cubicBezTo>
                <a:cubicBezTo>
                  <a:pt x="249" y="310"/>
                  <a:pt x="249" y="310"/>
                  <a:pt x="247" y="310"/>
                </a:cubicBezTo>
                <a:cubicBezTo>
                  <a:pt x="245" y="310"/>
                  <a:pt x="245" y="310"/>
                  <a:pt x="243" y="310"/>
                </a:cubicBezTo>
                <a:cubicBezTo>
                  <a:pt x="243" y="307"/>
                  <a:pt x="241" y="307"/>
                  <a:pt x="240" y="306"/>
                </a:cubicBezTo>
                <a:cubicBezTo>
                  <a:pt x="240" y="265"/>
                  <a:pt x="240" y="265"/>
                  <a:pt x="240" y="265"/>
                </a:cubicBezTo>
                <a:cubicBezTo>
                  <a:pt x="241" y="265"/>
                  <a:pt x="241" y="262"/>
                  <a:pt x="243" y="262"/>
                </a:cubicBezTo>
                <a:cubicBezTo>
                  <a:pt x="245" y="262"/>
                  <a:pt x="245" y="262"/>
                  <a:pt x="245" y="262"/>
                </a:cubicBezTo>
                <a:cubicBezTo>
                  <a:pt x="247" y="262"/>
                  <a:pt x="249" y="262"/>
                  <a:pt x="249" y="265"/>
                </a:cubicBezTo>
                <a:cubicBezTo>
                  <a:pt x="251" y="265"/>
                  <a:pt x="251" y="266"/>
                  <a:pt x="251" y="268"/>
                </a:cubicBezTo>
                <a:cubicBezTo>
                  <a:pt x="251" y="303"/>
                  <a:pt x="251" y="303"/>
                  <a:pt x="251" y="303"/>
                </a:cubicBezTo>
                <a:close/>
                <a:moveTo>
                  <a:pt x="204" y="254"/>
                </a:moveTo>
                <a:cubicBezTo>
                  <a:pt x="204" y="254"/>
                  <a:pt x="204" y="254"/>
                  <a:pt x="219" y="254"/>
                </a:cubicBezTo>
                <a:cubicBezTo>
                  <a:pt x="219" y="254"/>
                  <a:pt x="219" y="254"/>
                  <a:pt x="219" y="319"/>
                </a:cubicBezTo>
                <a:cubicBezTo>
                  <a:pt x="219" y="319"/>
                  <a:pt x="219" y="319"/>
                  <a:pt x="204" y="319"/>
                </a:cubicBezTo>
                <a:cubicBezTo>
                  <a:pt x="204" y="319"/>
                  <a:pt x="204" y="319"/>
                  <a:pt x="204" y="311"/>
                </a:cubicBezTo>
                <a:cubicBezTo>
                  <a:pt x="203" y="314"/>
                  <a:pt x="199" y="315"/>
                  <a:pt x="197" y="318"/>
                </a:cubicBezTo>
                <a:cubicBezTo>
                  <a:pt x="195" y="319"/>
                  <a:pt x="191" y="319"/>
                  <a:pt x="190" y="319"/>
                </a:cubicBezTo>
                <a:cubicBezTo>
                  <a:pt x="186" y="319"/>
                  <a:pt x="183" y="319"/>
                  <a:pt x="182" y="318"/>
                </a:cubicBezTo>
                <a:cubicBezTo>
                  <a:pt x="182" y="315"/>
                  <a:pt x="179" y="311"/>
                  <a:pt x="179" y="307"/>
                </a:cubicBezTo>
                <a:cubicBezTo>
                  <a:pt x="179" y="307"/>
                  <a:pt x="179" y="307"/>
                  <a:pt x="179" y="254"/>
                </a:cubicBezTo>
                <a:cubicBezTo>
                  <a:pt x="179" y="254"/>
                  <a:pt x="179" y="254"/>
                  <a:pt x="194" y="254"/>
                </a:cubicBezTo>
                <a:cubicBezTo>
                  <a:pt x="194" y="254"/>
                  <a:pt x="194" y="254"/>
                  <a:pt x="194" y="303"/>
                </a:cubicBezTo>
                <a:cubicBezTo>
                  <a:pt x="194" y="306"/>
                  <a:pt x="194" y="306"/>
                  <a:pt x="194" y="307"/>
                </a:cubicBezTo>
                <a:cubicBezTo>
                  <a:pt x="195" y="307"/>
                  <a:pt x="195" y="307"/>
                  <a:pt x="197" y="307"/>
                </a:cubicBezTo>
                <a:cubicBezTo>
                  <a:pt x="197" y="307"/>
                  <a:pt x="199" y="307"/>
                  <a:pt x="201" y="306"/>
                </a:cubicBezTo>
                <a:cubicBezTo>
                  <a:pt x="201" y="306"/>
                  <a:pt x="203" y="303"/>
                  <a:pt x="204" y="303"/>
                </a:cubicBezTo>
                <a:cubicBezTo>
                  <a:pt x="204" y="254"/>
                  <a:pt x="204" y="254"/>
                  <a:pt x="204" y="254"/>
                </a:cubicBezTo>
                <a:close/>
                <a:moveTo>
                  <a:pt x="128" y="230"/>
                </a:moveTo>
                <a:cubicBezTo>
                  <a:pt x="174" y="230"/>
                  <a:pt x="174" y="230"/>
                  <a:pt x="174" y="230"/>
                </a:cubicBezTo>
                <a:cubicBezTo>
                  <a:pt x="174" y="243"/>
                  <a:pt x="174" y="243"/>
                  <a:pt x="174" y="243"/>
                </a:cubicBezTo>
                <a:cubicBezTo>
                  <a:pt x="158" y="243"/>
                  <a:pt x="158" y="243"/>
                  <a:pt x="158" y="243"/>
                </a:cubicBezTo>
                <a:cubicBezTo>
                  <a:pt x="158" y="319"/>
                  <a:pt x="158" y="319"/>
                  <a:pt x="158" y="319"/>
                </a:cubicBezTo>
                <a:cubicBezTo>
                  <a:pt x="144" y="319"/>
                  <a:pt x="144" y="319"/>
                  <a:pt x="144" y="319"/>
                </a:cubicBezTo>
                <a:cubicBezTo>
                  <a:pt x="144" y="243"/>
                  <a:pt x="144" y="243"/>
                  <a:pt x="144" y="243"/>
                </a:cubicBezTo>
                <a:cubicBezTo>
                  <a:pt x="128" y="243"/>
                  <a:pt x="128" y="243"/>
                  <a:pt x="128" y="243"/>
                </a:cubicBezTo>
                <a:cubicBezTo>
                  <a:pt x="128" y="230"/>
                  <a:pt x="128" y="230"/>
                  <a:pt x="128" y="230"/>
                </a:cubicBezTo>
                <a:close/>
                <a:moveTo>
                  <a:pt x="306" y="257"/>
                </a:moveTo>
                <a:cubicBezTo>
                  <a:pt x="302" y="254"/>
                  <a:pt x="298" y="251"/>
                  <a:pt x="293" y="251"/>
                </a:cubicBezTo>
                <a:cubicBezTo>
                  <a:pt x="286" y="251"/>
                  <a:pt x="281" y="254"/>
                  <a:pt x="279" y="257"/>
                </a:cubicBezTo>
                <a:cubicBezTo>
                  <a:pt x="275" y="261"/>
                  <a:pt x="273" y="265"/>
                  <a:pt x="273" y="271"/>
                </a:cubicBezTo>
                <a:cubicBezTo>
                  <a:pt x="273" y="300"/>
                  <a:pt x="273" y="300"/>
                  <a:pt x="273" y="300"/>
                </a:cubicBezTo>
                <a:cubicBezTo>
                  <a:pt x="273" y="306"/>
                  <a:pt x="275" y="311"/>
                  <a:pt x="277" y="315"/>
                </a:cubicBezTo>
                <a:cubicBezTo>
                  <a:pt x="281" y="319"/>
                  <a:pt x="285" y="321"/>
                  <a:pt x="290" y="321"/>
                </a:cubicBezTo>
                <a:cubicBezTo>
                  <a:pt x="298" y="321"/>
                  <a:pt x="302" y="319"/>
                  <a:pt x="306" y="315"/>
                </a:cubicBezTo>
                <a:cubicBezTo>
                  <a:pt x="310" y="311"/>
                  <a:pt x="312" y="307"/>
                  <a:pt x="312" y="300"/>
                </a:cubicBezTo>
                <a:cubicBezTo>
                  <a:pt x="312" y="296"/>
                  <a:pt x="312" y="296"/>
                  <a:pt x="312" y="296"/>
                </a:cubicBezTo>
                <a:cubicBezTo>
                  <a:pt x="298" y="296"/>
                  <a:pt x="298" y="296"/>
                  <a:pt x="298" y="296"/>
                </a:cubicBezTo>
                <a:cubicBezTo>
                  <a:pt x="298" y="300"/>
                  <a:pt x="298" y="300"/>
                  <a:pt x="298" y="300"/>
                </a:cubicBezTo>
                <a:cubicBezTo>
                  <a:pt x="298" y="303"/>
                  <a:pt x="297" y="306"/>
                  <a:pt x="297" y="307"/>
                </a:cubicBezTo>
                <a:cubicBezTo>
                  <a:pt x="294" y="307"/>
                  <a:pt x="294" y="310"/>
                  <a:pt x="293" y="310"/>
                </a:cubicBezTo>
                <a:cubicBezTo>
                  <a:pt x="289" y="310"/>
                  <a:pt x="289" y="307"/>
                  <a:pt x="286" y="307"/>
                </a:cubicBezTo>
                <a:cubicBezTo>
                  <a:pt x="286" y="306"/>
                  <a:pt x="286" y="303"/>
                  <a:pt x="286" y="300"/>
                </a:cubicBezTo>
                <a:cubicBezTo>
                  <a:pt x="286" y="288"/>
                  <a:pt x="286" y="288"/>
                  <a:pt x="286" y="288"/>
                </a:cubicBezTo>
                <a:cubicBezTo>
                  <a:pt x="312" y="288"/>
                  <a:pt x="312" y="288"/>
                  <a:pt x="312" y="288"/>
                </a:cubicBezTo>
                <a:cubicBezTo>
                  <a:pt x="312" y="271"/>
                  <a:pt x="312" y="271"/>
                  <a:pt x="312" y="271"/>
                </a:cubicBezTo>
                <a:cubicBezTo>
                  <a:pt x="312" y="265"/>
                  <a:pt x="310" y="259"/>
                  <a:pt x="306" y="257"/>
                </a:cubicBezTo>
                <a:close/>
                <a:moveTo>
                  <a:pt x="298" y="276"/>
                </a:moveTo>
                <a:cubicBezTo>
                  <a:pt x="286" y="276"/>
                  <a:pt x="286" y="276"/>
                  <a:pt x="286" y="276"/>
                </a:cubicBezTo>
                <a:cubicBezTo>
                  <a:pt x="286" y="271"/>
                  <a:pt x="286" y="271"/>
                  <a:pt x="286" y="271"/>
                </a:cubicBezTo>
                <a:cubicBezTo>
                  <a:pt x="286" y="268"/>
                  <a:pt x="286" y="267"/>
                  <a:pt x="286" y="265"/>
                </a:cubicBezTo>
                <a:cubicBezTo>
                  <a:pt x="289" y="263"/>
                  <a:pt x="290" y="263"/>
                  <a:pt x="293" y="263"/>
                </a:cubicBezTo>
                <a:cubicBezTo>
                  <a:pt x="294" y="263"/>
                  <a:pt x="294" y="263"/>
                  <a:pt x="297" y="265"/>
                </a:cubicBezTo>
                <a:cubicBezTo>
                  <a:pt x="297" y="267"/>
                  <a:pt x="298" y="268"/>
                  <a:pt x="298" y="271"/>
                </a:cubicBezTo>
                <a:cubicBezTo>
                  <a:pt x="298" y="276"/>
                  <a:pt x="298" y="276"/>
                  <a:pt x="298" y="276"/>
                </a:cubicBezTo>
                <a:close/>
                <a:moveTo>
                  <a:pt x="220" y="178"/>
                </a:moveTo>
                <a:cubicBezTo>
                  <a:pt x="219" y="178"/>
                  <a:pt x="217" y="178"/>
                  <a:pt x="215" y="177"/>
                </a:cubicBezTo>
                <a:cubicBezTo>
                  <a:pt x="215" y="177"/>
                  <a:pt x="215" y="174"/>
                  <a:pt x="215" y="173"/>
                </a:cubicBezTo>
                <a:cubicBezTo>
                  <a:pt x="215" y="173"/>
                  <a:pt x="215" y="173"/>
                  <a:pt x="215" y="133"/>
                </a:cubicBezTo>
                <a:cubicBezTo>
                  <a:pt x="215" y="132"/>
                  <a:pt x="215" y="129"/>
                  <a:pt x="215" y="129"/>
                </a:cubicBezTo>
                <a:cubicBezTo>
                  <a:pt x="217" y="128"/>
                  <a:pt x="219" y="128"/>
                  <a:pt x="220" y="128"/>
                </a:cubicBezTo>
                <a:cubicBezTo>
                  <a:pt x="223" y="128"/>
                  <a:pt x="224" y="128"/>
                  <a:pt x="224" y="129"/>
                </a:cubicBezTo>
                <a:cubicBezTo>
                  <a:pt x="227" y="129"/>
                  <a:pt x="227" y="132"/>
                  <a:pt x="227" y="133"/>
                </a:cubicBezTo>
                <a:cubicBezTo>
                  <a:pt x="227" y="133"/>
                  <a:pt x="227" y="133"/>
                  <a:pt x="227" y="173"/>
                </a:cubicBezTo>
                <a:cubicBezTo>
                  <a:pt x="227" y="174"/>
                  <a:pt x="227" y="177"/>
                  <a:pt x="224" y="177"/>
                </a:cubicBezTo>
                <a:cubicBezTo>
                  <a:pt x="224" y="178"/>
                  <a:pt x="223" y="178"/>
                  <a:pt x="220" y="178"/>
                </a:cubicBezTo>
                <a:close/>
                <a:moveTo>
                  <a:pt x="0" y="0"/>
                </a:moveTo>
                <a:cubicBezTo>
                  <a:pt x="0" y="437"/>
                  <a:pt x="0" y="437"/>
                  <a:pt x="0" y="437"/>
                </a:cubicBezTo>
                <a:cubicBezTo>
                  <a:pt x="437" y="437"/>
                  <a:pt x="437" y="437"/>
                  <a:pt x="437" y="437"/>
                </a:cubicBezTo>
                <a:cubicBezTo>
                  <a:pt x="437" y="0"/>
                  <a:pt x="437" y="0"/>
                  <a:pt x="437" y="0"/>
                </a:cubicBezTo>
                <a:lnTo>
                  <a:pt x="0" y="0"/>
                </a:lnTo>
                <a:close/>
                <a:moveTo>
                  <a:pt x="253" y="116"/>
                </a:moveTo>
                <a:cubicBezTo>
                  <a:pt x="269" y="116"/>
                  <a:pt x="269" y="116"/>
                  <a:pt x="269" y="116"/>
                </a:cubicBezTo>
                <a:cubicBezTo>
                  <a:pt x="269" y="173"/>
                  <a:pt x="269" y="173"/>
                  <a:pt x="269" y="173"/>
                </a:cubicBezTo>
                <a:cubicBezTo>
                  <a:pt x="269" y="176"/>
                  <a:pt x="269" y="176"/>
                  <a:pt x="269" y="177"/>
                </a:cubicBezTo>
                <a:cubicBezTo>
                  <a:pt x="269" y="177"/>
                  <a:pt x="272" y="177"/>
                  <a:pt x="273" y="177"/>
                </a:cubicBezTo>
                <a:cubicBezTo>
                  <a:pt x="273" y="177"/>
                  <a:pt x="276" y="177"/>
                  <a:pt x="277" y="177"/>
                </a:cubicBezTo>
                <a:cubicBezTo>
                  <a:pt x="280" y="176"/>
                  <a:pt x="280" y="173"/>
                  <a:pt x="281" y="173"/>
                </a:cubicBezTo>
                <a:cubicBezTo>
                  <a:pt x="281" y="116"/>
                  <a:pt x="281" y="116"/>
                  <a:pt x="281" y="116"/>
                </a:cubicBezTo>
                <a:cubicBezTo>
                  <a:pt x="297" y="116"/>
                  <a:pt x="297" y="116"/>
                  <a:pt x="297" y="116"/>
                </a:cubicBezTo>
                <a:cubicBezTo>
                  <a:pt x="297" y="190"/>
                  <a:pt x="297" y="190"/>
                  <a:pt x="297" y="190"/>
                </a:cubicBezTo>
                <a:cubicBezTo>
                  <a:pt x="281" y="190"/>
                  <a:pt x="281" y="190"/>
                  <a:pt x="281" y="190"/>
                </a:cubicBezTo>
                <a:cubicBezTo>
                  <a:pt x="281" y="181"/>
                  <a:pt x="281" y="181"/>
                  <a:pt x="281" y="181"/>
                </a:cubicBezTo>
                <a:cubicBezTo>
                  <a:pt x="280" y="185"/>
                  <a:pt x="276" y="186"/>
                  <a:pt x="273" y="189"/>
                </a:cubicBezTo>
                <a:cubicBezTo>
                  <a:pt x="269" y="190"/>
                  <a:pt x="268" y="190"/>
                  <a:pt x="264" y="190"/>
                </a:cubicBezTo>
                <a:cubicBezTo>
                  <a:pt x="261" y="190"/>
                  <a:pt x="257" y="190"/>
                  <a:pt x="256" y="186"/>
                </a:cubicBezTo>
                <a:cubicBezTo>
                  <a:pt x="253" y="185"/>
                  <a:pt x="253" y="182"/>
                  <a:pt x="253" y="177"/>
                </a:cubicBezTo>
                <a:cubicBezTo>
                  <a:pt x="253" y="116"/>
                  <a:pt x="253" y="116"/>
                  <a:pt x="253" y="116"/>
                </a:cubicBezTo>
                <a:close/>
                <a:moveTo>
                  <a:pt x="199" y="135"/>
                </a:moveTo>
                <a:cubicBezTo>
                  <a:pt x="199" y="128"/>
                  <a:pt x="201" y="124"/>
                  <a:pt x="205" y="120"/>
                </a:cubicBezTo>
                <a:cubicBezTo>
                  <a:pt x="209" y="116"/>
                  <a:pt x="215" y="115"/>
                  <a:pt x="220" y="115"/>
                </a:cubicBezTo>
                <a:cubicBezTo>
                  <a:pt x="227" y="115"/>
                  <a:pt x="232" y="116"/>
                  <a:pt x="236" y="120"/>
                </a:cubicBezTo>
                <a:cubicBezTo>
                  <a:pt x="240" y="124"/>
                  <a:pt x="243" y="128"/>
                  <a:pt x="243" y="135"/>
                </a:cubicBezTo>
                <a:cubicBezTo>
                  <a:pt x="243" y="172"/>
                  <a:pt x="243" y="172"/>
                  <a:pt x="243" y="172"/>
                </a:cubicBezTo>
                <a:cubicBezTo>
                  <a:pt x="243" y="177"/>
                  <a:pt x="240" y="182"/>
                  <a:pt x="236" y="186"/>
                </a:cubicBezTo>
                <a:cubicBezTo>
                  <a:pt x="232" y="190"/>
                  <a:pt x="227" y="190"/>
                  <a:pt x="220" y="190"/>
                </a:cubicBezTo>
                <a:cubicBezTo>
                  <a:pt x="212" y="190"/>
                  <a:pt x="209" y="190"/>
                  <a:pt x="205" y="186"/>
                </a:cubicBezTo>
                <a:cubicBezTo>
                  <a:pt x="201" y="182"/>
                  <a:pt x="199" y="177"/>
                  <a:pt x="199" y="172"/>
                </a:cubicBezTo>
                <a:cubicBezTo>
                  <a:pt x="199" y="172"/>
                  <a:pt x="199" y="172"/>
                  <a:pt x="199" y="135"/>
                </a:cubicBezTo>
                <a:close/>
                <a:moveTo>
                  <a:pt x="158" y="91"/>
                </a:moveTo>
                <a:cubicBezTo>
                  <a:pt x="170" y="131"/>
                  <a:pt x="170" y="131"/>
                  <a:pt x="170" y="131"/>
                </a:cubicBezTo>
                <a:cubicBezTo>
                  <a:pt x="179" y="91"/>
                  <a:pt x="179" y="91"/>
                  <a:pt x="179" y="91"/>
                </a:cubicBezTo>
                <a:cubicBezTo>
                  <a:pt x="197" y="91"/>
                  <a:pt x="197" y="91"/>
                  <a:pt x="197" y="91"/>
                </a:cubicBezTo>
                <a:cubicBezTo>
                  <a:pt x="178" y="149"/>
                  <a:pt x="178" y="149"/>
                  <a:pt x="178" y="149"/>
                </a:cubicBezTo>
                <a:cubicBezTo>
                  <a:pt x="178" y="190"/>
                  <a:pt x="178" y="190"/>
                  <a:pt x="178" y="190"/>
                </a:cubicBezTo>
                <a:cubicBezTo>
                  <a:pt x="162" y="190"/>
                  <a:pt x="162" y="190"/>
                  <a:pt x="162" y="190"/>
                </a:cubicBezTo>
                <a:cubicBezTo>
                  <a:pt x="162" y="152"/>
                  <a:pt x="162" y="152"/>
                  <a:pt x="162" y="152"/>
                </a:cubicBezTo>
                <a:cubicBezTo>
                  <a:pt x="140" y="91"/>
                  <a:pt x="140" y="91"/>
                  <a:pt x="140" y="91"/>
                </a:cubicBezTo>
                <a:cubicBezTo>
                  <a:pt x="158" y="91"/>
                  <a:pt x="158" y="91"/>
                  <a:pt x="158" y="91"/>
                </a:cubicBezTo>
                <a:close/>
                <a:moveTo>
                  <a:pt x="353" y="298"/>
                </a:moveTo>
                <a:cubicBezTo>
                  <a:pt x="353" y="325"/>
                  <a:pt x="332" y="347"/>
                  <a:pt x="305" y="347"/>
                </a:cubicBezTo>
                <a:cubicBezTo>
                  <a:pt x="140" y="347"/>
                  <a:pt x="140" y="347"/>
                  <a:pt x="140" y="347"/>
                </a:cubicBezTo>
                <a:cubicBezTo>
                  <a:pt x="112" y="347"/>
                  <a:pt x="91" y="325"/>
                  <a:pt x="91" y="298"/>
                </a:cubicBezTo>
                <a:cubicBezTo>
                  <a:pt x="91" y="261"/>
                  <a:pt x="91" y="261"/>
                  <a:pt x="91" y="261"/>
                </a:cubicBezTo>
                <a:cubicBezTo>
                  <a:pt x="91" y="234"/>
                  <a:pt x="112" y="212"/>
                  <a:pt x="140" y="212"/>
                </a:cubicBezTo>
                <a:cubicBezTo>
                  <a:pt x="305" y="212"/>
                  <a:pt x="305" y="212"/>
                  <a:pt x="305" y="212"/>
                </a:cubicBezTo>
                <a:cubicBezTo>
                  <a:pt x="332" y="212"/>
                  <a:pt x="353" y="234"/>
                  <a:pt x="353" y="261"/>
                </a:cubicBezTo>
                <a:cubicBezTo>
                  <a:pt x="353" y="261"/>
                  <a:pt x="353" y="261"/>
                  <a:pt x="353" y="298"/>
                </a:cubicBezTo>
                <a:close/>
              </a:path>
            </a:pathLst>
          </a:custGeom>
          <a:solidFill>
            <a:schemeClr val="bg2"/>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27" name="Freeform 72">
            <a:extLst>
              <a:ext uri="{FF2B5EF4-FFF2-40B4-BE49-F238E27FC236}">
                <a16:creationId xmlns="" xmlns:a16="http://schemas.microsoft.com/office/drawing/2014/main" id="{30FD0BFC-0C40-4347-A320-ADDD3CC9F7F2}"/>
              </a:ext>
            </a:extLst>
          </p:cNvPr>
          <p:cNvSpPr>
            <a:spLocks noEditPoints="1"/>
          </p:cNvSpPr>
          <p:nvPr/>
        </p:nvSpPr>
        <p:spPr bwMode="auto">
          <a:xfrm>
            <a:off x="11475941" y="6406109"/>
            <a:ext cx="224759" cy="224976"/>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334 w 437"/>
              <a:gd name="T11" fmla="*/ 162 h 437"/>
              <a:gd name="T12" fmla="*/ 334 w 437"/>
              <a:gd name="T13" fmla="*/ 171 h 437"/>
              <a:gd name="T14" fmla="*/ 171 w 437"/>
              <a:gd name="T15" fmla="*/ 333 h 437"/>
              <a:gd name="T16" fmla="*/ 84 w 437"/>
              <a:gd name="T17" fmla="*/ 307 h 437"/>
              <a:gd name="T18" fmla="*/ 97 w 437"/>
              <a:gd name="T19" fmla="*/ 309 h 437"/>
              <a:gd name="T20" fmla="*/ 168 w 437"/>
              <a:gd name="T21" fmla="*/ 283 h 437"/>
              <a:gd name="T22" fmla="*/ 114 w 437"/>
              <a:gd name="T23" fmla="*/ 244 h 437"/>
              <a:gd name="T24" fmla="*/ 126 w 437"/>
              <a:gd name="T25" fmla="*/ 246 h 437"/>
              <a:gd name="T26" fmla="*/ 141 w 437"/>
              <a:gd name="T27" fmla="*/ 243 h 437"/>
              <a:gd name="T28" fmla="*/ 94 w 437"/>
              <a:gd name="T29" fmla="*/ 186 h 437"/>
              <a:gd name="T30" fmla="*/ 120 w 437"/>
              <a:gd name="T31" fmla="*/ 193 h 437"/>
              <a:gd name="T32" fmla="*/ 96 w 437"/>
              <a:gd name="T33" fmla="*/ 145 h 437"/>
              <a:gd name="T34" fmla="*/ 102 w 437"/>
              <a:gd name="T35" fmla="*/ 117 h 437"/>
              <a:gd name="T36" fmla="*/ 222 w 437"/>
              <a:gd name="T37" fmla="*/ 177 h 437"/>
              <a:gd name="T38" fmla="*/ 219 w 437"/>
              <a:gd name="T39" fmla="*/ 163 h 437"/>
              <a:gd name="T40" fmla="*/ 277 w 437"/>
              <a:gd name="T41" fmla="*/ 105 h 437"/>
              <a:gd name="T42" fmla="*/ 319 w 437"/>
              <a:gd name="T43" fmla="*/ 124 h 437"/>
              <a:gd name="T44" fmla="*/ 355 w 437"/>
              <a:gd name="T45" fmla="*/ 111 h 437"/>
              <a:gd name="T46" fmla="*/ 330 w 437"/>
              <a:gd name="T47" fmla="*/ 141 h 437"/>
              <a:gd name="T48" fmla="*/ 363 w 437"/>
              <a:gd name="T49" fmla="*/ 132 h 437"/>
              <a:gd name="T50" fmla="*/ 334 w 437"/>
              <a:gd name="T51" fmla="*/ 16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334" y="162"/>
                </a:moveTo>
                <a:cubicBezTo>
                  <a:pt x="334" y="165"/>
                  <a:pt x="334" y="168"/>
                  <a:pt x="334" y="171"/>
                </a:cubicBezTo>
                <a:cubicBezTo>
                  <a:pt x="334" y="246"/>
                  <a:pt x="277" y="333"/>
                  <a:pt x="171" y="333"/>
                </a:cubicBezTo>
                <a:cubicBezTo>
                  <a:pt x="138" y="333"/>
                  <a:pt x="108" y="324"/>
                  <a:pt x="84" y="307"/>
                </a:cubicBezTo>
                <a:cubicBezTo>
                  <a:pt x="87" y="309"/>
                  <a:pt x="93" y="309"/>
                  <a:pt x="97" y="309"/>
                </a:cubicBezTo>
                <a:cubicBezTo>
                  <a:pt x="123" y="309"/>
                  <a:pt x="148" y="300"/>
                  <a:pt x="168" y="283"/>
                </a:cubicBezTo>
                <a:cubicBezTo>
                  <a:pt x="144" y="283"/>
                  <a:pt x="123" y="267"/>
                  <a:pt x="114" y="244"/>
                </a:cubicBezTo>
                <a:cubicBezTo>
                  <a:pt x="118" y="244"/>
                  <a:pt x="121" y="246"/>
                  <a:pt x="126" y="246"/>
                </a:cubicBezTo>
                <a:cubicBezTo>
                  <a:pt x="130" y="246"/>
                  <a:pt x="135" y="244"/>
                  <a:pt x="141" y="243"/>
                </a:cubicBezTo>
                <a:cubicBezTo>
                  <a:pt x="114" y="237"/>
                  <a:pt x="94" y="214"/>
                  <a:pt x="94" y="186"/>
                </a:cubicBezTo>
                <a:cubicBezTo>
                  <a:pt x="102" y="190"/>
                  <a:pt x="111" y="192"/>
                  <a:pt x="120" y="193"/>
                </a:cubicBezTo>
                <a:cubicBezTo>
                  <a:pt x="105" y="183"/>
                  <a:pt x="96" y="165"/>
                  <a:pt x="96" y="145"/>
                </a:cubicBezTo>
                <a:cubicBezTo>
                  <a:pt x="96" y="135"/>
                  <a:pt x="97" y="124"/>
                  <a:pt x="102" y="117"/>
                </a:cubicBezTo>
                <a:cubicBezTo>
                  <a:pt x="132" y="151"/>
                  <a:pt x="174" y="174"/>
                  <a:pt x="222" y="177"/>
                </a:cubicBezTo>
                <a:cubicBezTo>
                  <a:pt x="220" y="172"/>
                  <a:pt x="219" y="168"/>
                  <a:pt x="219" y="163"/>
                </a:cubicBezTo>
                <a:cubicBezTo>
                  <a:pt x="219" y="132"/>
                  <a:pt x="246" y="105"/>
                  <a:pt x="277" y="105"/>
                </a:cubicBezTo>
                <a:cubicBezTo>
                  <a:pt x="294" y="105"/>
                  <a:pt x="309" y="112"/>
                  <a:pt x="319" y="124"/>
                </a:cubicBezTo>
                <a:cubicBezTo>
                  <a:pt x="333" y="121"/>
                  <a:pt x="345" y="117"/>
                  <a:pt x="355" y="111"/>
                </a:cubicBezTo>
                <a:cubicBezTo>
                  <a:pt x="351" y="123"/>
                  <a:pt x="342" y="135"/>
                  <a:pt x="330" y="141"/>
                </a:cubicBezTo>
                <a:cubicBezTo>
                  <a:pt x="342" y="141"/>
                  <a:pt x="354" y="138"/>
                  <a:pt x="363" y="132"/>
                </a:cubicBezTo>
                <a:cubicBezTo>
                  <a:pt x="355" y="144"/>
                  <a:pt x="346" y="154"/>
                  <a:pt x="334" y="162"/>
                </a:cubicBezTo>
                <a:close/>
              </a:path>
            </a:pathLst>
          </a:custGeom>
          <a:solidFill>
            <a:schemeClr val="bg2"/>
          </a:solidFill>
          <a:ln w="9525">
            <a:noFill/>
            <a:round/>
            <a:headEnd/>
            <a:tailEnd/>
          </a:ln>
        </p:spPr>
        <p:txBody>
          <a:bodyPr vert="horz" wrap="square" lIns="91440" tIns="45720" rIns="91440" bIns="45720" numCol="1" anchor="ctr" anchorCtr="0" compatLnSpc="1">
            <a:prstTxWarp prst="textNoShape">
              <a:avLst/>
            </a:prstTxWarp>
          </a:bodyPr>
          <a:lstStyle/>
          <a:p>
            <a:endParaRPr lang="en-US"/>
          </a:p>
        </p:txBody>
      </p:sp>
    </p:spTree>
    <p:extLst>
      <p:ext uri="{BB962C8B-B14F-4D97-AF65-F5344CB8AC3E}">
        <p14:creationId xmlns:p14="http://schemas.microsoft.com/office/powerpoint/2010/main" val="23339167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500"/>
                                        <p:tgtEl>
                                          <p:spTgt spid="3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5" grpId="0" animBg="1"/>
      <p:bldP spid="26"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 xmlns:a16="http://schemas.microsoft.com/office/drawing/2014/main" id="{C25F45B4-A233-40E4-A2A6-E506D72A2A29}"/>
              </a:ext>
            </a:extLst>
          </p:cNvPr>
          <p:cNvPicPr>
            <a:picLocks noChangeAspect="1"/>
          </p:cNvPicPr>
          <p:nvPr/>
        </p:nvPicPr>
        <p:blipFill>
          <a:blip r:embed="rId2">
            <a:extLst>
              <a:ext uri="{28A0092B-C50C-407E-A947-70E740481C1C}">
                <a14:useLocalDpi xmlns:a14="http://schemas.microsoft.com/office/drawing/2010/main" val="0"/>
              </a:ext>
            </a:extLst>
          </a:blip>
          <a:srcRect l="4617" t="10014" r="5679" b="13822"/>
          <a:stretch>
            <a:fillRect/>
          </a:stretch>
        </p:blipFill>
        <p:spPr>
          <a:xfrm>
            <a:off x="4114803" y="1"/>
            <a:ext cx="8077198" cy="6857999"/>
          </a:xfrm>
          <a:custGeom>
            <a:avLst/>
            <a:gdLst>
              <a:gd name="connsiteX0" fmla="*/ 3057501 w 8077198"/>
              <a:gd name="connsiteY0" fmla="*/ 0 h 6857999"/>
              <a:gd name="connsiteX1" fmla="*/ 8077198 w 8077198"/>
              <a:gd name="connsiteY1" fmla="*/ 0 h 6857999"/>
              <a:gd name="connsiteX2" fmla="*/ 8077198 w 8077198"/>
              <a:gd name="connsiteY2" fmla="*/ 2655181 h 6857999"/>
              <a:gd name="connsiteX3" fmla="*/ 6203455 w 8077198"/>
              <a:gd name="connsiteY3" fmla="*/ 6857999 h 6857999"/>
              <a:gd name="connsiteX4" fmla="*/ 0 w 8077198"/>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7198" h="6857999">
                <a:moveTo>
                  <a:pt x="3057501" y="0"/>
                </a:moveTo>
                <a:lnTo>
                  <a:pt x="8077198" y="0"/>
                </a:lnTo>
                <a:lnTo>
                  <a:pt x="8077198" y="2655181"/>
                </a:lnTo>
                <a:lnTo>
                  <a:pt x="6203455" y="6857999"/>
                </a:lnTo>
                <a:lnTo>
                  <a:pt x="0" y="6857999"/>
                </a:lnTo>
                <a:close/>
              </a:path>
            </a:pathLst>
          </a:custGeom>
        </p:spPr>
      </p:pic>
      <p:sp>
        <p:nvSpPr>
          <p:cNvPr id="7" name="Title 6">
            <a:extLst>
              <a:ext uri="{FF2B5EF4-FFF2-40B4-BE49-F238E27FC236}">
                <a16:creationId xmlns="" xmlns:a16="http://schemas.microsoft.com/office/drawing/2014/main" id="{6C999316-092F-4881-8BE3-8325F36EF60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ABOUT US</a:t>
            </a:r>
          </a:p>
        </p:txBody>
      </p:sp>
      <p:sp>
        <p:nvSpPr>
          <p:cNvPr id="14" name="TextBox 13">
            <a:extLst>
              <a:ext uri="{FF2B5EF4-FFF2-40B4-BE49-F238E27FC236}">
                <a16:creationId xmlns="" xmlns:a16="http://schemas.microsoft.com/office/drawing/2014/main" id="{95BE84AB-0A72-4613-9A88-E6E654CB628E}"/>
              </a:ext>
            </a:extLst>
          </p:cNvPr>
          <p:cNvSpPr txBox="1"/>
          <p:nvPr/>
        </p:nvSpPr>
        <p:spPr>
          <a:xfrm>
            <a:off x="652159" y="2682344"/>
            <a:ext cx="4440836" cy="1665584"/>
          </a:xfrm>
          <a:prstGeom prst="rect">
            <a:avLst/>
          </a:prstGeom>
          <a:noFill/>
        </p:spPr>
        <p:txBody>
          <a:bodyPr wrap="square" rtlCol="0" anchor="ctr">
            <a:spAutoFit/>
          </a:bodyPr>
          <a:lstStyle/>
          <a:p>
            <a:pPr algn="just">
              <a:lnSpc>
                <a:spcPct val="150000"/>
              </a:lnSpc>
            </a:pPr>
            <a:r>
              <a:rPr lang="en-US" sz="1400" dirty="0">
                <a:latin typeface="Arial" panose="020B0604020202020204" pitchFamily="34" charset="0"/>
                <a:cs typeface="Arial" panose="020B0604020202020204" pitchFamily="34" charset="0"/>
              </a:rPr>
              <a:t>Even the all-powerful Pointing has no control about the blind texts it is an almost </a:t>
            </a:r>
            <a:r>
              <a:rPr lang="en-US" sz="1400" dirty="0" err="1">
                <a:latin typeface="Arial" panose="020B0604020202020204" pitchFamily="34" charset="0"/>
                <a:cs typeface="Arial" panose="020B0604020202020204" pitchFamily="34" charset="0"/>
              </a:rPr>
              <a:t>unorthographic</a:t>
            </a:r>
            <a:r>
              <a:rPr lang="en-US" sz="1400" dirty="0">
                <a:latin typeface="Arial" panose="020B0604020202020204" pitchFamily="34" charset="0"/>
                <a:cs typeface="Arial" panose="020B0604020202020204" pitchFamily="34" charset="0"/>
              </a:rPr>
              <a:t> life One day however a small line of blind text by the name of Lorem Ipsum decided to leave for the far World of Grammar. The Big </a:t>
            </a:r>
            <a:r>
              <a:rPr lang="en-US" sz="1400" dirty="0" err="1">
                <a:latin typeface="Arial" panose="020B0604020202020204" pitchFamily="34" charset="0"/>
                <a:cs typeface="Arial" panose="020B0604020202020204" pitchFamily="34" charset="0"/>
              </a:rPr>
              <a:t>Oxmox</a:t>
            </a:r>
            <a:r>
              <a:rPr lang="en-US" sz="1400" dirty="0">
                <a:latin typeface="Arial" panose="020B0604020202020204" pitchFamily="34" charset="0"/>
                <a:cs typeface="Arial" panose="020B0604020202020204" pitchFamily="34" charset="0"/>
              </a:rPr>
              <a:t> advised her not to do so</a:t>
            </a:r>
          </a:p>
        </p:txBody>
      </p:sp>
      <p:sp>
        <p:nvSpPr>
          <p:cNvPr id="17" name="Parallelogram 16">
            <a:extLst>
              <a:ext uri="{FF2B5EF4-FFF2-40B4-BE49-F238E27FC236}">
                <a16:creationId xmlns="" xmlns:a16="http://schemas.microsoft.com/office/drawing/2014/main" id="{D55AB622-C58B-4414-AC9C-3878E390EA8A}"/>
              </a:ext>
            </a:extLst>
          </p:cNvPr>
          <p:cNvSpPr/>
          <p:nvPr/>
        </p:nvSpPr>
        <p:spPr>
          <a:xfrm>
            <a:off x="1922621" y="4707928"/>
            <a:ext cx="1283230" cy="810370"/>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6" name="Group 25">
            <a:extLst>
              <a:ext uri="{FF2B5EF4-FFF2-40B4-BE49-F238E27FC236}">
                <a16:creationId xmlns="" xmlns:a16="http://schemas.microsoft.com/office/drawing/2014/main" id="{BAF94198-20F0-4E86-9D74-CC3F874EA849}"/>
              </a:ext>
            </a:extLst>
          </p:cNvPr>
          <p:cNvGrpSpPr/>
          <p:nvPr/>
        </p:nvGrpSpPr>
        <p:grpSpPr>
          <a:xfrm>
            <a:off x="2374266" y="4875277"/>
            <a:ext cx="379941" cy="475673"/>
            <a:chOff x="4282697" y="1157287"/>
            <a:chExt cx="3629025" cy="4543425"/>
          </a:xfrm>
          <a:solidFill>
            <a:schemeClr val="bg2"/>
          </a:solidFill>
        </p:grpSpPr>
        <p:sp>
          <p:nvSpPr>
            <p:cNvPr id="24" name="Freeform: Shape 23">
              <a:extLst>
                <a:ext uri="{FF2B5EF4-FFF2-40B4-BE49-F238E27FC236}">
                  <a16:creationId xmlns="" xmlns:a16="http://schemas.microsoft.com/office/drawing/2014/main" id="{1C9E0F7D-B1AE-40D2-9211-8A6F65FEB9FF}"/>
                </a:ext>
              </a:extLst>
            </p:cNvPr>
            <p:cNvSpPr/>
            <p:nvPr/>
          </p:nvSpPr>
          <p:spPr>
            <a:xfrm>
              <a:off x="4282697" y="1157287"/>
              <a:ext cx="3629025" cy="4543425"/>
            </a:xfrm>
            <a:custGeom>
              <a:avLst/>
              <a:gdLst>
                <a:gd name="connsiteX0" fmla="*/ 3071603 w 3629025"/>
                <a:gd name="connsiteY0" fmla="*/ 1423159 h 4543425"/>
                <a:gd name="connsiteX1" fmla="*/ 3270409 w 3629025"/>
                <a:gd name="connsiteY1" fmla="*/ 1142448 h 4543425"/>
                <a:gd name="connsiteX2" fmla="*/ 3243434 w 3629025"/>
                <a:gd name="connsiteY2" fmla="*/ 984914 h 4543425"/>
                <a:gd name="connsiteX3" fmla="*/ 2943778 w 3629025"/>
                <a:gd name="connsiteY3" fmla="*/ 772687 h 4543425"/>
                <a:gd name="connsiteX4" fmla="*/ 2786263 w 3629025"/>
                <a:gd name="connsiteY4" fmla="*/ 799624 h 4543425"/>
                <a:gd name="connsiteX5" fmla="*/ 2582590 w 3629025"/>
                <a:gd name="connsiteY5" fmla="*/ 1087165 h 4543425"/>
                <a:gd name="connsiteX6" fmla="*/ 2101730 w 3629025"/>
                <a:gd name="connsiteY6" fmla="*/ 939575 h 4543425"/>
                <a:gd name="connsiteX7" fmla="*/ 2101730 w 3629025"/>
                <a:gd name="connsiteY7" fmla="*/ 822560 h 4543425"/>
                <a:gd name="connsiteX8" fmla="*/ 2237870 w 3629025"/>
                <a:gd name="connsiteY8" fmla="*/ 686419 h 4543425"/>
                <a:gd name="connsiteX9" fmla="*/ 2312956 w 3629025"/>
                <a:gd name="connsiteY9" fmla="*/ 686419 h 4543425"/>
                <a:gd name="connsiteX10" fmla="*/ 2449201 w 3629025"/>
                <a:gd name="connsiteY10" fmla="*/ 550288 h 4543425"/>
                <a:gd name="connsiteX11" fmla="*/ 2449201 w 3629025"/>
                <a:gd name="connsiteY11" fmla="*/ 136217 h 4543425"/>
                <a:gd name="connsiteX12" fmla="*/ 2312956 w 3629025"/>
                <a:gd name="connsiteY12" fmla="*/ 0 h 4543425"/>
                <a:gd name="connsiteX13" fmla="*/ 1317574 w 3629025"/>
                <a:gd name="connsiteY13" fmla="*/ 0 h 4543425"/>
                <a:gd name="connsiteX14" fmla="*/ 1181481 w 3629025"/>
                <a:gd name="connsiteY14" fmla="*/ 136217 h 4543425"/>
                <a:gd name="connsiteX15" fmla="*/ 1181481 w 3629025"/>
                <a:gd name="connsiteY15" fmla="*/ 550288 h 4543425"/>
                <a:gd name="connsiteX16" fmla="*/ 1317574 w 3629025"/>
                <a:gd name="connsiteY16" fmla="*/ 686419 h 4543425"/>
                <a:gd name="connsiteX17" fmla="*/ 1392784 w 3629025"/>
                <a:gd name="connsiteY17" fmla="*/ 686419 h 4543425"/>
                <a:gd name="connsiteX18" fmla="*/ 1528953 w 3629025"/>
                <a:gd name="connsiteY18" fmla="*/ 822560 h 4543425"/>
                <a:gd name="connsiteX19" fmla="*/ 1528953 w 3629025"/>
                <a:gd name="connsiteY19" fmla="*/ 939575 h 4543425"/>
                <a:gd name="connsiteX20" fmla="*/ 1015870 w 3629025"/>
                <a:gd name="connsiteY20" fmla="*/ 1102633 h 4543425"/>
                <a:gd name="connsiteX21" fmla="*/ 814111 w 3629025"/>
                <a:gd name="connsiteY21" fmla="*/ 817788 h 4543425"/>
                <a:gd name="connsiteX22" fmla="*/ 656577 w 3629025"/>
                <a:gd name="connsiteY22" fmla="*/ 790918 h 4543425"/>
                <a:gd name="connsiteX23" fmla="*/ 356911 w 3629025"/>
                <a:gd name="connsiteY23" fmla="*/ 1003078 h 4543425"/>
                <a:gd name="connsiteX24" fmla="*/ 329984 w 3629025"/>
                <a:gd name="connsiteY24" fmla="*/ 1160602 h 4543425"/>
                <a:gd name="connsiteX25" fmla="*/ 533429 w 3629025"/>
                <a:gd name="connsiteY25" fmla="*/ 1448029 h 4543425"/>
                <a:gd name="connsiteX26" fmla="*/ 0 w 3629025"/>
                <a:gd name="connsiteY26" fmla="*/ 2732199 h 4543425"/>
                <a:gd name="connsiteX27" fmla="*/ 1815332 w 3629025"/>
                <a:gd name="connsiteY27" fmla="*/ 4547464 h 4543425"/>
                <a:gd name="connsiteX28" fmla="*/ 3630644 w 3629025"/>
                <a:gd name="connsiteY28" fmla="*/ 2732199 h 4543425"/>
                <a:gd name="connsiteX29" fmla="*/ 3071603 w 3629025"/>
                <a:gd name="connsiteY29" fmla="*/ 1423159 h 4543425"/>
                <a:gd name="connsiteX30" fmla="*/ 1815332 w 3629025"/>
                <a:gd name="connsiteY30" fmla="*/ 4111828 h 4543425"/>
                <a:gd name="connsiteX31" fmla="*/ 435683 w 3629025"/>
                <a:gd name="connsiteY31" fmla="*/ 2732189 h 4543425"/>
                <a:gd name="connsiteX32" fmla="*/ 1815332 w 3629025"/>
                <a:gd name="connsiteY32" fmla="*/ 1352531 h 4543425"/>
                <a:gd name="connsiteX33" fmla="*/ 3195009 w 3629025"/>
                <a:gd name="connsiteY33" fmla="*/ 2732189 h 4543425"/>
                <a:gd name="connsiteX34" fmla="*/ 1815332 w 3629025"/>
                <a:gd name="connsiteY34" fmla="*/ 4111828 h 4543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629025" h="4543425">
                  <a:moveTo>
                    <a:pt x="3071603" y="1423159"/>
                  </a:moveTo>
                  <a:lnTo>
                    <a:pt x="3270409" y="1142448"/>
                  </a:lnTo>
                  <a:cubicBezTo>
                    <a:pt x="3306432" y="1091546"/>
                    <a:pt x="3294431" y="1021061"/>
                    <a:pt x="3243434" y="984914"/>
                  </a:cubicBezTo>
                  <a:lnTo>
                    <a:pt x="2943778" y="772687"/>
                  </a:lnTo>
                  <a:cubicBezTo>
                    <a:pt x="2892857" y="736692"/>
                    <a:pt x="2822305" y="748722"/>
                    <a:pt x="2786263" y="799624"/>
                  </a:cubicBezTo>
                  <a:lnTo>
                    <a:pt x="2582590" y="1087165"/>
                  </a:lnTo>
                  <a:cubicBezTo>
                    <a:pt x="2432295" y="1016841"/>
                    <a:pt x="2270884" y="966359"/>
                    <a:pt x="2101730" y="939575"/>
                  </a:cubicBezTo>
                  <a:lnTo>
                    <a:pt x="2101730" y="822560"/>
                  </a:lnTo>
                  <a:cubicBezTo>
                    <a:pt x="2101730" y="747713"/>
                    <a:pt x="2162994" y="686419"/>
                    <a:pt x="2237870" y="686419"/>
                  </a:cubicBezTo>
                  <a:lnTo>
                    <a:pt x="2312956" y="686419"/>
                  </a:lnTo>
                  <a:cubicBezTo>
                    <a:pt x="2387918" y="686419"/>
                    <a:pt x="2449201" y="625107"/>
                    <a:pt x="2449201" y="550288"/>
                  </a:cubicBezTo>
                  <a:lnTo>
                    <a:pt x="2449201" y="136217"/>
                  </a:lnTo>
                  <a:cubicBezTo>
                    <a:pt x="2449201" y="61293"/>
                    <a:pt x="2387918" y="0"/>
                    <a:pt x="2312956" y="0"/>
                  </a:cubicBezTo>
                  <a:lnTo>
                    <a:pt x="1317574" y="0"/>
                  </a:lnTo>
                  <a:cubicBezTo>
                    <a:pt x="1242736" y="0"/>
                    <a:pt x="1181481" y="61293"/>
                    <a:pt x="1181481" y="136217"/>
                  </a:cubicBezTo>
                  <a:lnTo>
                    <a:pt x="1181481" y="550288"/>
                  </a:lnTo>
                  <a:cubicBezTo>
                    <a:pt x="1181481" y="625107"/>
                    <a:pt x="1242736" y="686419"/>
                    <a:pt x="1317574" y="686419"/>
                  </a:cubicBezTo>
                  <a:lnTo>
                    <a:pt x="1392784" y="686419"/>
                  </a:lnTo>
                  <a:cubicBezTo>
                    <a:pt x="1467679" y="686419"/>
                    <a:pt x="1528953" y="747713"/>
                    <a:pt x="1528953" y="822560"/>
                  </a:cubicBezTo>
                  <a:lnTo>
                    <a:pt x="1528953" y="939575"/>
                  </a:lnTo>
                  <a:cubicBezTo>
                    <a:pt x="1347626" y="968407"/>
                    <a:pt x="1175176" y="1024109"/>
                    <a:pt x="1015870" y="1102633"/>
                  </a:cubicBezTo>
                  <a:lnTo>
                    <a:pt x="814111" y="817788"/>
                  </a:lnTo>
                  <a:cubicBezTo>
                    <a:pt x="778031" y="766877"/>
                    <a:pt x="707488" y="754837"/>
                    <a:pt x="656577" y="790918"/>
                  </a:cubicBezTo>
                  <a:lnTo>
                    <a:pt x="356911" y="1003078"/>
                  </a:lnTo>
                  <a:cubicBezTo>
                    <a:pt x="305943" y="1039149"/>
                    <a:pt x="293932" y="1109710"/>
                    <a:pt x="329984" y="1160602"/>
                  </a:cubicBezTo>
                  <a:lnTo>
                    <a:pt x="533429" y="1448029"/>
                  </a:lnTo>
                  <a:cubicBezTo>
                    <a:pt x="204016" y="1776746"/>
                    <a:pt x="0" y="2231089"/>
                    <a:pt x="0" y="2732199"/>
                  </a:cubicBezTo>
                  <a:cubicBezTo>
                    <a:pt x="0" y="3733181"/>
                    <a:pt x="814378" y="4547464"/>
                    <a:pt x="1815332" y="4547464"/>
                  </a:cubicBezTo>
                  <a:cubicBezTo>
                    <a:pt x="2816276" y="4547464"/>
                    <a:pt x="3630644" y="3733181"/>
                    <a:pt x="3630644" y="2732199"/>
                  </a:cubicBezTo>
                  <a:cubicBezTo>
                    <a:pt x="3630644" y="2218315"/>
                    <a:pt x="3415960" y="1753667"/>
                    <a:pt x="3071603" y="1423159"/>
                  </a:cubicBezTo>
                  <a:close/>
                  <a:moveTo>
                    <a:pt x="1815332" y="4111828"/>
                  </a:moveTo>
                  <a:cubicBezTo>
                    <a:pt x="1054570" y="4111828"/>
                    <a:pt x="435683" y="3492903"/>
                    <a:pt x="435683" y="2732189"/>
                  </a:cubicBezTo>
                  <a:cubicBezTo>
                    <a:pt x="435683" y="1971456"/>
                    <a:pt x="1054570" y="1352531"/>
                    <a:pt x="1815332" y="1352531"/>
                  </a:cubicBezTo>
                  <a:cubicBezTo>
                    <a:pt x="2576046" y="1352531"/>
                    <a:pt x="3195009" y="1971456"/>
                    <a:pt x="3195009" y="2732189"/>
                  </a:cubicBezTo>
                  <a:cubicBezTo>
                    <a:pt x="3195009" y="3492894"/>
                    <a:pt x="2576046" y="4111828"/>
                    <a:pt x="1815332" y="4111828"/>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 xmlns:a16="http://schemas.microsoft.com/office/drawing/2014/main" id="{60D992A7-751A-4D39-B193-B6E815ACA5DC}"/>
                </a:ext>
              </a:extLst>
            </p:cNvPr>
            <p:cNvSpPr/>
            <p:nvPr/>
          </p:nvSpPr>
          <p:spPr>
            <a:xfrm>
              <a:off x="4960381" y="2751867"/>
              <a:ext cx="2266950" cy="2266950"/>
            </a:xfrm>
            <a:custGeom>
              <a:avLst/>
              <a:gdLst>
                <a:gd name="connsiteX0" fmla="*/ 2275037 w 2266950"/>
                <a:gd name="connsiteY0" fmla="*/ 1128513 h 2266950"/>
                <a:gd name="connsiteX1" fmla="*/ 1137647 w 2266950"/>
                <a:gd name="connsiteY1" fmla="*/ 0 h 2266950"/>
                <a:gd name="connsiteX2" fmla="*/ 1128589 w 2266950"/>
                <a:gd name="connsiteY2" fmla="*/ 276 h 2266950"/>
                <a:gd name="connsiteX3" fmla="*/ 1128589 w 2266950"/>
                <a:gd name="connsiteY3" fmla="*/ 1128513 h 2266950"/>
                <a:gd name="connsiteX4" fmla="*/ 238 w 2266950"/>
                <a:gd name="connsiteY4" fmla="*/ 1128513 h 2266950"/>
                <a:gd name="connsiteX5" fmla="*/ 0 w 2266950"/>
                <a:gd name="connsiteY5" fmla="*/ 1137618 h 2266950"/>
                <a:gd name="connsiteX6" fmla="*/ 1128589 w 2266950"/>
                <a:gd name="connsiteY6" fmla="*/ 2275008 h 2266950"/>
                <a:gd name="connsiteX7" fmla="*/ 1137647 w 2266950"/>
                <a:gd name="connsiteY7" fmla="*/ 2275170 h 2266950"/>
                <a:gd name="connsiteX8" fmla="*/ 2275256 w 2266950"/>
                <a:gd name="connsiteY8" fmla="*/ 1137618 h 2266950"/>
                <a:gd name="connsiteX9" fmla="*/ 2275037 w 2266950"/>
                <a:gd name="connsiteY9" fmla="*/ 1128513 h 226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66950" h="2266950">
                  <a:moveTo>
                    <a:pt x="2275037" y="1128513"/>
                  </a:moveTo>
                  <a:cubicBezTo>
                    <a:pt x="2270112" y="505473"/>
                    <a:pt x="1761849" y="0"/>
                    <a:pt x="1137647" y="0"/>
                  </a:cubicBezTo>
                  <a:cubicBezTo>
                    <a:pt x="1134580" y="0"/>
                    <a:pt x="1131561" y="276"/>
                    <a:pt x="1128589" y="276"/>
                  </a:cubicBezTo>
                  <a:lnTo>
                    <a:pt x="1128589" y="1128513"/>
                  </a:lnTo>
                  <a:lnTo>
                    <a:pt x="238" y="1128513"/>
                  </a:lnTo>
                  <a:cubicBezTo>
                    <a:pt x="171" y="1131484"/>
                    <a:pt x="0" y="1134494"/>
                    <a:pt x="0" y="1137618"/>
                  </a:cubicBezTo>
                  <a:cubicBezTo>
                    <a:pt x="0" y="1761877"/>
                    <a:pt x="505473" y="2270065"/>
                    <a:pt x="1128589" y="2275008"/>
                  </a:cubicBezTo>
                  <a:cubicBezTo>
                    <a:pt x="1131570" y="2275008"/>
                    <a:pt x="1134580" y="2275170"/>
                    <a:pt x="1137647" y="2275170"/>
                  </a:cubicBezTo>
                  <a:cubicBezTo>
                    <a:pt x="1764897" y="2275170"/>
                    <a:pt x="2275256" y="1764944"/>
                    <a:pt x="2275256" y="1137618"/>
                  </a:cubicBezTo>
                  <a:cubicBezTo>
                    <a:pt x="2275246" y="1134494"/>
                    <a:pt x="2275037" y="1131484"/>
                    <a:pt x="2275037" y="1128513"/>
                  </a:cubicBezTo>
                  <a:close/>
                </a:path>
              </a:pathLst>
            </a:custGeom>
            <a:grpFill/>
            <a:ln w="9525" cap="flat">
              <a:noFill/>
              <a:prstDash val="solid"/>
              <a:miter/>
            </a:ln>
          </p:spPr>
          <p:txBody>
            <a:bodyPr rtlCol="0" anchor="ctr"/>
            <a:lstStyle/>
            <a:p>
              <a:endParaRPr lang="en-US"/>
            </a:p>
          </p:txBody>
        </p:sp>
      </p:grpSp>
      <p:sp>
        <p:nvSpPr>
          <p:cNvPr id="18" name="Parallelogram 17">
            <a:extLst>
              <a:ext uri="{FF2B5EF4-FFF2-40B4-BE49-F238E27FC236}">
                <a16:creationId xmlns="" xmlns:a16="http://schemas.microsoft.com/office/drawing/2014/main" id="{46FCB5AC-CC66-4C92-AC30-2EE3072D6D68}"/>
              </a:ext>
            </a:extLst>
          </p:cNvPr>
          <p:cNvSpPr/>
          <p:nvPr/>
        </p:nvSpPr>
        <p:spPr>
          <a:xfrm>
            <a:off x="3193084" y="4707928"/>
            <a:ext cx="1283230" cy="810370"/>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Freeform: Shape 29">
            <a:extLst>
              <a:ext uri="{FF2B5EF4-FFF2-40B4-BE49-F238E27FC236}">
                <a16:creationId xmlns="" xmlns:a16="http://schemas.microsoft.com/office/drawing/2014/main" id="{CFAACD76-478A-40F1-836F-10EC6B6761BA}"/>
              </a:ext>
            </a:extLst>
          </p:cNvPr>
          <p:cNvSpPr/>
          <p:nvPr/>
        </p:nvSpPr>
        <p:spPr>
          <a:xfrm>
            <a:off x="3577255" y="4844619"/>
            <a:ext cx="514889" cy="536988"/>
          </a:xfrm>
          <a:custGeom>
            <a:avLst/>
            <a:gdLst>
              <a:gd name="connsiteX0" fmla="*/ 2748915 w 4438650"/>
              <a:gd name="connsiteY0" fmla="*/ 4045268 h 4629150"/>
              <a:gd name="connsiteX1" fmla="*/ 2748915 w 4438650"/>
              <a:gd name="connsiteY1" fmla="*/ 4180523 h 4629150"/>
              <a:gd name="connsiteX2" fmla="*/ 2566988 w 4438650"/>
              <a:gd name="connsiteY2" fmla="*/ 4392930 h 4629150"/>
              <a:gd name="connsiteX3" fmla="*/ 2533650 w 4438650"/>
              <a:gd name="connsiteY3" fmla="*/ 4515803 h 4629150"/>
              <a:gd name="connsiteX4" fmla="*/ 2386013 w 4438650"/>
              <a:gd name="connsiteY4" fmla="*/ 4629150 h 4629150"/>
              <a:gd name="connsiteX5" fmla="*/ 2055495 w 4438650"/>
              <a:gd name="connsiteY5" fmla="*/ 4629150 h 4629150"/>
              <a:gd name="connsiteX6" fmla="*/ 1907858 w 4438650"/>
              <a:gd name="connsiteY6" fmla="*/ 4515803 h 4629150"/>
              <a:gd name="connsiteX7" fmla="*/ 1875473 w 4438650"/>
              <a:gd name="connsiteY7" fmla="*/ 4392930 h 4629150"/>
              <a:gd name="connsiteX8" fmla="*/ 1692593 w 4438650"/>
              <a:gd name="connsiteY8" fmla="*/ 4179570 h 4629150"/>
              <a:gd name="connsiteX9" fmla="*/ 1692593 w 4438650"/>
              <a:gd name="connsiteY9" fmla="*/ 4044315 h 4629150"/>
              <a:gd name="connsiteX10" fmla="*/ 1823085 w 4438650"/>
              <a:gd name="connsiteY10" fmla="*/ 3913823 h 4629150"/>
              <a:gd name="connsiteX11" fmla="*/ 2618423 w 4438650"/>
              <a:gd name="connsiteY11" fmla="*/ 3913823 h 4629150"/>
              <a:gd name="connsiteX12" fmla="*/ 2748915 w 4438650"/>
              <a:gd name="connsiteY12" fmla="*/ 4045268 h 4629150"/>
              <a:gd name="connsiteX13" fmla="*/ 3361373 w 4438650"/>
              <a:gd name="connsiteY13" fmla="*/ 2222183 h 4629150"/>
              <a:gd name="connsiteX14" fmla="*/ 3041333 w 4438650"/>
              <a:gd name="connsiteY14" fmla="*/ 3013710 h 4629150"/>
              <a:gd name="connsiteX15" fmla="*/ 2761298 w 4438650"/>
              <a:gd name="connsiteY15" fmla="*/ 3581400 h 4629150"/>
              <a:gd name="connsiteX16" fmla="*/ 2574608 w 4438650"/>
              <a:gd name="connsiteY16" fmla="*/ 3740468 h 4629150"/>
              <a:gd name="connsiteX17" fmla="*/ 1866900 w 4438650"/>
              <a:gd name="connsiteY17" fmla="*/ 3740468 h 4629150"/>
              <a:gd name="connsiteX18" fmla="*/ 1681163 w 4438650"/>
              <a:gd name="connsiteY18" fmla="*/ 3582353 h 4629150"/>
              <a:gd name="connsiteX19" fmla="*/ 1399223 w 4438650"/>
              <a:gd name="connsiteY19" fmla="*/ 3012758 h 4629150"/>
              <a:gd name="connsiteX20" fmla="*/ 1081088 w 4438650"/>
              <a:gd name="connsiteY20" fmla="*/ 2234565 h 4629150"/>
              <a:gd name="connsiteX21" fmla="*/ 2213610 w 4438650"/>
              <a:gd name="connsiteY21" fmla="*/ 1082040 h 4629150"/>
              <a:gd name="connsiteX22" fmla="*/ 3361373 w 4438650"/>
              <a:gd name="connsiteY22" fmla="*/ 2222183 h 4629150"/>
              <a:gd name="connsiteX23" fmla="*/ 2349818 w 4438650"/>
              <a:gd name="connsiteY23" fmla="*/ 1531620 h 4629150"/>
              <a:gd name="connsiteX24" fmla="*/ 2221230 w 4438650"/>
              <a:gd name="connsiteY24" fmla="*/ 1403033 h 4629150"/>
              <a:gd name="connsiteX25" fmla="*/ 1398270 w 4438650"/>
              <a:gd name="connsiteY25" fmla="*/ 2225993 h 4629150"/>
              <a:gd name="connsiteX26" fmla="*/ 1526858 w 4438650"/>
              <a:gd name="connsiteY26" fmla="*/ 2354580 h 4629150"/>
              <a:gd name="connsiteX27" fmla="*/ 1655445 w 4438650"/>
              <a:gd name="connsiteY27" fmla="*/ 2225993 h 4629150"/>
              <a:gd name="connsiteX28" fmla="*/ 2221230 w 4438650"/>
              <a:gd name="connsiteY28" fmla="*/ 1660208 h 4629150"/>
              <a:gd name="connsiteX29" fmla="*/ 2349818 w 4438650"/>
              <a:gd name="connsiteY29" fmla="*/ 1531620 h 4629150"/>
              <a:gd name="connsiteX30" fmla="*/ 2221230 w 4438650"/>
              <a:gd name="connsiteY30" fmla="*/ 707708 h 4629150"/>
              <a:gd name="connsiteX31" fmla="*/ 2349818 w 4438650"/>
              <a:gd name="connsiteY31" fmla="*/ 579120 h 4629150"/>
              <a:gd name="connsiteX32" fmla="*/ 2349818 w 4438650"/>
              <a:gd name="connsiteY32" fmla="*/ 128588 h 4629150"/>
              <a:gd name="connsiteX33" fmla="*/ 2221230 w 4438650"/>
              <a:gd name="connsiteY33" fmla="*/ 0 h 4629150"/>
              <a:gd name="connsiteX34" fmla="*/ 2092643 w 4438650"/>
              <a:gd name="connsiteY34" fmla="*/ 128588 h 4629150"/>
              <a:gd name="connsiteX35" fmla="*/ 2092643 w 4438650"/>
              <a:gd name="connsiteY35" fmla="*/ 579120 h 4629150"/>
              <a:gd name="connsiteX36" fmla="*/ 2221230 w 4438650"/>
              <a:gd name="connsiteY36" fmla="*/ 707708 h 4629150"/>
              <a:gd name="connsiteX37" fmla="*/ 707708 w 4438650"/>
              <a:gd name="connsiteY37" fmla="*/ 2221230 h 4629150"/>
              <a:gd name="connsiteX38" fmla="*/ 579120 w 4438650"/>
              <a:gd name="connsiteY38" fmla="*/ 2092643 h 4629150"/>
              <a:gd name="connsiteX39" fmla="*/ 128587 w 4438650"/>
              <a:gd name="connsiteY39" fmla="*/ 2092643 h 4629150"/>
              <a:gd name="connsiteX40" fmla="*/ 0 w 4438650"/>
              <a:gd name="connsiteY40" fmla="*/ 2221230 h 4629150"/>
              <a:gd name="connsiteX41" fmla="*/ 128587 w 4438650"/>
              <a:gd name="connsiteY41" fmla="*/ 2349818 h 4629150"/>
              <a:gd name="connsiteX42" fmla="*/ 579120 w 4438650"/>
              <a:gd name="connsiteY42" fmla="*/ 2349818 h 4629150"/>
              <a:gd name="connsiteX43" fmla="*/ 707708 w 4438650"/>
              <a:gd name="connsiteY43" fmla="*/ 2221230 h 4629150"/>
              <a:gd name="connsiteX44" fmla="*/ 4313873 w 4438650"/>
              <a:gd name="connsiteY44" fmla="*/ 2092643 h 4629150"/>
              <a:gd name="connsiteX45" fmla="*/ 3863340 w 4438650"/>
              <a:gd name="connsiteY45" fmla="*/ 2092643 h 4629150"/>
              <a:gd name="connsiteX46" fmla="*/ 3734753 w 4438650"/>
              <a:gd name="connsiteY46" fmla="*/ 2221230 h 4629150"/>
              <a:gd name="connsiteX47" fmla="*/ 3863340 w 4438650"/>
              <a:gd name="connsiteY47" fmla="*/ 2349818 h 4629150"/>
              <a:gd name="connsiteX48" fmla="*/ 4313873 w 4438650"/>
              <a:gd name="connsiteY48" fmla="*/ 2349818 h 4629150"/>
              <a:gd name="connsiteX49" fmla="*/ 4442460 w 4438650"/>
              <a:gd name="connsiteY49" fmla="*/ 2221230 h 4629150"/>
              <a:gd name="connsiteX50" fmla="*/ 4313873 w 4438650"/>
              <a:gd name="connsiteY50" fmla="*/ 2092643 h 4629150"/>
              <a:gd name="connsiteX51" fmla="*/ 969645 w 4438650"/>
              <a:gd name="connsiteY51" fmla="*/ 3291840 h 4629150"/>
              <a:gd name="connsiteX52" fmla="*/ 650558 w 4438650"/>
              <a:gd name="connsiteY52" fmla="*/ 3610928 h 4629150"/>
              <a:gd name="connsiteX53" fmla="*/ 650558 w 4438650"/>
              <a:gd name="connsiteY53" fmla="*/ 3792855 h 4629150"/>
              <a:gd name="connsiteX54" fmla="*/ 741045 w 4438650"/>
              <a:gd name="connsiteY54" fmla="*/ 3830003 h 4629150"/>
              <a:gd name="connsiteX55" fmla="*/ 831533 w 4438650"/>
              <a:gd name="connsiteY55" fmla="*/ 3792855 h 4629150"/>
              <a:gd name="connsiteX56" fmla="*/ 1150620 w 4438650"/>
              <a:gd name="connsiteY56" fmla="*/ 3473768 h 4629150"/>
              <a:gd name="connsiteX57" fmla="*/ 1150620 w 4438650"/>
              <a:gd name="connsiteY57" fmla="*/ 3291840 h 4629150"/>
              <a:gd name="connsiteX58" fmla="*/ 969645 w 4438650"/>
              <a:gd name="connsiteY58" fmla="*/ 3291840 h 4629150"/>
              <a:gd name="connsiteX59" fmla="*/ 3382328 w 4438650"/>
              <a:gd name="connsiteY59" fmla="*/ 1188720 h 4629150"/>
              <a:gd name="connsiteX60" fmla="*/ 3472815 w 4438650"/>
              <a:gd name="connsiteY60" fmla="*/ 1151573 h 4629150"/>
              <a:gd name="connsiteX61" fmla="*/ 3791903 w 4438650"/>
              <a:gd name="connsiteY61" fmla="*/ 832485 h 4629150"/>
              <a:gd name="connsiteX62" fmla="*/ 3791903 w 4438650"/>
              <a:gd name="connsiteY62" fmla="*/ 650558 h 4629150"/>
              <a:gd name="connsiteX63" fmla="*/ 3609975 w 4438650"/>
              <a:gd name="connsiteY63" fmla="*/ 650558 h 4629150"/>
              <a:gd name="connsiteX64" fmla="*/ 3290888 w 4438650"/>
              <a:gd name="connsiteY64" fmla="*/ 969645 h 4629150"/>
              <a:gd name="connsiteX65" fmla="*/ 3290888 w 4438650"/>
              <a:gd name="connsiteY65" fmla="*/ 1151573 h 4629150"/>
              <a:gd name="connsiteX66" fmla="*/ 3382328 w 4438650"/>
              <a:gd name="connsiteY66" fmla="*/ 1188720 h 4629150"/>
              <a:gd name="connsiteX67" fmla="*/ 969645 w 4438650"/>
              <a:gd name="connsiteY67" fmla="*/ 1150620 h 4629150"/>
              <a:gd name="connsiteX68" fmla="*/ 1060133 w 4438650"/>
              <a:gd name="connsiteY68" fmla="*/ 1187768 h 4629150"/>
              <a:gd name="connsiteX69" fmla="*/ 1150620 w 4438650"/>
              <a:gd name="connsiteY69" fmla="*/ 1150620 h 4629150"/>
              <a:gd name="connsiteX70" fmla="*/ 1150620 w 4438650"/>
              <a:gd name="connsiteY70" fmla="*/ 968693 h 4629150"/>
              <a:gd name="connsiteX71" fmla="*/ 831533 w 4438650"/>
              <a:gd name="connsiteY71" fmla="*/ 649605 h 4629150"/>
              <a:gd name="connsiteX72" fmla="*/ 649605 w 4438650"/>
              <a:gd name="connsiteY72" fmla="*/ 649605 h 4629150"/>
              <a:gd name="connsiteX73" fmla="*/ 649605 w 4438650"/>
              <a:gd name="connsiteY73" fmla="*/ 831533 h 4629150"/>
              <a:gd name="connsiteX74" fmla="*/ 969645 w 4438650"/>
              <a:gd name="connsiteY74" fmla="*/ 1150620 h 4629150"/>
              <a:gd name="connsiteX75" fmla="*/ 3472815 w 4438650"/>
              <a:gd name="connsiteY75" fmla="*/ 3291840 h 4629150"/>
              <a:gd name="connsiteX76" fmla="*/ 3290888 w 4438650"/>
              <a:gd name="connsiteY76" fmla="*/ 3291840 h 4629150"/>
              <a:gd name="connsiteX77" fmla="*/ 3290888 w 4438650"/>
              <a:gd name="connsiteY77" fmla="*/ 3473768 h 4629150"/>
              <a:gd name="connsiteX78" fmla="*/ 3609975 w 4438650"/>
              <a:gd name="connsiteY78" fmla="*/ 3792855 h 4629150"/>
              <a:gd name="connsiteX79" fmla="*/ 3700463 w 4438650"/>
              <a:gd name="connsiteY79" fmla="*/ 3830003 h 4629150"/>
              <a:gd name="connsiteX80" fmla="*/ 3790950 w 4438650"/>
              <a:gd name="connsiteY80" fmla="*/ 3792855 h 4629150"/>
              <a:gd name="connsiteX81" fmla="*/ 3790950 w 4438650"/>
              <a:gd name="connsiteY81" fmla="*/ 3610928 h 4629150"/>
              <a:gd name="connsiteX82" fmla="*/ 3472815 w 4438650"/>
              <a:gd name="connsiteY82" fmla="*/ 3291840 h 462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438650" h="4629150">
                <a:moveTo>
                  <a:pt x="2748915" y="4045268"/>
                </a:moveTo>
                <a:lnTo>
                  <a:pt x="2748915" y="4180523"/>
                </a:lnTo>
                <a:cubicBezTo>
                  <a:pt x="2748915" y="4288155"/>
                  <a:pt x="2669858" y="4377690"/>
                  <a:pt x="2566988" y="4392930"/>
                </a:cubicBezTo>
                <a:lnTo>
                  <a:pt x="2533650" y="4515803"/>
                </a:lnTo>
                <a:cubicBezTo>
                  <a:pt x="2515553" y="4582478"/>
                  <a:pt x="2455545" y="4629150"/>
                  <a:pt x="2386013" y="4629150"/>
                </a:cubicBezTo>
                <a:lnTo>
                  <a:pt x="2055495" y="4629150"/>
                </a:lnTo>
                <a:cubicBezTo>
                  <a:pt x="1985963" y="4629150"/>
                  <a:pt x="1925955" y="4582478"/>
                  <a:pt x="1907858" y="4515803"/>
                </a:cubicBezTo>
                <a:lnTo>
                  <a:pt x="1875473" y="4392930"/>
                </a:lnTo>
                <a:cubicBezTo>
                  <a:pt x="1771650" y="4376738"/>
                  <a:pt x="1692593" y="4288155"/>
                  <a:pt x="1692593" y="4179570"/>
                </a:cubicBezTo>
                <a:lnTo>
                  <a:pt x="1692593" y="4044315"/>
                </a:lnTo>
                <a:cubicBezTo>
                  <a:pt x="1692593" y="3971925"/>
                  <a:pt x="1750695" y="3913823"/>
                  <a:pt x="1823085" y="3913823"/>
                </a:cubicBezTo>
                <a:lnTo>
                  <a:pt x="2618423" y="3913823"/>
                </a:lnTo>
                <a:cubicBezTo>
                  <a:pt x="2690813" y="3914775"/>
                  <a:pt x="2748915" y="3972878"/>
                  <a:pt x="2748915" y="4045268"/>
                </a:cubicBezTo>
                <a:close/>
                <a:moveTo>
                  <a:pt x="3361373" y="2222183"/>
                </a:moveTo>
                <a:cubicBezTo>
                  <a:pt x="3361373" y="2529840"/>
                  <a:pt x="3239453" y="2808923"/>
                  <a:pt x="3041333" y="3013710"/>
                </a:cubicBezTo>
                <a:cubicBezTo>
                  <a:pt x="2890838" y="3169920"/>
                  <a:pt x="2793683" y="3368993"/>
                  <a:pt x="2761298" y="3581400"/>
                </a:cubicBezTo>
                <a:cubicBezTo>
                  <a:pt x="2747010" y="3672840"/>
                  <a:pt x="2667953" y="3740468"/>
                  <a:pt x="2574608" y="3740468"/>
                </a:cubicBezTo>
                <a:lnTo>
                  <a:pt x="1866900" y="3740468"/>
                </a:lnTo>
                <a:cubicBezTo>
                  <a:pt x="1774508" y="3740468"/>
                  <a:pt x="1694498" y="3673793"/>
                  <a:pt x="1681163" y="3582353"/>
                </a:cubicBezTo>
                <a:cubicBezTo>
                  <a:pt x="1647825" y="3369945"/>
                  <a:pt x="1549718" y="3168015"/>
                  <a:pt x="1399223" y="3012758"/>
                </a:cubicBezTo>
                <a:cubicBezTo>
                  <a:pt x="1204913" y="2810828"/>
                  <a:pt x="1083945" y="2536508"/>
                  <a:pt x="1081088" y="2234565"/>
                </a:cubicBezTo>
                <a:cubicBezTo>
                  <a:pt x="1074420" y="1600200"/>
                  <a:pt x="1579245" y="1086803"/>
                  <a:pt x="2213610" y="1082040"/>
                </a:cubicBezTo>
                <a:cubicBezTo>
                  <a:pt x="2847023" y="1077278"/>
                  <a:pt x="3361373" y="1589723"/>
                  <a:pt x="3361373" y="2222183"/>
                </a:cubicBezTo>
                <a:close/>
                <a:moveTo>
                  <a:pt x="2349818" y="1531620"/>
                </a:moveTo>
                <a:cubicBezTo>
                  <a:pt x="2349818" y="1461135"/>
                  <a:pt x="2292668" y="1403033"/>
                  <a:pt x="2221230" y="1403033"/>
                </a:cubicBezTo>
                <a:cubicBezTo>
                  <a:pt x="1767840" y="1403033"/>
                  <a:pt x="1398270" y="1771650"/>
                  <a:pt x="1398270" y="2225993"/>
                </a:cubicBezTo>
                <a:cubicBezTo>
                  <a:pt x="1398270" y="2296478"/>
                  <a:pt x="1455420" y="2354580"/>
                  <a:pt x="1526858" y="2354580"/>
                </a:cubicBezTo>
                <a:cubicBezTo>
                  <a:pt x="1597343" y="2354580"/>
                  <a:pt x="1655445" y="2297430"/>
                  <a:pt x="1655445" y="2225993"/>
                </a:cubicBezTo>
                <a:cubicBezTo>
                  <a:pt x="1655445" y="1913573"/>
                  <a:pt x="1909763" y="1660208"/>
                  <a:pt x="2221230" y="1660208"/>
                </a:cubicBezTo>
                <a:cubicBezTo>
                  <a:pt x="2292668" y="1660208"/>
                  <a:pt x="2349818" y="1603058"/>
                  <a:pt x="2349818" y="1531620"/>
                </a:cubicBezTo>
                <a:close/>
                <a:moveTo>
                  <a:pt x="2221230" y="707708"/>
                </a:moveTo>
                <a:cubicBezTo>
                  <a:pt x="2291715" y="707708"/>
                  <a:pt x="2349818" y="650558"/>
                  <a:pt x="2349818" y="579120"/>
                </a:cubicBezTo>
                <a:lnTo>
                  <a:pt x="2349818" y="128588"/>
                </a:lnTo>
                <a:cubicBezTo>
                  <a:pt x="2349818" y="58103"/>
                  <a:pt x="2292668" y="0"/>
                  <a:pt x="2221230" y="0"/>
                </a:cubicBezTo>
                <a:cubicBezTo>
                  <a:pt x="2149793" y="0"/>
                  <a:pt x="2092643" y="57150"/>
                  <a:pt x="2092643" y="128588"/>
                </a:cubicBezTo>
                <a:lnTo>
                  <a:pt x="2092643" y="579120"/>
                </a:lnTo>
                <a:cubicBezTo>
                  <a:pt x="2092643" y="650558"/>
                  <a:pt x="2150745" y="707708"/>
                  <a:pt x="2221230" y="707708"/>
                </a:cubicBezTo>
                <a:close/>
                <a:moveTo>
                  <a:pt x="707708" y="2221230"/>
                </a:moveTo>
                <a:cubicBezTo>
                  <a:pt x="707708" y="2150745"/>
                  <a:pt x="650558" y="2092643"/>
                  <a:pt x="579120" y="2092643"/>
                </a:cubicBezTo>
                <a:lnTo>
                  <a:pt x="128587" y="2092643"/>
                </a:lnTo>
                <a:cubicBezTo>
                  <a:pt x="58102" y="2092643"/>
                  <a:pt x="0" y="2149793"/>
                  <a:pt x="0" y="2221230"/>
                </a:cubicBezTo>
                <a:cubicBezTo>
                  <a:pt x="0" y="2291715"/>
                  <a:pt x="57150" y="2349818"/>
                  <a:pt x="128587" y="2349818"/>
                </a:cubicBezTo>
                <a:lnTo>
                  <a:pt x="579120" y="2349818"/>
                </a:lnTo>
                <a:cubicBezTo>
                  <a:pt x="650558" y="2349818"/>
                  <a:pt x="707708" y="2292668"/>
                  <a:pt x="707708" y="2221230"/>
                </a:cubicBezTo>
                <a:close/>
                <a:moveTo>
                  <a:pt x="4313873" y="2092643"/>
                </a:moveTo>
                <a:lnTo>
                  <a:pt x="3863340" y="2092643"/>
                </a:lnTo>
                <a:cubicBezTo>
                  <a:pt x="3792855" y="2092643"/>
                  <a:pt x="3734753" y="2149793"/>
                  <a:pt x="3734753" y="2221230"/>
                </a:cubicBezTo>
                <a:cubicBezTo>
                  <a:pt x="3734753" y="2291715"/>
                  <a:pt x="3791903" y="2349818"/>
                  <a:pt x="3863340" y="2349818"/>
                </a:cubicBezTo>
                <a:lnTo>
                  <a:pt x="4313873" y="2349818"/>
                </a:lnTo>
                <a:cubicBezTo>
                  <a:pt x="4384358" y="2349818"/>
                  <a:pt x="4442460" y="2292668"/>
                  <a:pt x="4442460" y="2221230"/>
                </a:cubicBezTo>
                <a:cubicBezTo>
                  <a:pt x="4442460" y="2150745"/>
                  <a:pt x="4385310" y="2092643"/>
                  <a:pt x="4313873" y="2092643"/>
                </a:cubicBezTo>
                <a:close/>
                <a:moveTo>
                  <a:pt x="969645" y="3291840"/>
                </a:moveTo>
                <a:lnTo>
                  <a:pt x="650558" y="3610928"/>
                </a:lnTo>
                <a:cubicBezTo>
                  <a:pt x="600075" y="3661410"/>
                  <a:pt x="600075" y="3742373"/>
                  <a:pt x="650558" y="3792855"/>
                </a:cubicBezTo>
                <a:cubicBezTo>
                  <a:pt x="675323" y="3817620"/>
                  <a:pt x="708660" y="3830003"/>
                  <a:pt x="741045" y="3830003"/>
                </a:cubicBezTo>
                <a:cubicBezTo>
                  <a:pt x="773430" y="3830003"/>
                  <a:pt x="806768" y="3817620"/>
                  <a:pt x="831533" y="3792855"/>
                </a:cubicBezTo>
                <a:lnTo>
                  <a:pt x="1150620" y="3473768"/>
                </a:lnTo>
                <a:cubicBezTo>
                  <a:pt x="1201103" y="3423285"/>
                  <a:pt x="1201103" y="3342323"/>
                  <a:pt x="1150620" y="3291840"/>
                </a:cubicBezTo>
                <a:cubicBezTo>
                  <a:pt x="1101090" y="3241358"/>
                  <a:pt x="1019175" y="3241358"/>
                  <a:pt x="969645" y="3291840"/>
                </a:cubicBezTo>
                <a:close/>
                <a:moveTo>
                  <a:pt x="3382328" y="1188720"/>
                </a:moveTo>
                <a:cubicBezTo>
                  <a:pt x="3414713" y="1188720"/>
                  <a:pt x="3448050" y="1176338"/>
                  <a:pt x="3472815" y="1151573"/>
                </a:cubicBezTo>
                <a:lnTo>
                  <a:pt x="3791903" y="832485"/>
                </a:lnTo>
                <a:cubicBezTo>
                  <a:pt x="3842385" y="782003"/>
                  <a:pt x="3842385" y="701040"/>
                  <a:pt x="3791903" y="650558"/>
                </a:cubicBezTo>
                <a:cubicBezTo>
                  <a:pt x="3741420" y="600075"/>
                  <a:pt x="3660458" y="600075"/>
                  <a:pt x="3609975" y="650558"/>
                </a:cubicBezTo>
                <a:lnTo>
                  <a:pt x="3290888" y="969645"/>
                </a:lnTo>
                <a:cubicBezTo>
                  <a:pt x="3240405" y="1020128"/>
                  <a:pt x="3240405" y="1101090"/>
                  <a:pt x="3290888" y="1151573"/>
                </a:cubicBezTo>
                <a:cubicBezTo>
                  <a:pt x="3316605" y="1176338"/>
                  <a:pt x="3348990" y="1188720"/>
                  <a:pt x="3382328" y="1188720"/>
                </a:cubicBezTo>
                <a:close/>
                <a:moveTo>
                  <a:pt x="969645" y="1150620"/>
                </a:moveTo>
                <a:cubicBezTo>
                  <a:pt x="994410" y="1175385"/>
                  <a:pt x="1027748" y="1187768"/>
                  <a:pt x="1060133" y="1187768"/>
                </a:cubicBezTo>
                <a:cubicBezTo>
                  <a:pt x="1092518" y="1187768"/>
                  <a:pt x="1125855" y="1175385"/>
                  <a:pt x="1150620" y="1150620"/>
                </a:cubicBezTo>
                <a:cubicBezTo>
                  <a:pt x="1201103" y="1100138"/>
                  <a:pt x="1201103" y="1019175"/>
                  <a:pt x="1150620" y="968693"/>
                </a:cubicBezTo>
                <a:lnTo>
                  <a:pt x="831533" y="649605"/>
                </a:lnTo>
                <a:cubicBezTo>
                  <a:pt x="781050" y="599123"/>
                  <a:pt x="700088" y="599123"/>
                  <a:pt x="649605" y="649605"/>
                </a:cubicBezTo>
                <a:cubicBezTo>
                  <a:pt x="599123" y="700088"/>
                  <a:pt x="599123" y="781050"/>
                  <a:pt x="649605" y="831533"/>
                </a:cubicBezTo>
                <a:lnTo>
                  <a:pt x="969645" y="1150620"/>
                </a:lnTo>
                <a:close/>
                <a:moveTo>
                  <a:pt x="3472815" y="3291840"/>
                </a:moveTo>
                <a:cubicBezTo>
                  <a:pt x="3422333" y="3241358"/>
                  <a:pt x="3341370" y="3241358"/>
                  <a:pt x="3290888" y="3291840"/>
                </a:cubicBezTo>
                <a:cubicBezTo>
                  <a:pt x="3240405" y="3342323"/>
                  <a:pt x="3240405" y="3423285"/>
                  <a:pt x="3290888" y="3473768"/>
                </a:cubicBezTo>
                <a:lnTo>
                  <a:pt x="3609975" y="3792855"/>
                </a:lnTo>
                <a:cubicBezTo>
                  <a:pt x="3634740" y="3817620"/>
                  <a:pt x="3668078" y="3830003"/>
                  <a:pt x="3700463" y="3830003"/>
                </a:cubicBezTo>
                <a:cubicBezTo>
                  <a:pt x="3732848" y="3830003"/>
                  <a:pt x="3766185" y="3817620"/>
                  <a:pt x="3790950" y="3792855"/>
                </a:cubicBezTo>
                <a:cubicBezTo>
                  <a:pt x="3841433" y="3742373"/>
                  <a:pt x="3841433" y="3661410"/>
                  <a:pt x="3790950" y="3610928"/>
                </a:cubicBezTo>
                <a:lnTo>
                  <a:pt x="3472815" y="3291840"/>
                </a:lnTo>
                <a:close/>
              </a:path>
            </a:pathLst>
          </a:custGeom>
          <a:solidFill>
            <a:schemeClr val="bg2"/>
          </a:solidFill>
          <a:ln w="9525" cap="flat">
            <a:noFill/>
            <a:prstDash val="solid"/>
            <a:miter/>
          </a:ln>
        </p:spPr>
        <p:txBody>
          <a:bodyPr rtlCol="0" anchor="ctr"/>
          <a:lstStyle/>
          <a:p>
            <a:endParaRPr lang="en-US"/>
          </a:p>
        </p:txBody>
      </p:sp>
      <p:sp>
        <p:nvSpPr>
          <p:cNvPr id="16" name="Parallelogram 15">
            <a:extLst>
              <a:ext uri="{FF2B5EF4-FFF2-40B4-BE49-F238E27FC236}">
                <a16:creationId xmlns="" xmlns:a16="http://schemas.microsoft.com/office/drawing/2014/main" id="{28962BFE-4EBE-4E88-B71E-47D47051E057}"/>
              </a:ext>
            </a:extLst>
          </p:cNvPr>
          <p:cNvSpPr/>
          <p:nvPr/>
        </p:nvSpPr>
        <p:spPr>
          <a:xfrm>
            <a:off x="652159" y="4707928"/>
            <a:ext cx="1283230" cy="810370"/>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2" name="Group 41">
            <a:extLst>
              <a:ext uri="{FF2B5EF4-FFF2-40B4-BE49-F238E27FC236}">
                <a16:creationId xmlns="" xmlns:a16="http://schemas.microsoft.com/office/drawing/2014/main" id="{1151D3DA-E2BC-452C-BEB3-60DD41834E0E}"/>
              </a:ext>
            </a:extLst>
          </p:cNvPr>
          <p:cNvGrpSpPr/>
          <p:nvPr/>
        </p:nvGrpSpPr>
        <p:grpSpPr>
          <a:xfrm>
            <a:off x="1054443" y="4873913"/>
            <a:ext cx="478665" cy="478401"/>
            <a:chOff x="2843222" y="176228"/>
            <a:chExt cx="6502686" cy="6499106"/>
          </a:xfrm>
          <a:solidFill>
            <a:schemeClr val="bg2"/>
          </a:solidFill>
        </p:grpSpPr>
        <p:sp>
          <p:nvSpPr>
            <p:cNvPr id="34" name="Freeform: Shape 33">
              <a:extLst>
                <a:ext uri="{FF2B5EF4-FFF2-40B4-BE49-F238E27FC236}">
                  <a16:creationId xmlns="" xmlns:a16="http://schemas.microsoft.com/office/drawing/2014/main" id="{0CD3380B-3591-46D3-ABAA-5FDCE2B061D6}"/>
                </a:ext>
              </a:extLst>
            </p:cNvPr>
            <p:cNvSpPr/>
            <p:nvPr/>
          </p:nvSpPr>
          <p:spPr>
            <a:xfrm>
              <a:off x="3772659" y="3756482"/>
              <a:ext cx="622604" cy="851315"/>
            </a:xfrm>
            <a:custGeom>
              <a:avLst/>
              <a:gdLst>
                <a:gd name="connsiteX0" fmla="*/ 20242 w 622603"/>
                <a:gd name="connsiteY0" fmla="*/ 588357 h 851315"/>
                <a:gd name="connsiteX1" fmla="*/ 55780 w 622603"/>
                <a:gd name="connsiteY1" fmla="*/ 808680 h 851315"/>
                <a:gd name="connsiteX2" fmla="*/ 102386 w 622603"/>
                <a:gd name="connsiteY2" fmla="*/ 855286 h 851315"/>
                <a:gd name="connsiteX3" fmla="*/ 584328 w 622603"/>
                <a:gd name="connsiteY3" fmla="*/ 332247 h 851315"/>
                <a:gd name="connsiteX4" fmla="*/ 625127 w 622603"/>
                <a:gd name="connsiteY4" fmla="*/ 299886 h 851315"/>
                <a:gd name="connsiteX5" fmla="*/ 325291 w 622603"/>
                <a:gd name="connsiteY5" fmla="*/ 0 h 851315"/>
                <a:gd name="connsiteX6" fmla="*/ 20242 w 622603"/>
                <a:gd name="connsiteY6" fmla="*/ 588357 h 85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603" h="851315">
                  <a:moveTo>
                    <a:pt x="20242" y="588357"/>
                  </a:moveTo>
                  <a:cubicBezTo>
                    <a:pt x="-16586" y="661814"/>
                    <a:pt x="-2242" y="750609"/>
                    <a:pt x="55780" y="808680"/>
                  </a:cubicBezTo>
                  <a:lnTo>
                    <a:pt x="102386" y="855286"/>
                  </a:lnTo>
                  <a:cubicBezTo>
                    <a:pt x="237042" y="695714"/>
                    <a:pt x="393983" y="522543"/>
                    <a:pt x="584328" y="332247"/>
                  </a:cubicBezTo>
                  <a:cubicBezTo>
                    <a:pt x="597779" y="318797"/>
                    <a:pt x="611627" y="312295"/>
                    <a:pt x="625127" y="299886"/>
                  </a:cubicBezTo>
                  <a:lnTo>
                    <a:pt x="325291" y="0"/>
                  </a:lnTo>
                  <a:cubicBezTo>
                    <a:pt x="150977" y="315273"/>
                    <a:pt x="49328" y="530682"/>
                    <a:pt x="20242" y="588357"/>
                  </a:cubicBezTo>
                  <a:close/>
                </a:path>
              </a:pathLst>
            </a:custGeom>
            <a:grpFill/>
            <a:ln w="12706" cap="flat">
              <a:noFill/>
              <a:prstDash val="solid"/>
              <a:miter/>
            </a:ln>
          </p:spPr>
          <p:txBody>
            <a:bodyPr rtlCol="0" anchor="ctr"/>
            <a:lstStyle/>
            <a:p>
              <a:endParaRPr lang="en-US"/>
            </a:p>
          </p:txBody>
        </p:sp>
        <p:sp>
          <p:nvSpPr>
            <p:cNvPr id="35" name="Freeform: Shape 34">
              <a:extLst>
                <a:ext uri="{FF2B5EF4-FFF2-40B4-BE49-F238E27FC236}">
                  <a16:creationId xmlns="" xmlns:a16="http://schemas.microsoft.com/office/drawing/2014/main" id="{E915EE74-8028-41A5-92EC-783C72D789F1}"/>
                </a:ext>
              </a:extLst>
            </p:cNvPr>
            <p:cNvSpPr/>
            <p:nvPr/>
          </p:nvSpPr>
          <p:spPr>
            <a:xfrm>
              <a:off x="4912933" y="5126071"/>
              <a:ext cx="864022" cy="635310"/>
            </a:xfrm>
            <a:custGeom>
              <a:avLst/>
              <a:gdLst>
                <a:gd name="connsiteX0" fmla="*/ 522195 w 864021"/>
                <a:gd name="connsiteY0" fmla="*/ 40799 h 635310"/>
                <a:gd name="connsiteX1" fmla="*/ 0 w 864021"/>
                <a:gd name="connsiteY1" fmla="*/ 523585 h 635310"/>
                <a:gd name="connsiteX2" fmla="*/ 63134 w 864021"/>
                <a:gd name="connsiteY2" fmla="*/ 586719 h 635310"/>
                <a:gd name="connsiteX3" fmla="*/ 285046 w 864021"/>
                <a:gd name="connsiteY3" fmla="*/ 621462 h 635310"/>
                <a:gd name="connsiteX4" fmla="*/ 868588 w 864021"/>
                <a:gd name="connsiteY4" fmla="*/ 313982 h 635310"/>
                <a:gd name="connsiteX5" fmla="*/ 554606 w 864021"/>
                <a:gd name="connsiteY5" fmla="*/ 0 h 635310"/>
                <a:gd name="connsiteX6" fmla="*/ 522195 w 864021"/>
                <a:gd name="connsiteY6" fmla="*/ 40799 h 63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4021" h="635310">
                  <a:moveTo>
                    <a:pt x="522195" y="40799"/>
                  </a:moveTo>
                  <a:cubicBezTo>
                    <a:pt x="331404" y="231590"/>
                    <a:pt x="158679" y="388830"/>
                    <a:pt x="0" y="523585"/>
                  </a:cubicBezTo>
                  <a:lnTo>
                    <a:pt x="63134" y="586719"/>
                  </a:lnTo>
                  <a:cubicBezTo>
                    <a:pt x="121702" y="645286"/>
                    <a:pt x="211340" y="659382"/>
                    <a:pt x="285046" y="621462"/>
                  </a:cubicBezTo>
                  <a:cubicBezTo>
                    <a:pt x="383767" y="570588"/>
                    <a:pt x="539021" y="497527"/>
                    <a:pt x="868588" y="313982"/>
                  </a:cubicBezTo>
                  <a:lnTo>
                    <a:pt x="554606" y="0"/>
                  </a:lnTo>
                  <a:cubicBezTo>
                    <a:pt x="542197" y="13550"/>
                    <a:pt x="535695" y="27348"/>
                    <a:pt x="522195" y="40799"/>
                  </a:cubicBezTo>
                  <a:close/>
                </a:path>
              </a:pathLst>
            </a:custGeom>
            <a:grpFill/>
            <a:ln w="12706" cap="flat">
              <a:noFill/>
              <a:prstDash val="solid"/>
              <a:miter/>
            </a:ln>
          </p:spPr>
          <p:txBody>
            <a:bodyPr rtlCol="0" anchor="ctr"/>
            <a:lstStyle/>
            <a:p>
              <a:endParaRPr lang="en-US"/>
            </a:p>
          </p:txBody>
        </p:sp>
        <p:sp>
          <p:nvSpPr>
            <p:cNvPr id="36" name="Freeform: Shape 35">
              <a:extLst>
                <a:ext uri="{FF2B5EF4-FFF2-40B4-BE49-F238E27FC236}">
                  <a16:creationId xmlns="" xmlns:a16="http://schemas.microsoft.com/office/drawing/2014/main" id="{A881DE01-3E3E-4A12-B393-CDF821601A79}"/>
                </a:ext>
              </a:extLst>
            </p:cNvPr>
            <p:cNvSpPr/>
            <p:nvPr/>
          </p:nvSpPr>
          <p:spPr>
            <a:xfrm>
              <a:off x="3600352" y="4131670"/>
              <a:ext cx="1791574" cy="1791574"/>
            </a:xfrm>
            <a:custGeom>
              <a:avLst/>
              <a:gdLst>
                <a:gd name="connsiteX0" fmla="*/ 1733177 w 1791574"/>
                <a:gd name="connsiteY0" fmla="*/ 58908 h 1791574"/>
                <a:gd name="connsiteX1" fmla="*/ 1026146 w 1791574"/>
                <a:gd name="connsiteY1" fmla="*/ 226570 h 1791574"/>
                <a:gd name="connsiteX2" fmla="*/ 19080 w 1791574"/>
                <a:gd name="connsiteY2" fmla="*/ 1521660 h 1791574"/>
                <a:gd name="connsiteX3" fmla="*/ 55809 w 1791574"/>
                <a:gd name="connsiteY3" fmla="*/ 1739452 h 1791574"/>
                <a:gd name="connsiteX4" fmla="*/ 273899 w 1791574"/>
                <a:gd name="connsiteY4" fmla="*/ 1776181 h 1791574"/>
                <a:gd name="connsiteX5" fmla="*/ 1565266 w 1791574"/>
                <a:gd name="connsiteY5" fmla="*/ 765690 h 1791574"/>
                <a:gd name="connsiteX6" fmla="*/ 1733325 w 1791574"/>
                <a:gd name="connsiteY6" fmla="*/ 59057 h 1791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1574" h="1791574">
                  <a:moveTo>
                    <a:pt x="1733177" y="58908"/>
                  </a:moveTo>
                  <a:cubicBezTo>
                    <a:pt x="1595443" y="-78825"/>
                    <a:pt x="1208103" y="44663"/>
                    <a:pt x="1026146" y="226570"/>
                  </a:cubicBezTo>
                  <a:cubicBezTo>
                    <a:pt x="417439" y="835277"/>
                    <a:pt x="142519" y="1266841"/>
                    <a:pt x="19080" y="1521660"/>
                  </a:cubicBezTo>
                  <a:cubicBezTo>
                    <a:pt x="-16309" y="1594671"/>
                    <a:pt x="-1567" y="1682075"/>
                    <a:pt x="55809" y="1739452"/>
                  </a:cubicBezTo>
                  <a:cubicBezTo>
                    <a:pt x="113285" y="1796977"/>
                    <a:pt x="200838" y="1811570"/>
                    <a:pt x="273899" y="1776181"/>
                  </a:cubicBezTo>
                  <a:cubicBezTo>
                    <a:pt x="523010" y="1655224"/>
                    <a:pt x="949313" y="1381594"/>
                    <a:pt x="1565266" y="765690"/>
                  </a:cubicBezTo>
                  <a:cubicBezTo>
                    <a:pt x="1765339" y="565518"/>
                    <a:pt x="1864060" y="189841"/>
                    <a:pt x="1733325" y="59057"/>
                  </a:cubicBezTo>
                  <a:close/>
                </a:path>
              </a:pathLst>
            </a:custGeom>
            <a:grpFill/>
            <a:ln w="12706" cap="flat">
              <a:noFill/>
              <a:prstDash val="solid"/>
              <a:miter/>
            </a:ln>
          </p:spPr>
          <p:txBody>
            <a:bodyPr rtlCol="0" anchor="ctr"/>
            <a:lstStyle/>
            <a:p>
              <a:endParaRPr lang="en-US"/>
            </a:p>
          </p:txBody>
        </p:sp>
        <p:sp>
          <p:nvSpPr>
            <p:cNvPr id="37" name="Freeform: Shape 36">
              <a:extLst>
                <a:ext uri="{FF2B5EF4-FFF2-40B4-BE49-F238E27FC236}">
                  <a16:creationId xmlns="" xmlns:a16="http://schemas.microsoft.com/office/drawing/2014/main" id="{493AF383-F0EF-4E70-9210-BB6E73E47F51}"/>
                </a:ext>
              </a:extLst>
            </p:cNvPr>
            <p:cNvSpPr/>
            <p:nvPr/>
          </p:nvSpPr>
          <p:spPr>
            <a:xfrm>
              <a:off x="2843222" y="2257279"/>
              <a:ext cx="1740750" cy="1308739"/>
            </a:xfrm>
            <a:custGeom>
              <a:avLst/>
              <a:gdLst>
                <a:gd name="connsiteX0" fmla="*/ 594898 w 1740749"/>
                <a:gd name="connsiteY0" fmla="*/ 456501 h 1308738"/>
                <a:gd name="connsiteX1" fmla="*/ 55828 w 1740749"/>
                <a:gd name="connsiteY1" fmla="*/ 995571 h 1308738"/>
                <a:gd name="connsiteX2" fmla="*/ 25551 w 1740749"/>
                <a:gd name="connsiteY2" fmla="*/ 1225623 h 1308738"/>
                <a:gd name="connsiteX3" fmla="*/ 239919 w 1740749"/>
                <a:gd name="connsiteY3" fmla="*/ 1314467 h 1308738"/>
                <a:gd name="connsiteX4" fmla="*/ 960251 w 1740749"/>
                <a:gd name="connsiteY4" fmla="*/ 1247611 h 1308738"/>
                <a:gd name="connsiteX5" fmla="*/ 1749227 w 1740749"/>
                <a:gd name="connsiteY5" fmla="*/ 43946 h 1308738"/>
                <a:gd name="connsiteX6" fmla="*/ 594898 w 1740749"/>
                <a:gd name="connsiteY6" fmla="*/ 456501 h 1308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0749" h="1308738">
                  <a:moveTo>
                    <a:pt x="594898" y="456501"/>
                  </a:moveTo>
                  <a:lnTo>
                    <a:pt x="55828" y="995571"/>
                  </a:lnTo>
                  <a:cubicBezTo>
                    <a:pt x="-5122" y="1056521"/>
                    <a:pt x="-17630" y="1150875"/>
                    <a:pt x="25551" y="1225623"/>
                  </a:cubicBezTo>
                  <a:cubicBezTo>
                    <a:pt x="67690" y="1299379"/>
                    <a:pt x="155939" y="1336951"/>
                    <a:pt x="239919" y="1314467"/>
                  </a:cubicBezTo>
                  <a:cubicBezTo>
                    <a:pt x="531268" y="1236344"/>
                    <a:pt x="787626" y="1203338"/>
                    <a:pt x="960251" y="1247611"/>
                  </a:cubicBezTo>
                  <a:cubicBezTo>
                    <a:pt x="1205838" y="810984"/>
                    <a:pt x="1469740" y="409051"/>
                    <a:pt x="1749227" y="43946"/>
                  </a:cubicBezTo>
                  <a:cubicBezTo>
                    <a:pt x="1587570" y="-59689"/>
                    <a:pt x="1053364" y="-1965"/>
                    <a:pt x="594898" y="456501"/>
                  </a:cubicBezTo>
                  <a:close/>
                </a:path>
              </a:pathLst>
            </a:custGeom>
            <a:grpFill/>
            <a:ln w="12706" cap="flat">
              <a:noFill/>
              <a:prstDash val="solid"/>
              <a:miter/>
            </a:ln>
          </p:spPr>
          <p:txBody>
            <a:bodyPr rtlCol="0" anchor="ctr"/>
            <a:lstStyle/>
            <a:p>
              <a:endParaRPr lang="en-US"/>
            </a:p>
          </p:txBody>
        </p:sp>
        <p:sp>
          <p:nvSpPr>
            <p:cNvPr id="38" name="Freeform: Shape 37">
              <a:extLst>
                <a:ext uri="{FF2B5EF4-FFF2-40B4-BE49-F238E27FC236}">
                  <a16:creationId xmlns="" xmlns:a16="http://schemas.microsoft.com/office/drawing/2014/main" id="{A22A5E4D-601F-4CE5-8E14-9B0F8DCE434F}"/>
                </a:ext>
              </a:extLst>
            </p:cNvPr>
            <p:cNvSpPr/>
            <p:nvPr/>
          </p:nvSpPr>
          <p:spPr>
            <a:xfrm>
              <a:off x="5964361" y="4959997"/>
              <a:ext cx="1296033" cy="1715337"/>
            </a:xfrm>
            <a:custGeom>
              <a:avLst/>
              <a:gdLst>
                <a:gd name="connsiteX0" fmla="*/ 104886 w 1296032"/>
                <a:gd name="connsiteY0" fmla="*/ 1701341 h 1715337"/>
                <a:gd name="connsiteX1" fmla="*/ 325309 w 1296032"/>
                <a:gd name="connsiteY1" fmla="*/ 1665952 h 1715337"/>
                <a:gd name="connsiteX2" fmla="*/ 864429 w 1296032"/>
                <a:gd name="connsiteY2" fmla="*/ 1126881 h 1715337"/>
                <a:gd name="connsiteX3" fmla="*/ 1260555 w 1296032"/>
                <a:gd name="connsiteY3" fmla="*/ 0 h 1715337"/>
                <a:gd name="connsiteX4" fmla="*/ 55997 w 1296032"/>
                <a:gd name="connsiteY4" fmla="*/ 782970 h 1715337"/>
                <a:gd name="connsiteX5" fmla="*/ 2095 w 1296032"/>
                <a:gd name="connsiteY5" fmla="*/ 1503253 h 1715337"/>
                <a:gd name="connsiteX6" fmla="*/ 104886 w 1296032"/>
                <a:gd name="connsiteY6" fmla="*/ 1701341 h 171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032" h="1715337">
                  <a:moveTo>
                    <a:pt x="104886" y="1701341"/>
                  </a:moveTo>
                  <a:cubicBezTo>
                    <a:pt x="178294" y="1738466"/>
                    <a:pt x="267188" y="1724122"/>
                    <a:pt x="325309" y="1665952"/>
                  </a:cubicBezTo>
                  <a:lnTo>
                    <a:pt x="864429" y="1126881"/>
                  </a:lnTo>
                  <a:cubicBezTo>
                    <a:pt x="1281798" y="709413"/>
                    <a:pt x="1355256" y="170789"/>
                    <a:pt x="1260555" y="0"/>
                  </a:cubicBezTo>
                  <a:cubicBezTo>
                    <a:pt x="853361" y="306885"/>
                    <a:pt x="440856" y="566022"/>
                    <a:pt x="55997" y="782970"/>
                  </a:cubicBezTo>
                  <a:cubicBezTo>
                    <a:pt x="82551" y="932913"/>
                    <a:pt x="64882" y="1078389"/>
                    <a:pt x="2095" y="1503253"/>
                  </a:cubicBezTo>
                  <a:cubicBezTo>
                    <a:pt x="-10164" y="1585496"/>
                    <a:pt x="32322" y="1665058"/>
                    <a:pt x="104886" y="1701341"/>
                  </a:cubicBezTo>
                  <a:close/>
                </a:path>
              </a:pathLst>
            </a:custGeom>
            <a:grpFill/>
            <a:ln w="12706" cap="flat">
              <a:noFill/>
              <a:prstDash val="solid"/>
              <a:miter/>
            </a:ln>
          </p:spPr>
          <p:txBody>
            <a:bodyPr rtlCol="0" anchor="ctr"/>
            <a:lstStyle/>
            <a:p>
              <a:endParaRPr lang="en-US"/>
            </a:p>
          </p:txBody>
        </p:sp>
        <p:sp>
          <p:nvSpPr>
            <p:cNvPr id="39" name="Freeform: Shape 38">
              <a:extLst>
                <a:ext uri="{FF2B5EF4-FFF2-40B4-BE49-F238E27FC236}">
                  <a16:creationId xmlns="" xmlns:a16="http://schemas.microsoft.com/office/drawing/2014/main" id="{B5D30325-FB98-4547-85C0-D130787B108F}"/>
                </a:ext>
              </a:extLst>
            </p:cNvPr>
            <p:cNvSpPr/>
            <p:nvPr/>
          </p:nvSpPr>
          <p:spPr>
            <a:xfrm>
              <a:off x="6459950" y="1920883"/>
              <a:ext cx="1130852" cy="1130852"/>
            </a:xfrm>
            <a:custGeom>
              <a:avLst/>
              <a:gdLst>
                <a:gd name="connsiteX0" fmla="*/ 167178 w 1130851"/>
                <a:gd name="connsiteY0" fmla="*/ 167216 h 1130851"/>
                <a:gd name="connsiteX1" fmla="*/ 167178 w 1130851"/>
                <a:gd name="connsiteY1" fmla="*/ 975797 h 1130851"/>
                <a:gd name="connsiteX2" fmla="*/ 975809 w 1130851"/>
                <a:gd name="connsiteY2" fmla="*/ 975797 h 1130851"/>
                <a:gd name="connsiteX3" fmla="*/ 975809 w 1130851"/>
                <a:gd name="connsiteY3" fmla="*/ 167216 h 1130851"/>
                <a:gd name="connsiteX4" fmla="*/ 167178 w 1130851"/>
                <a:gd name="connsiteY4" fmla="*/ 167216 h 11308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51" h="1130851">
                  <a:moveTo>
                    <a:pt x="167178" y="167216"/>
                  </a:moveTo>
                  <a:cubicBezTo>
                    <a:pt x="-55726" y="390170"/>
                    <a:pt x="-55726" y="752842"/>
                    <a:pt x="167178" y="975797"/>
                  </a:cubicBezTo>
                  <a:cubicBezTo>
                    <a:pt x="390133" y="1198751"/>
                    <a:pt x="752855" y="1198751"/>
                    <a:pt x="975809" y="975797"/>
                  </a:cubicBezTo>
                  <a:cubicBezTo>
                    <a:pt x="1198763" y="752842"/>
                    <a:pt x="1198763" y="390170"/>
                    <a:pt x="975809" y="167216"/>
                  </a:cubicBezTo>
                  <a:cubicBezTo>
                    <a:pt x="752855" y="-55739"/>
                    <a:pt x="390133" y="-55739"/>
                    <a:pt x="167178" y="167216"/>
                  </a:cubicBezTo>
                  <a:close/>
                </a:path>
              </a:pathLst>
            </a:custGeom>
            <a:grpFill/>
            <a:ln w="12706" cap="flat">
              <a:noFill/>
              <a:prstDash val="solid"/>
              <a:miter/>
            </a:ln>
          </p:spPr>
          <p:txBody>
            <a:bodyPr rtlCol="0" anchor="ctr"/>
            <a:lstStyle/>
            <a:p>
              <a:endParaRPr lang="en-US"/>
            </a:p>
          </p:txBody>
        </p:sp>
        <p:sp>
          <p:nvSpPr>
            <p:cNvPr id="40" name="Freeform: Shape 39">
              <a:extLst>
                <a:ext uri="{FF2B5EF4-FFF2-40B4-BE49-F238E27FC236}">
                  <a16:creationId xmlns="" xmlns:a16="http://schemas.microsoft.com/office/drawing/2014/main" id="{3AA7DD3C-E897-42D6-9980-9F7AEE232C6C}"/>
                </a:ext>
              </a:extLst>
            </p:cNvPr>
            <p:cNvSpPr/>
            <p:nvPr/>
          </p:nvSpPr>
          <p:spPr>
            <a:xfrm>
              <a:off x="7770339" y="176228"/>
              <a:ext cx="1575569" cy="1575569"/>
            </a:xfrm>
            <a:custGeom>
              <a:avLst/>
              <a:gdLst>
                <a:gd name="connsiteX0" fmla="*/ 1567231 w 1575568"/>
                <a:gd name="connsiteY0" fmla="*/ 185911 h 1575568"/>
                <a:gd name="connsiteX1" fmla="*/ 1391379 w 1575568"/>
                <a:gd name="connsiteY1" fmla="*/ 10109 h 1575568"/>
                <a:gd name="connsiteX2" fmla="*/ 0 w 1575568"/>
                <a:gd name="connsiteY2" fmla="*/ 172212 h 1575568"/>
                <a:gd name="connsiteX3" fmla="*/ 474051 w 1575568"/>
                <a:gd name="connsiteY3" fmla="*/ 1103239 h 1575568"/>
                <a:gd name="connsiteX4" fmla="*/ 1423243 w 1575568"/>
                <a:gd name="connsiteY4" fmla="*/ 1576496 h 1575568"/>
                <a:gd name="connsiteX5" fmla="*/ 1567231 w 1575568"/>
                <a:gd name="connsiteY5" fmla="*/ 185911 h 157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5568" h="1575568">
                  <a:moveTo>
                    <a:pt x="1567231" y="185911"/>
                  </a:moveTo>
                  <a:cubicBezTo>
                    <a:pt x="1560381" y="91657"/>
                    <a:pt x="1485335" y="17157"/>
                    <a:pt x="1391379" y="10109"/>
                  </a:cubicBezTo>
                  <a:cubicBezTo>
                    <a:pt x="923284" y="-25131"/>
                    <a:pt x="457026" y="32444"/>
                    <a:pt x="0" y="172212"/>
                  </a:cubicBezTo>
                  <a:cubicBezTo>
                    <a:pt x="34396" y="486194"/>
                    <a:pt x="196797" y="825986"/>
                    <a:pt x="474051" y="1103239"/>
                  </a:cubicBezTo>
                  <a:cubicBezTo>
                    <a:pt x="754629" y="1383768"/>
                    <a:pt x="1103653" y="1546120"/>
                    <a:pt x="1423243" y="1576496"/>
                  </a:cubicBezTo>
                  <a:cubicBezTo>
                    <a:pt x="1546335" y="1145130"/>
                    <a:pt x="1604704" y="683140"/>
                    <a:pt x="1567231" y="185911"/>
                  </a:cubicBezTo>
                  <a:close/>
                </a:path>
              </a:pathLst>
            </a:custGeom>
            <a:grpFill/>
            <a:ln w="12706" cap="flat">
              <a:noFill/>
              <a:prstDash val="solid"/>
              <a:miter/>
            </a:ln>
          </p:spPr>
          <p:txBody>
            <a:bodyPr rtlCol="0" anchor="ctr"/>
            <a:lstStyle/>
            <a:p>
              <a:endParaRPr lang="en-US"/>
            </a:p>
          </p:txBody>
        </p:sp>
        <p:sp>
          <p:nvSpPr>
            <p:cNvPr id="41" name="Freeform: Shape 40">
              <a:extLst>
                <a:ext uri="{FF2B5EF4-FFF2-40B4-BE49-F238E27FC236}">
                  <a16:creationId xmlns="" xmlns:a16="http://schemas.microsoft.com/office/drawing/2014/main" id="{4F373B11-0DA8-4323-82AA-1C30A28D1D6A}"/>
                </a:ext>
              </a:extLst>
            </p:cNvPr>
            <p:cNvSpPr/>
            <p:nvPr/>
          </p:nvSpPr>
          <p:spPr>
            <a:xfrm>
              <a:off x="4296037" y="481111"/>
              <a:ext cx="4764825" cy="4752119"/>
            </a:xfrm>
            <a:custGeom>
              <a:avLst/>
              <a:gdLst>
                <a:gd name="connsiteX0" fmla="*/ 3678842 w 4764825"/>
                <a:gd name="connsiteY0" fmla="*/ 1067917 h 4752119"/>
                <a:gd name="connsiteX1" fmla="*/ 3105872 w 4764825"/>
                <a:gd name="connsiteY1" fmla="*/ 0 h 4752119"/>
                <a:gd name="connsiteX2" fmla="*/ 0 w 4764825"/>
                <a:gd name="connsiteY2" fmla="*/ 2934388 h 4752119"/>
                <a:gd name="connsiteX3" fmla="*/ 430125 w 4764825"/>
                <a:gd name="connsiteY3" fmla="*/ 3364513 h 4752119"/>
                <a:gd name="connsiteX4" fmla="*/ 1307051 w 4764825"/>
                <a:gd name="connsiteY4" fmla="*/ 3439906 h 4752119"/>
                <a:gd name="connsiteX5" fmla="*/ 1382246 w 4764825"/>
                <a:gd name="connsiteY5" fmla="*/ 4316634 h 4752119"/>
                <a:gd name="connsiteX6" fmla="*/ 1826516 w 4764825"/>
                <a:gd name="connsiteY6" fmla="*/ 4760905 h 4752119"/>
                <a:gd name="connsiteX7" fmla="*/ 4772817 w 4764825"/>
                <a:gd name="connsiteY7" fmla="*/ 1641582 h 4752119"/>
                <a:gd name="connsiteX8" fmla="*/ 3678842 w 4764825"/>
                <a:gd name="connsiteY8" fmla="*/ 1067917 h 4752119"/>
                <a:gd name="connsiteX9" fmla="*/ 3409233 w 4764825"/>
                <a:gd name="connsiteY9" fmla="*/ 2685128 h 4752119"/>
                <a:gd name="connsiteX10" fmla="*/ 2061581 w 4764825"/>
                <a:gd name="connsiteY10" fmla="*/ 2685128 h 4752119"/>
                <a:gd name="connsiteX11" fmla="*/ 2061581 w 4764825"/>
                <a:gd name="connsiteY11" fmla="*/ 1337427 h 4752119"/>
                <a:gd name="connsiteX12" fmla="*/ 3409233 w 4764825"/>
                <a:gd name="connsiteY12" fmla="*/ 1337427 h 4752119"/>
                <a:gd name="connsiteX13" fmla="*/ 3409233 w 4764825"/>
                <a:gd name="connsiteY13" fmla="*/ 2685128 h 475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4825" h="4752119">
                  <a:moveTo>
                    <a:pt x="3678842" y="1067917"/>
                  </a:moveTo>
                  <a:cubicBezTo>
                    <a:pt x="3361684" y="750758"/>
                    <a:pt x="3168013" y="370366"/>
                    <a:pt x="3105872" y="0"/>
                  </a:cubicBezTo>
                  <a:cubicBezTo>
                    <a:pt x="1961371" y="469385"/>
                    <a:pt x="865759" y="1494418"/>
                    <a:pt x="0" y="2934388"/>
                  </a:cubicBezTo>
                  <a:lnTo>
                    <a:pt x="430125" y="3364513"/>
                  </a:lnTo>
                  <a:cubicBezTo>
                    <a:pt x="724005" y="3245194"/>
                    <a:pt x="1080772" y="3213676"/>
                    <a:pt x="1307051" y="3439906"/>
                  </a:cubicBezTo>
                  <a:cubicBezTo>
                    <a:pt x="1533629" y="3666533"/>
                    <a:pt x="1501516" y="4023151"/>
                    <a:pt x="1382246" y="4316634"/>
                  </a:cubicBezTo>
                  <a:lnTo>
                    <a:pt x="1826516" y="4760905"/>
                  </a:lnTo>
                  <a:cubicBezTo>
                    <a:pt x="2934438" y="4093184"/>
                    <a:pt x="4224316" y="3041200"/>
                    <a:pt x="4772817" y="1641582"/>
                  </a:cubicBezTo>
                  <a:cubicBezTo>
                    <a:pt x="4393417" y="1584255"/>
                    <a:pt x="4001163" y="1390237"/>
                    <a:pt x="3678842" y="1067917"/>
                  </a:cubicBezTo>
                  <a:close/>
                  <a:moveTo>
                    <a:pt x="3409233" y="2685128"/>
                  </a:moveTo>
                  <a:cubicBezTo>
                    <a:pt x="3037725" y="3056636"/>
                    <a:pt x="2433138" y="3056636"/>
                    <a:pt x="2061581" y="2685128"/>
                  </a:cubicBezTo>
                  <a:cubicBezTo>
                    <a:pt x="1690024" y="2313571"/>
                    <a:pt x="1690024" y="1708934"/>
                    <a:pt x="2061581" y="1337427"/>
                  </a:cubicBezTo>
                  <a:cubicBezTo>
                    <a:pt x="2433138" y="965919"/>
                    <a:pt x="3037725" y="965919"/>
                    <a:pt x="3409233" y="1337427"/>
                  </a:cubicBezTo>
                  <a:cubicBezTo>
                    <a:pt x="3780790" y="1708984"/>
                    <a:pt x="3780790" y="2313571"/>
                    <a:pt x="3409233" y="2685128"/>
                  </a:cubicBezTo>
                  <a:close/>
                </a:path>
              </a:pathLst>
            </a:custGeom>
            <a:grpFill/>
            <a:ln w="12706" cap="flat">
              <a:noFill/>
              <a:prstDash val="solid"/>
              <a:miter/>
            </a:ln>
          </p:spPr>
          <p:txBody>
            <a:bodyPr rtlCol="0" anchor="ctr"/>
            <a:lstStyle/>
            <a:p>
              <a:endParaRPr lang="en-US"/>
            </a:p>
          </p:txBody>
        </p:sp>
      </p:grpSp>
    </p:spTree>
    <p:extLst>
      <p:ext uri="{BB962C8B-B14F-4D97-AF65-F5344CB8AC3E}">
        <p14:creationId xmlns:p14="http://schemas.microsoft.com/office/powerpoint/2010/main" val="15046114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0-#ppt_w/2"/>
                                          </p:val>
                                        </p:tav>
                                        <p:tav tm="100000">
                                          <p:val>
                                            <p:strVal val="#ppt_x"/>
                                          </p:val>
                                        </p:tav>
                                      </p:tavLst>
                                    </p:anim>
                                    <p:anim calcmode="lin" valueType="num">
                                      <p:cBhvr additive="base">
                                        <p:cTn id="16" dur="500" fill="hold"/>
                                        <p:tgtEl>
                                          <p:spTgt spid="18"/>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0-#ppt_w/2"/>
                                          </p:val>
                                        </p:tav>
                                        <p:tav tm="100000">
                                          <p:val>
                                            <p:strVal val="#ppt_x"/>
                                          </p:val>
                                        </p:tav>
                                      </p:tavLst>
                                    </p:anim>
                                    <p:anim calcmode="lin" valueType="num">
                                      <p:cBhvr additive="base">
                                        <p:cTn id="21" dur="500" fill="hold"/>
                                        <p:tgtEl>
                                          <p:spTgt spid="17"/>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8"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0-#ppt_w/2"/>
                                          </p:val>
                                        </p:tav>
                                        <p:tav tm="100000">
                                          <p:val>
                                            <p:strVal val="#ppt_x"/>
                                          </p:val>
                                        </p:tav>
                                      </p:tavLst>
                                    </p:anim>
                                    <p:anim calcmode="lin" valueType="num">
                                      <p:cBhvr additive="base">
                                        <p:cTn id="26" dur="5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42"/>
                                        </p:tgtEl>
                                        <p:attrNameLst>
                                          <p:attrName>style.visibility</p:attrName>
                                        </p:attrNameLst>
                                      </p:cBhvr>
                                      <p:to>
                                        <p:strVal val="visible"/>
                                      </p:to>
                                    </p:set>
                                    <p:anim calcmode="lin" valueType="num">
                                      <p:cBhvr>
                                        <p:cTn id="30" dur="500" fill="hold"/>
                                        <p:tgtEl>
                                          <p:spTgt spid="42"/>
                                        </p:tgtEl>
                                        <p:attrNameLst>
                                          <p:attrName>ppt_w</p:attrName>
                                        </p:attrNameLst>
                                      </p:cBhvr>
                                      <p:tavLst>
                                        <p:tav tm="0">
                                          <p:val>
                                            <p:fltVal val="0"/>
                                          </p:val>
                                        </p:tav>
                                        <p:tav tm="100000">
                                          <p:val>
                                            <p:strVal val="#ppt_w"/>
                                          </p:val>
                                        </p:tav>
                                      </p:tavLst>
                                    </p:anim>
                                    <p:anim calcmode="lin" valueType="num">
                                      <p:cBhvr>
                                        <p:cTn id="31" dur="500" fill="hold"/>
                                        <p:tgtEl>
                                          <p:spTgt spid="42"/>
                                        </p:tgtEl>
                                        <p:attrNameLst>
                                          <p:attrName>ppt_h</p:attrName>
                                        </p:attrNameLst>
                                      </p:cBhvr>
                                      <p:tavLst>
                                        <p:tav tm="0">
                                          <p:val>
                                            <p:fltVal val="0"/>
                                          </p:val>
                                        </p:tav>
                                        <p:tav tm="100000">
                                          <p:val>
                                            <p:strVal val="#ppt_h"/>
                                          </p:val>
                                        </p:tav>
                                      </p:tavLst>
                                    </p:anim>
                                    <p:animEffect transition="in" filter="fade">
                                      <p:cBhvr>
                                        <p:cTn id="32" dur="500"/>
                                        <p:tgtEl>
                                          <p:spTgt spid="42"/>
                                        </p:tgtEl>
                                      </p:cBhvr>
                                    </p:animEffect>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Effect transition="in" filter="fade">
                                      <p:cBhvr>
                                        <p:cTn id="38" dur="500"/>
                                        <p:tgtEl>
                                          <p:spTgt spid="26"/>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7" grpId="0" animBg="1"/>
      <p:bldP spid="18" grpId="0" animBg="1"/>
      <p:bldP spid="30"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4494067-6CB5-4BD1-91AC-16BEE9B1E01E}"/>
              </a:ext>
            </a:extLst>
          </p:cNvPr>
          <p:cNvSpPr>
            <a:spLocks noGrp="1"/>
          </p:cNvSpPr>
          <p:nvPr>
            <p:ph type="title"/>
          </p:nvPr>
        </p:nvSpPr>
        <p:spPr/>
        <p:txBody>
          <a:bodyPr anchor="ctr"/>
          <a:lstStyle/>
          <a:p>
            <a:r>
              <a:rPr lang="en-US"/>
              <a:t>OUR SERVICE</a:t>
            </a:r>
          </a:p>
        </p:txBody>
      </p:sp>
      <p:sp>
        <p:nvSpPr>
          <p:cNvPr id="24" name="TextBox 23">
            <a:extLst>
              <a:ext uri="{FF2B5EF4-FFF2-40B4-BE49-F238E27FC236}">
                <a16:creationId xmlns="" xmlns:a16="http://schemas.microsoft.com/office/drawing/2014/main" id="{7446BA27-6572-469B-9DF3-8B6BC38934D4}"/>
              </a:ext>
            </a:extLst>
          </p:cNvPr>
          <p:cNvSpPr txBox="1"/>
          <p:nvPr/>
        </p:nvSpPr>
        <p:spPr>
          <a:xfrm>
            <a:off x="1294579" y="4401879"/>
            <a:ext cx="1595309" cy="369332"/>
          </a:xfrm>
          <a:prstGeom prst="rect">
            <a:avLst/>
          </a:prstGeom>
          <a:noFill/>
        </p:spPr>
        <p:txBody>
          <a:bodyPr wrap="none" rtlCol="0" anchor="ctr">
            <a:spAutoFit/>
          </a:bodyPr>
          <a:lstStyle/>
          <a:p>
            <a:pPr algn="ctr"/>
            <a:r>
              <a:rPr lang="en-US" b="1" i="1">
                <a:latin typeface="+mj-lt"/>
              </a:rPr>
              <a:t>BIKE SALES</a:t>
            </a:r>
          </a:p>
        </p:txBody>
      </p:sp>
      <p:sp>
        <p:nvSpPr>
          <p:cNvPr id="25" name="TextBox 24">
            <a:extLst>
              <a:ext uri="{FF2B5EF4-FFF2-40B4-BE49-F238E27FC236}">
                <a16:creationId xmlns="" xmlns:a16="http://schemas.microsoft.com/office/drawing/2014/main" id="{D65E7887-502E-468D-8B01-3A7AEA4757D9}"/>
              </a:ext>
            </a:extLst>
          </p:cNvPr>
          <p:cNvSpPr txBox="1"/>
          <p:nvPr/>
        </p:nvSpPr>
        <p:spPr>
          <a:xfrm>
            <a:off x="4499168" y="4401879"/>
            <a:ext cx="2392001" cy="369332"/>
          </a:xfrm>
          <a:prstGeom prst="rect">
            <a:avLst/>
          </a:prstGeom>
          <a:noFill/>
        </p:spPr>
        <p:txBody>
          <a:bodyPr wrap="none" rtlCol="0" anchor="ctr">
            <a:spAutoFit/>
          </a:bodyPr>
          <a:lstStyle/>
          <a:p>
            <a:pPr algn="ctr"/>
            <a:r>
              <a:rPr lang="en-US" b="1" i="1">
                <a:latin typeface="+mj-lt"/>
              </a:rPr>
              <a:t>BIKE ACCESORIES</a:t>
            </a:r>
          </a:p>
        </p:txBody>
      </p:sp>
      <p:sp>
        <p:nvSpPr>
          <p:cNvPr id="26" name="TextBox 25">
            <a:extLst>
              <a:ext uri="{FF2B5EF4-FFF2-40B4-BE49-F238E27FC236}">
                <a16:creationId xmlns="" xmlns:a16="http://schemas.microsoft.com/office/drawing/2014/main" id="{F934497F-0692-426B-9826-EFFFD37AEB0D}"/>
              </a:ext>
            </a:extLst>
          </p:cNvPr>
          <p:cNvSpPr txBox="1"/>
          <p:nvPr/>
        </p:nvSpPr>
        <p:spPr>
          <a:xfrm>
            <a:off x="8481213" y="4401879"/>
            <a:ext cx="1633782" cy="369332"/>
          </a:xfrm>
          <a:prstGeom prst="rect">
            <a:avLst/>
          </a:prstGeom>
          <a:noFill/>
        </p:spPr>
        <p:txBody>
          <a:bodyPr wrap="none" rtlCol="0" anchor="ctr">
            <a:spAutoFit/>
          </a:bodyPr>
          <a:lstStyle/>
          <a:p>
            <a:pPr algn="ctr"/>
            <a:r>
              <a:rPr lang="en-US" b="1" i="1">
                <a:latin typeface="+mj-lt"/>
              </a:rPr>
              <a:t>BIKE PARTS</a:t>
            </a:r>
          </a:p>
        </p:txBody>
      </p:sp>
      <p:sp>
        <p:nvSpPr>
          <p:cNvPr id="31" name="TextBox 30">
            <a:extLst>
              <a:ext uri="{FF2B5EF4-FFF2-40B4-BE49-F238E27FC236}">
                <a16:creationId xmlns="" xmlns:a16="http://schemas.microsoft.com/office/drawing/2014/main" id="{6BB5ADA9-38DE-4C3A-85E9-78FB0AA2E519}"/>
              </a:ext>
            </a:extLst>
          </p:cNvPr>
          <p:cNvSpPr txBox="1"/>
          <p:nvPr/>
        </p:nvSpPr>
        <p:spPr>
          <a:xfrm>
            <a:off x="561061" y="4644407"/>
            <a:ext cx="3050232" cy="923330"/>
          </a:xfrm>
          <a:prstGeom prst="rect">
            <a:avLst/>
          </a:prstGeom>
          <a:noFill/>
        </p:spPr>
        <p:txBody>
          <a:bodyPr wrap="square" rtlCol="0" anchor="ctr">
            <a:spAutoFit/>
          </a:bodyPr>
          <a:lstStyle/>
          <a:p>
            <a:pPr algn="ctr">
              <a:lnSpc>
                <a:spcPct val="150000"/>
              </a:lnSpc>
            </a:pPr>
            <a:r>
              <a:rPr lang="en-GB" sz="1200" dirty="0">
                <a:latin typeface="Arial" panose="020B0604020202020204" pitchFamily="34" charset="0"/>
                <a:cs typeface="Arial" panose="020B0604020202020204" pitchFamily="34" charset="0"/>
              </a:rPr>
              <a:t>Suitable for all categories business and personal presentation, just put a description here.</a:t>
            </a:r>
          </a:p>
        </p:txBody>
      </p:sp>
      <p:sp>
        <p:nvSpPr>
          <p:cNvPr id="32" name="TextBox 31">
            <a:extLst>
              <a:ext uri="{FF2B5EF4-FFF2-40B4-BE49-F238E27FC236}">
                <a16:creationId xmlns="" xmlns:a16="http://schemas.microsoft.com/office/drawing/2014/main" id="{90206626-2025-420A-B15B-E718F3A428B7}"/>
              </a:ext>
            </a:extLst>
          </p:cNvPr>
          <p:cNvSpPr txBox="1"/>
          <p:nvPr/>
        </p:nvSpPr>
        <p:spPr>
          <a:xfrm>
            <a:off x="4170050" y="4644407"/>
            <a:ext cx="3050232" cy="923330"/>
          </a:xfrm>
          <a:prstGeom prst="rect">
            <a:avLst/>
          </a:prstGeom>
          <a:noFill/>
        </p:spPr>
        <p:txBody>
          <a:bodyPr wrap="square" rtlCol="0" anchor="ctr">
            <a:spAutoFit/>
          </a:bodyPr>
          <a:lstStyle/>
          <a:p>
            <a:pPr algn="ctr">
              <a:lnSpc>
                <a:spcPct val="150000"/>
              </a:lnSpc>
            </a:pPr>
            <a:r>
              <a:rPr lang="en-GB" sz="1200" dirty="0">
                <a:latin typeface="Arial" panose="020B0604020202020204" pitchFamily="34" charset="0"/>
                <a:cs typeface="Arial" panose="020B0604020202020204" pitchFamily="34" charset="0"/>
              </a:rPr>
              <a:t>Suitable for all categories business and personal presentation, just put a description here.</a:t>
            </a:r>
          </a:p>
        </p:txBody>
      </p:sp>
      <p:sp>
        <p:nvSpPr>
          <p:cNvPr id="33" name="TextBox 32">
            <a:extLst>
              <a:ext uri="{FF2B5EF4-FFF2-40B4-BE49-F238E27FC236}">
                <a16:creationId xmlns="" xmlns:a16="http://schemas.microsoft.com/office/drawing/2014/main" id="{10F6EAAB-F077-4381-8AA9-732D165C50EC}"/>
              </a:ext>
            </a:extLst>
          </p:cNvPr>
          <p:cNvSpPr txBox="1"/>
          <p:nvPr/>
        </p:nvSpPr>
        <p:spPr>
          <a:xfrm>
            <a:off x="7772988" y="4644407"/>
            <a:ext cx="3050232" cy="923330"/>
          </a:xfrm>
          <a:prstGeom prst="rect">
            <a:avLst/>
          </a:prstGeom>
          <a:noFill/>
        </p:spPr>
        <p:txBody>
          <a:bodyPr wrap="square" rtlCol="0" anchor="ctr">
            <a:spAutoFit/>
          </a:bodyPr>
          <a:lstStyle/>
          <a:p>
            <a:pPr algn="ctr">
              <a:lnSpc>
                <a:spcPct val="150000"/>
              </a:lnSpc>
            </a:pPr>
            <a:r>
              <a:rPr lang="en-GB" sz="1200" dirty="0" smtClean="0">
                <a:latin typeface="Arial" panose="020B0604020202020204" pitchFamily="34" charset="0"/>
                <a:cs typeface="Arial" panose="020B0604020202020204" pitchFamily="34" charset="0"/>
              </a:rPr>
              <a:t>Suitable for all categories business and personal presentation, just put a description here.</a:t>
            </a:r>
            <a:endParaRPr lang="en-GB" sz="1200" dirty="0">
              <a:latin typeface="Arial" panose="020B0604020202020204" pitchFamily="34" charset="0"/>
              <a:cs typeface="Arial" panose="020B0604020202020204" pitchFamily="34" charset="0"/>
            </a:endParaRPr>
          </a:p>
        </p:txBody>
      </p:sp>
      <p:pic>
        <p:nvPicPr>
          <p:cNvPr id="12" name="Picture 11">
            <a:extLst>
              <a:ext uri="{FF2B5EF4-FFF2-40B4-BE49-F238E27FC236}">
                <a16:creationId xmlns="" xmlns:a16="http://schemas.microsoft.com/office/drawing/2014/main" id="{2A66159E-479C-4637-A02F-2537CC8FD3BD}"/>
              </a:ext>
            </a:extLst>
          </p:cNvPr>
          <p:cNvPicPr>
            <a:picLocks noChangeAspect="1"/>
          </p:cNvPicPr>
          <p:nvPr/>
        </p:nvPicPr>
        <p:blipFill>
          <a:blip r:embed="rId2">
            <a:extLst>
              <a:ext uri="{28A0092B-C50C-407E-A947-70E740481C1C}">
                <a14:useLocalDpi xmlns:a14="http://schemas.microsoft.com/office/drawing/2010/main" val="0"/>
              </a:ext>
            </a:extLst>
          </a:blip>
          <a:srcRect l="4849" t="26835" r="4849" b="26835"/>
          <a:stretch>
            <a:fillRect/>
          </a:stretch>
        </p:blipFill>
        <p:spPr>
          <a:xfrm>
            <a:off x="4043177" y="2161203"/>
            <a:ext cx="4105643" cy="2106414"/>
          </a:xfrm>
          <a:custGeom>
            <a:avLst/>
            <a:gdLst>
              <a:gd name="connsiteX0" fmla="*/ 936512 w 4105643"/>
              <a:gd name="connsiteY0" fmla="*/ 0 h 2106414"/>
              <a:gd name="connsiteX1" fmla="*/ 4105643 w 4105643"/>
              <a:gd name="connsiteY1" fmla="*/ 0 h 2106414"/>
              <a:gd name="connsiteX2" fmla="*/ 3169131 w 4105643"/>
              <a:gd name="connsiteY2" fmla="*/ 2106414 h 2106414"/>
              <a:gd name="connsiteX3" fmla="*/ 0 w 4105643"/>
              <a:gd name="connsiteY3" fmla="*/ 2106414 h 2106414"/>
            </a:gdLst>
            <a:ahLst/>
            <a:cxnLst>
              <a:cxn ang="0">
                <a:pos x="connsiteX0" y="connsiteY0"/>
              </a:cxn>
              <a:cxn ang="0">
                <a:pos x="connsiteX1" y="connsiteY1"/>
              </a:cxn>
              <a:cxn ang="0">
                <a:pos x="connsiteX2" y="connsiteY2"/>
              </a:cxn>
              <a:cxn ang="0">
                <a:pos x="connsiteX3" y="connsiteY3"/>
              </a:cxn>
            </a:cxnLst>
            <a:rect l="l" t="t" r="r" b="b"/>
            <a:pathLst>
              <a:path w="4105643" h="2106414">
                <a:moveTo>
                  <a:pt x="936512" y="0"/>
                </a:moveTo>
                <a:lnTo>
                  <a:pt x="4105643" y="0"/>
                </a:lnTo>
                <a:lnTo>
                  <a:pt x="3169131" y="2106414"/>
                </a:lnTo>
                <a:lnTo>
                  <a:pt x="0" y="2106414"/>
                </a:lnTo>
                <a:close/>
              </a:path>
            </a:pathLst>
          </a:custGeom>
        </p:spPr>
      </p:pic>
      <p:pic>
        <p:nvPicPr>
          <p:cNvPr id="13" name="Picture 12">
            <a:extLst>
              <a:ext uri="{FF2B5EF4-FFF2-40B4-BE49-F238E27FC236}">
                <a16:creationId xmlns="" xmlns:a16="http://schemas.microsoft.com/office/drawing/2014/main" id="{B9A5E32A-AF6B-476B-9618-A88C47C9D2C2}"/>
              </a:ext>
            </a:extLst>
          </p:cNvPr>
          <p:cNvPicPr>
            <a:picLocks noChangeAspect="1"/>
          </p:cNvPicPr>
          <p:nvPr/>
        </p:nvPicPr>
        <p:blipFill>
          <a:blip r:embed="rId2">
            <a:extLst>
              <a:ext uri="{28A0092B-C50C-407E-A947-70E740481C1C}">
                <a14:useLocalDpi xmlns:a14="http://schemas.microsoft.com/office/drawing/2010/main" val="0"/>
              </a:ext>
            </a:extLst>
          </a:blip>
          <a:srcRect l="4849" t="26835" r="4849" b="26835"/>
          <a:stretch>
            <a:fillRect/>
          </a:stretch>
        </p:blipFill>
        <p:spPr>
          <a:xfrm>
            <a:off x="7646109" y="2161203"/>
            <a:ext cx="4105643" cy="2106414"/>
          </a:xfrm>
          <a:custGeom>
            <a:avLst/>
            <a:gdLst>
              <a:gd name="connsiteX0" fmla="*/ 936512 w 4105643"/>
              <a:gd name="connsiteY0" fmla="*/ 0 h 2106414"/>
              <a:gd name="connsiteX1" fmla="*/ 4105643 w 4105643"/>
              <a:gd name="connsiteY1" fmla="*/ 0 h 2106414"/>
              <a:gd name="connsiteX2" fmla="*/ 3169131 w 4105643"/>
              <a:gd name="connsiteY2" fmla="*/ 2106414 h 2106414"/>
              <a:gd name="connsiteX3" fmla="*/ 0 w 4105643"/>
              <a:gd name="connsiteY3" fmla="*/ 2106414 h 2106414"/>
            </a:gdLst>
            <a:ahLst/>
            <a:cxnLst>
              <a:cxn ang="0">
                <a:pos x="connsiteX0" y="connsiteY0"/>
              </a:cxn>
              <a:cxn ang="0">
                <a:pos x="connsiteX1" y="connsiteY1"/>
              </a:cxn>
              <a:cxn ang="0">
                <a:pos x="connsiteX2" y="connsiteY2"/>
              </a:cxn>
              <a:cxn ang="0">
                <a:pos x="connsiteX3" y="connsiteY3"/>
              </a:cxn>
            </a:cxnLst>
            <a:rect l="l" t="t" r="r" b="b"/>
            <a:pathLst>
              <a:path w="4105643" h="2106414">
                <a:moveTo>
                  <a:pt x="936512" y="0"/>
                </a:moveTo>
                <a:lnTo>
                  <a:pt x="4105643" y="0"/>
                </a:lnTo>
                <a:lnTo>
                  <a:pt x="3169131" y="2106414"/>
                </a:lnTo>
                <a:lnTo>
                  <a:pt x="0" y="2106414"/>
                </a:lnTo>
                <a:close/>
              </a:path>
            </a:pathLst>
          </a:custGeom>
        </p:spPr>
      </p:pic>
      <p:pic>
        <p:nvPicPr>
          <p:cNvPr id="14" name="Picture 13">
            <a:extLst>
              <a:ext uri="{FF2B5EF4-FFF2-40B4-BE49-F238E27FC236}">
                <a16:creationId xmlns="" xmlns:a16="http://schemas.microsoft.com/office/drawing/2014/main" id="{195EFF6C-B325-44C5-A9D2-4EE990DD044E}"/>
              </a:ext>
            </a:extLst>
          </p:cNvPr>
          <p:cNvPicPr>
            <a:picLocks noChangeAspect="1"/>
          </p:cNvPicPr>
          <p:nvPr/>
        </p:nvPicPr>
        <p:blipFill>
          <a:blip r:embed="rId2">
            <a:extLst>
              <a:ext uri="{28A0092B-C50C-407E-A947-70E740481C1C}">
                <a14:useLocalDpi xmlns:a14="http://schemas.microsoft.com/office/drawing/2010/main" val="0"/>
              </a:ext>
            </a:extLst>
          </a:blip>
          <a:srcRect l="4849" t="26835" r="4849" b="26835"/>
          <a:stretch>
            <a:fillRect/>
          </a:stretch>
        </p:blipFill>
        <p:spPr>
          <a:xfrm>
            <a:off x="440245" y="2155076"/>
            <a:ext cx="4105643" cy="2106414"/>
          </a:xfrm>
          <a:custGeom>
            <a:avLst/>
            <a:gdLst>
              <a:gd name="connsiteX0" fmla="*/ 936512 w 4105643"/>
              <a:gd name="connsiteY0" fmla="*/ 0 h 2106414"/>
              <a:gd name="connsiteX1" fmla="*/ 4105643 w 4105643"/>
              <a:gd name="connsiteY1" fmla="*/ 0 h 2106414"/>
              <a:gd name="connsiteX2" fmla="*/ 3169131 w 4105643"/>
              <a:gd name="connsiteY2" fmla="*/ 2106414 h 2106414"/>
              <a:gd name="connsiteX3" fmla="*/ 0 w 4105643"/>
              <a:gd name="connsiteY3" fmla="*/ 2106414 h 2106414"/>
            </a:gdLst>
            <a:ahLst/>
            <a:cxnLst>
              <a:cxn ang="0">
                <a:pos x="connsiteX0" y="connsiteY0"/>
              </a:cxn>
              <a:cxn ang="0">
                <a:pos x="connsiteX1" y="connsiteY1"/>
              </a:cxn>
              <a:cxn ang="0">
                <a:pos x="connsiteX2" y="connsiteY2"/>
              </a:cxn>
              <a:cxn ang="0">
                <a:pos x="connsiteX3" y="connsiteY3"/>
              </a:cxn>
            </a:cxnLst>
            <a:rect l="l" t="t" r="r" b="b"/>
            <a:pathLst>
              <a:path w="4105643" h="2106414">
                <a:moveTo>
                  <a:pt x="936512" y="0"/>
                </a:moveTo>
                <a:lnTo>
                  <a:pt x="4105643" y="0"/>
                </a:lnTo>
                <a:lnTo>
                  <a:pt x="3169131" y="2106414"/>
                </a:lnTo>
                <a:lnTo>
                  <a:pt x="0" y="2106414"/>
                </a:lnTo>
                <a:close/>
              </a:path>
            </a:pathLst>
          </a:custGeom>
        </p:spPr>
      </p:pic>
    </p:spTree>
    <p:extLst>
      <p:ext uri="{BB962C8B-B14F-4D97-AF65-F5344CB8AC3E}">
        <p14:creationId xmlns:p14="http://schemas.microsoft.com/office/powerpoint/2010/main" val="16137931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left)">
                                      <p:cBhvr>
                                        <p:cTn id="19" dur="500"/>
                                        <p:tgtEl>
                                          <p:spTgt spid="2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up)">
                                      <p:cBhvr>
                                        <p:cTn id="23" dur="500"/>
                                        <p:tgtEl>
                                          <p:spTgt spid="3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up)">
                                      <p:cBhvr>
                                        <p:cTn id="3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4" grpId="0"/>
      <p:bldP spid="25" grpId="0"/>
      <p:bldP spid="26" grpId="0"/>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3970D827-2C7E-47E1-BD85-8BA048A56B22}"/>
              </a:ext>
            </a:extLst>
          </p:cNvPr>
          <p:cNvPicPr>
            <a:picLocks noChangeAspect="1"/>
          </p:cNvPicPr>
          <p:nvPr/>
        </p:nvPicPr>
        <p:blipFill>
          <a:blip r:embed="rId2">
            <a:extLst>
              <a:ext uri="{28A0092B-C50C-407E-A947-70E740481C1C}">
                <a14:useLocalDpi xmlns:a14="http://schemas.microsoft.com/office/drawing/2010/main" val="0"/>
              </a:ext>
            </a:extLst>
          </a:blip>
          <a:srcRect l="2149" t="30986" r="5915" b="30986"/>
          <a:stretch>
            <a:fillRect/>
          </a:stretch>
        </p:blipFill>
        <p:spPr>
          <a:xfrm>
            <a:off x="3902148" y="3429000"/>
            <a:ext cx="8289852" cy="3429000"/>
          </a:xfrm>
          <a:custGeom>
            <a:avLst/>
            <a:gdLst>
              <a:gd name="connsiteX0" fmla="*/ 1528751 w 8289852"/>
              <a:gd name="connsiteY0" fmla="*/ 0 h 3429000"/>
              <a:gd name="connsiteX1" fmla="*/ 8289852 w 8289852"/>
              <a:gd name="connsiteY1" fmla="*/ 0 h 3429000"/>
              <a:gd name="connsiteX2" fmla="*/ 8289852 w 8289852"/>
              <a:gd name="connsiteY2" fmla="*/ 1465004 h 3429000"/>
              <a:gd name="connsiteX3" fmla="*/ 7414242 w 8289852"/>
              <a:gd name="connsiteY3" fmla="*/ 3429000 h 3429000"/>
              <a:gd name="connsiteX4" fmla="*/ 0 w 8289852"/>
              <a:gd name="connsiteY4" fmla="*/ 342900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852" h="3429000">
                <a:moveTo>
                  <a:pt x="1528751" y="0"/>
                </a:moveTo>
                <a:lnTo>
                  <a:pt x="8289852" y="0"/>
                </a:lnTo>
                <a:lnTo>
                  <a:pt x="8289852" y="1465004"/>
                </a:lnTo>
                <a:lnTo>
                  <a:pt x="7414242" y="3429000"/>
                </a:lnTo>
                <a:lnTo>
                  <a:pt x="0" y="3429000"/>
                </a:lnTo>
                <a:close/>
              </a:path>
            </a:pathLst>
          </a:custGeom>
        </p:spPr>
      </p:pic>
      <p:pic>
        <p:nvPicPr>
          <p:cNvPr id="25" name="Picture 24">
            <a:extLst>
              <a:ext uri="{FF2B5EF4-FFF2-40B4-BE49-F238E27FC236}">
                <a16:creationId xmlns="" xmlns:a16="http://schemas.microsoft.com/office/drawing/2014/main" id="{409E3F50-81A2-4294-9942-0D40154DCBEE}"/>
              </a:ext>
            </a:extLst>
          </p:cNvPr>
          <p:cNvPicPr>
            <a:picLocks noChangeAspect="1"/>
          </p:cNvPicPr>
          <p:nvPr/>
        </p:nvPicPr>
        <p:blipFill>
          <a:blip r:embed="rId2">
            <a:extLst>
              <a:ext uri="{28A0092B-C50C-407E-A947-70E740481C1C}">
                <a14:useLocalDpi xmlns:a14="http://schemas.microsoft.com/office/drawing/2010/main" val="0"/>
              </a:ext>
            </a:extLst>
          </a:blip>
          <a:srcRect l="4366" t="29841" r="4366" b="29841"/>
          <a:stretch>
            <a:fillRect/>
          </a:stretch>
        </p:blipFill>
        <p:spPr>
          <a:xfrm>
            <a:off x="0" y="1821897"/>
            <a:ext cx="5957744" cy="2631938"/>
          </a:xfrm>
          <a:custGeom>
            <a:avLst/>
            <a:gdLst>
              <a:gd name="connsiteX0" fmla="*/ 520255 w 5957744"/>
              <a:gd name="connsiteY0" fmla="*/ 0 h 2631938"/>
              <a:gd name="connsiteX1" fmla="*/ 5957744 w 5957744"/>
              <a:gd name="connsiteY1" fmla="*/ 0 h 2631938"/>
              <a:gd name="connsiteX2" fmla="*/ 4784348 w 5957744"/>
              <a:gd name="connsiteY2" fmla="*/ 2631938 h 2631938"/>
              <a:gd name="connsiteX3" fmla="*/ 0 w 5957744"/>
              <a:gd name="connsiteY3" fmla="*/ 2631938 h 2631938"/>
              <a:gd name="connsiteX4" fmla="*/ 0 w 5957744"/>
              <a:gd name="connsiteY4" fmla="*/ 1166936 h 26319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7744" h="2631938">
                <a:moveTo>
                  <a:pt x="520255" y="0"/>
                </a:moveTo>
                <a:lnTo>
                  <a:pt x="5957744" y="0"/>
                </a:lnTo>
                <a:lnTo>
                  <a:pt x="4784348" y="2631938"/>
                </a:lnTo>
                <a:lnTo>
                  <a:pt x="0" y="2631938"/>
                </a:lnTo>
                <a:lnTo>
                  <a:pt x="0" y="1166936"/>
                </a:lnTo>
                <a:close/>
              </a:path>
            </a:pathLst>
          </a:custGeom>
        </p:spPr>
      </p:pic>
      <p:sp>
        <p:nvSpPr>
          <p:cNvPr id="6" name="Title 5">
            <a:extLst>
              <a:ext uri="{FF2B5EF4-FFF2-40B4-BE49-F238E27FC236}">
                <a16:creationId xmlns="" xmlns:a16="http://schemas.microsoft.com/office/drawing/2014/main" id="{EE89B259-423A-432C-81AE-9C749F00358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VISION &amp; MISSION</a:t>
            </a:r>
          </a:p>
        </p:txBody>
      </p:sp>
      <p:sp>
        <p:nvSpPr>
          <p:cNvPr id="14" name="Parallelogram 13">
            <a:extLst>
              <a:ext uri="{FF2B5EF4-FFF2-40B4-BE49-F238E27FC236}">
                <a16:creationId xmlns="" xmlns:a16="http://schemas.microsoft.com/office/drawing/2014/main" id="{DBFA0EDC-379D-4970-8008-95E0D9DC4BD9}"/>
              </a:ext>
            </a:extLst>
          </p:cNvPr>
          <p:cNvSpPr/>
          <p:nvPr/>
        </p:nvSpPr>
        <p:spPr>
          <a:xfrm>
            <a:off x="5735419" y="1821897"/>
            <a:ext cx="1283230" cy="810370"/>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8" name="Group 47">
            <a:extLst>
              <a:ext uri="{FF2B5EF4-FFF2-40B4-BE49-F238E27FC236}">
                <a16:creationId xmlns="" xmlns:a16="http://schemas.microsoft.com/office/drawing/2014/main" id="{690BD18E-8313-4E06-8F5C-3BD7E638AD3E}"/>
              </a:ext>
            </a:extLst>
          </p:cNvPr>
          <p:cNvGrpSpPr/>
          <p:nvPr/>
        </p:nvGrpSpPr>
        <p:grpSpPr>
          <a:xfrm>
            <a:off x="6055426" y="2044853"/>
            <a:ext cx="643217" cy="364459"/>
            <a:chOff x="3776662" y="2115026"/>
            <a:chExt cx="4639628" cy="2628900"/>
          </a:xfrm>
          <a:solidFill>
            <a:schemeClr val="bg2"/>
          </a:solidFill>
        </p:grpSpPr>
        <p:sp>
          <p:nvSpPr>
            <p:cNvPr id="49" name="Freeform: Shape 48">
              <a:extLst>
                <a:ext uri="{FF2B5EF4-FFF2-40B4-BE49-F238E27FC236}">
                  <a16:creationId xmlns="" xmlns:a16="http://schemas.microsoft.com/office/drawing/2014/main" id="{8DF6E115-D137-4F39-93CD-1CD36A4D302C}"/>
                </a:ext>
              </a:extLst>
            </p:cNvPr>
            <p:cNvSpPr/>
            <p:nvPr/>
          </p:nvSpPr>
          <p:spPr>
            <a:xfrm>
              <a:off x="4876800" y="2115026"/>
              <a:ext cx="2428875" cy="2628900"/>
            </a:xfrm>
            <a:custGeom>
              <a:avLst/>
              <a:gdLst>
                <a:gd name="connsiteX0" fmla="*/ 2348865 w 2428875"/>
                <a:gd name="connsiteY0" fmla="*/ 2100262 h 2628900"/>
                <a:gd name="connsiteX1" fmla="*/ 1635443 w 2428875"/>
                <a:gd name="connsiteY1" fmla="*/ 1643062 h 2628900"/>
                <a:gd name="connsiteX2" fmla="*/ 1623060 w 2428875"/>
                <a:gd name="connsiteY2" fmla="*/ 1623060 h 2628900"/>
                <a:gd name="connsiteX3" fmla="*/ 1623060 w 2428875"/>
                <a:gd name="connsiteY3" fmla="*/ 1140143 h 2628900"/>
                <a:gd name="connsiteX4" fmla="*/ 1724025 w 2428875"/>
                <a:gd name="connsiteY4" fmla="*/ 952500 h 2628900"/>
                <a:gd name="connsiteX5" fmla="*/ 1724025 w 2428875"/>
                <a:gd name="connsiteY5" fmla="*/ 451485 h 2628900"/>
                <a:gd name="connsiteX6" fmla="*/ 1272540 w 2428875"/>
                <a:gd name="connsiteY6" fmla="*/ 0 h 2628900"/>
                <a:gd name="connsiteX7" fmla="*/ 1219200 w 2428875"/>
                <a:gd name="connsiteY7" fmla="*/ 0 h 2628900"/>
                <a:gd name="connsiteX8" fmla="*/ 1164908 w 2428875"/>
                <a:gd name="connsiteY8" fmla="*/ 0 h 2628900"/>
                <a:gd name="connsiteX9" fmla="*/ 713422 w 2428875"/>
                <a:gd name="connsiteY9" fmla="*/ 451485 h 2628900"/>
                <a:gd name="connsiteX10" fmla="*/ 713422 w 2428875"/>
                <a:gd name="connsiteY10" fmla="*/ 952500 h 2628900"/>
                <a:gd name="connsiteX11" fmla="*/ 814388 w 2428875"/>
                <a:gd name="connsiteY11" fmla="*/ 1140143 h 2628900"/>
                <a:gd name="connsiteX12" fmla="*/ 814388 w 2428875"/>
                <a:gd name="connsiteY12" fmla="*/ 1623060 h 2628900"/>
                <a:gd name="connsiteX13" fmla="*/ 802005 w 2428875"/>
                <a:gd name="connsiteY13" fmla="*/ 1643062 h 2628900"/>
                <a:gd name="connsiteX14" fmla="*/ 88583 w 2428875"/>
                <a:gd name="connsiteY14" fmla="*/ 2100262 h 2628900"/>
                <a:gd name="connsiteX15" fmla="*/ 0 w 2428875"/>
                <a:gd name="connsiteY15" fmla="*/ 2287905 h 2628900"/>
                <a:gd name="connsiteX16" fmla="*/ 0 w 2428875"/>
                <a:gd name="connsiteY16" fmla="*/ 2630805 h 2628900"/>
                <a:gd name="connsiteX17" fmla="*/ 1219200 w 2428875"/>
                <a:gd name="connsiteY17" fmla="*/ 2630805 h 2628900"/>
                <a:gd name="connsiteX18" fmla="*/ 2437448 w 2428875"/>
                <a:gd name="connsiteY18" fmla="*/ 2630805 h 2628900"/>
                <a:gd name="connsiteX19" fmla="*/ 2437448 w 2428875"/>
                <a:gd name="connsiteY19" fmla="*/ 2287905 h 2628900"/>
                <a:gd name="connsiteX20" fmla="*/ 2348865 w 2428875"/>
                <a:gd name="connsiteY20" fmla="*/ 2100262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28875" h="2628900">
                  <a:moveTo>
                    <a:pt x="2348865" y="2100262"/>
                  </a:moveTo>
                  <a:cubicBezTo>
                    <a:pt x="2038350" y="1844993"/>
                    <a:pt x="1704023" y="1676400"/>
                    <a:pt x="1635443" y="1643062"/>
                  </a:cubicBezTo>
                  <a:cubicBezTo>
                    <a:pt x="1627823" y="1639252"/>
                    <a:pt x="1623060" y="1631633"/>
                    <a:pt x="1623060" y="1623060"/>
                  </a:cubicBezTo>
                  <a:lnTo>
                    <a:pt x="1623060" y="1140143"/>
                  </a:lnTo>
                  <a:cubicBezTo>
                    <a:pt x="1684020" y="1099185"/>
                    <a:pt x="1724025" y="1030605"/>
                    <a:pt x="1724025" y="952500"/>
                  </a:cubicBezTo>
                  <a:lnTo>
                    <a:pt x="1724025" y="451485"/>
                  </a:lnTo>
                  <a:cubicBezTo>
                    <a:pt x="1724025" y="201930"/>
                    <a:pt x="1522095" y="0"/>
                    <a:pt x="1272540" y="0"/>
                  </a:cubicBezTo>
                  <a:lnTo>
                    <a:pt x="1219200" y="0"/>
                  </a:lnTo>
                  <a:lnTo>
                    <a:pt x="1164908" y="0"/>
                  </a:lnTo>
                  <a:cubicBezTo>
                    <a:pt x="915353" y="0"/>
                    <a:pt x="713422" y="201930"/>
                    <a:pt x="713422" y="451485"/>
                  </a:cubicBezTo>
                  <a:lnTo>
                    <a:pt x="713422" y="952500"/>
                  </a:lnTo>
                  <a:cubicBezTo>
                    <a:pt x="713422" y="1030605"/>
                    <a:pt x="753428" y="1100138"/>
                    <a:pt x="814388" y="1140143"/>
                  </a:cubicBezTo>
                  <a:lnTo>
                    <a:pt x="814388" y="1623060"/>
                  </a:lnTo>
                  <a:cubicBezTo>
                    <a:pt x="814388" y="1631633"/>
                    <a:pt x="809625" y="1639252"/>
                    <a:pt x="802005" y="1643062"/>
                  </a:cubicBezTo>
                  <a:cubicBezTo>
                    <a:pt x="733425" y="1676400"/>
                    <a:pt x="399097" y="1845945"/>
                    <a:pt x="88583" y="2100262"/>
                  </a:cubicBezTo>
                  <a:cubicBezTo>
                    <a:pt x="32385" y="2145983"/>
                    <a:pt x="0" y="2215515"/>
                    <a:pt x="0" y="2287905"/>
                  </a:cubicBezTo>
                  <a:lnTo>
                    <a:pt x="0" y="2630805"/>
                  </a:lnTo>
                  <a:lnTo>
                    <a:pt x="1219200" y="2630805"/>
                  </a:lnTo>
                  <a:lnTo>
                    <a:pt x="2437448" y="2630805"/>
                  </a:lnTo>
                  <a:lnTo>
                    <a:pt x="2437448" y="2287905"/>
                  </a:lnTo>
                  <a:cubicBezTo>
                    <a:pt x="2437448" y="2215515"/>
                    <a:pt x="2405063" y="2145983"/>
                    <a:pt x="2348865" y="2100262"/>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 xmlns:a16="http://schemas.microsoft.com/office/drawing/2014/main" id="{5E4EE8A1-B88A-49A9-AFA8-E8BC7EF180A7}"/>
                </a:ext>
              </a:extLst>
            </p:cNvPr>
            <p:cNvSpPr/>
            <p:nvPr/>
          </p:nvSpPr>
          <p:spPr>
            <a:xfrm>
              <a:off x="6739890" y="2115026"/>
              <a:ext cx="1676400" cy="2200275"/>
            </a:xfrm>
            <a:custGeom>
              <a:avLst/>
              <a:gdLst>
                <a:gd name="connsiteX0" fmla="*/ 1601153 w 1676400"/>
                <a:gd name="connsiteY0" fmla="*/ 1762125 h 2200275"/>
                <a:gd name="connsiteX1" fmla="*/ 1002982 w 1676400"/>
                <a:gd name="connsiteY1" fmla="*/ 1378268 h 2200275"/>
                <a:gd name="connsiteX2" fmla="*/ 992505 w 1676400"/>
                <a:gd name="connsiteY2" fmla="*/ 1361123 h 2200275"/>
                <a:gd name="connsiteX3" fmla="*/ 992505 w 1676400"/>
                <a:gd name="connsiteY3" fmla="*/ 956310 h 2200275"/>
                <a:gd name="connsiteX4" fmla="*/ 1077278 w 1676400"/>
                <a:gd name="connsiteY4" fmla="*/ 798195 h 2200275"/>
                <a:gd name="connsiteX5" fmla="*/ 1077278 w 1676400"/>
                <a:gd name="connsiteY5" fmla="*/ 378142 h 2200275"/>
                <a:gd name="connsiteX6" fmla="*/ 699135 w 1676400"/>
                <a:gd name="connsiteY6" fmla="*/ 0 h 2200275"/>
                <a:gd name="connsiteX7" fmla="*/ 654367 w 1676400"/>
                <a:gd name="connsiteY7" fmla="*/ 0 h 2200275"/>
                <a:gd name="connsiteX8" fmla="*/ 609600 w 1676400"/>
                <a:gd name="connsiteY8" fmla="*/ 0 h 2200275"/>
                <a:gd name="connsiteX9" fmla="*/ 231457 w 1676400"/>
                <a:gd name="connsiteY9" fmla="*/ 378142 h 2200275"/>
                <a:gd name="connsiteX10" fmla="*/ 231457 w 1676400"/>
                <a:gd name="connsiteY10" fmla="*/ 798195 h 2200275"/>
                <a:gd name="connsiteX11" fmla="*/ 316230 w 1676400"/>
                <a:gd name="connsiteY11" fmla="*/ 956310 h 2200275"/>
                <a:gd name="connsiteX12" fmla="*/ 316230 w 1676400"/>
                <a:gd name="connsiteY12" fmla="*/ 1361123 h 2200275"/>
                <a:gd name="connsiteX13" fmla="*/ 305753 w 1676400"/>
                <a:gd name="connsiteY13" fmla="*/ 1378268 h 2200275"/>
                <a:gd name="connsiteX14" fmla="*/ 0 w 1676400"/>
                <a:gd name="connsiteY14" fmla="*/ 1551623 h 2200275"/>
                <a:gd name="connsiteX15" fmla="*/ 605790 w 1676400"/>
                <a:gd name="connsiteY15" fmla="*/ 1957387 h 2200275"/>
                <a:gd name="connsiteX16" fmla="*/ 754380 w 1676400"/>
                <a:gd name="connsiteY16" fmla="*/ 2206943 h 2200275"/>
                <a:gd name="connsiteX17" fmla="*/ 1678305 w 1676400"/>
                <a:gd name="connsiteY17" fmla="*/ 2206943 h 2200275"/>
                <a:gd name="connsiteX18" fmla="*/ 1678305 w 1676400"/>
                <a:gd name="connsiteY18" fmla="*/ 1919287 h 2200275"/>
                <a:gd name="connsiteX19" fmla="*/ 1601153 w 1676400"/>
                <a:gd name="connsiteY19" fmla="*/ 1762125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76400" h="2200275">
                  <a:moveTo>
                    <a:pt x="1601153" y="1762125"/>
                  </a:moveTo>
                  <a:cubicBezTo>
                    <a:pt x="1341120" y="1547812"/>
                    <a:pt x="1060132" y="1405890"/>
                    <a:pt x="1002982" y="1378268"/>
                  </a:cubicBezTo>
                  <a:cubicBezTo>
                    <a:pt x="996315" y="1375410"/>
                    <a:pt x="992505" y="1368743"/>
                    <a:pt x="992505" y="1361123"/>
                  </a:cubicBezTo>
                  <a:lnTo>
                    <a:pt x="992505" y="956310"/>
                  </a:lnTo>
                  <a:cubicBezTo>
                    <a:pt x="1042988" y="922020"/>
                    <a:pt x="1077278" y="864870"/>
                    <a:pt x="1077278" y="798195"/>
                  </a:cubicBezTo>
                  <a:lnTo>
                    <a:pt x="1077278" y="378142"/>
                  </a:lnTo>
                  <a:cubicBezTo>
                    <a:pt x="1077278" y="169545"/>
                    <a:pt x="907732" y="0"/>
                    <a:pt x="699135" y="0"/>
                  </a:cubicBezTo>
                  <a:lnTo>
                    <a:pt x="654367" y="0"/>
                  </a:lnTo>
                  <a:lnTo>
                    <a:pt x="609600" y="0"/>
                  </a:lnTo>
                  <a:cubicBezTo>
                    <a:pt x="401003" y="0"/>
                    <a:pt x="231457" y="169545"/>
                    <a:pt x="231457" y="378142"/>
                  </a:cubicBezTo>
                  <a:lnTo>
                    <a:pt x="231457" y="798195"/>
                  </a:lnTo>
                  <a:cubicBezTo>
                    <a:pt x="231457" y="863918"/>
                    <a:pt x="264795" y="922020"/>
                    <a:pt x="316230" y="956310"/>
                  </a:cubicBezTo>
                  <a:lnTo>
                    <a:pt x="316230" y="1361123"/>
                  </a:lnTo>
                  <a:cubicBezTo>
                    <a:pt x="316230" y="1368743"/>
                    <a:pt x="312420" y="1374458"/>
                    <a:pt x="305753" y="1378268"/>
                  </a:cubicBezTo>
                  <a:cubicBezTo>
                    <a:pt x="270510" y="1395413"/>
                    <a:pt x="148590" y="1456373"/>
                    <a:pt x="0" y="1551623"/>
                  </a:cubicBezTo>
                  <a:cubicBezTo>
                    <a:pt x="148590" y="1633537"/>
                    <a:pt x="383857" y="1774508"/>
                    <a:pt x="605790" y="1957387"/>
                  </a:cubicBezTo>
                  <a:cubicBezTo>
                    <a:pt x="683895" y="2021205"/>
                    <a:pt x="735330" y="2109787"/>
                    <a:pt x="754380" y="2206943"/>
                  </a:cubicBezTo>
                  <a:lnTo>
                    <a:pt x="1678305" y="2206943"/>
                  </a:lnTo>
                  <a:lnTo>
                    <a:pt x="1678305" y="1919287"/>
                  </a:lnTo>
                  <a:cubicBezTo>
                    <a:pt x="1675448" y="1858327"/>
                    <a:pt x="1648778" y="1800225"/>
                    <a:pt x="1601153" y="1762125"/>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 xmlns:a16="http://schemas.microsoft.com/office/drawing/2014/main" id="{02DB24E6-9A39-4205-A3E6-16E52FF40A19}"/>
                </a:ext>
              </a:extLst>
            </p:cNvPr>
            <p:cNvSpPr/>
            <p:nvPr/>
          </p:nvSpPr>
          <p:spPr>
            <a:xfrm>
              <a:off x="3776662" y="2115026"/>
              <a:ext cx="1676400" cy="2200275"/>
            </a:xfrm>
            <a:custGeom>
              <a:avLst/>
              <a:gdLst>
                <a:gd name="connsiteX0" fmla="*/ 1371600 w 1676400"/>
                <a:gd name="connsiteY0" fmla="*/ 1378268 h 2200275"/>
                <a:gd name="connsiteX1" fmla="*/ 1361123 w 1676400"/>
                <a:gd name="connsiteY1" fmla="*/ 1361123 h 2200275"/>
                <a:gd name="connsiteX2" fmla="*/ 1361123 w 1676400"/>
                <a:gd name="connsiteY2" fmla="*/ 956310 h 2200275"/>
                <a:gd name="connsiteX3" fmla="*/ 1445895 w 1676400"/>
                <a:gd name="connsiteY3" fmla="*/ 798195 h 2200275"/>
                <a:gd name="connsiteX4" fmla="*/ 1445895 w 1676400"/>
                <a:gd name="connsiteY4" fmla="*/ 378142 h 2200275"/>
                <a:gd name="connsiteX5" fmla="*/ 1067753 w 1676400"/>
                <a:gd name="connsiteY5" fmla="*/ 0 h 2200275"/>
                <a:gd name="connsiteX6" fmla="*/ 1022985 w 1676400"/>
                <a:gd name="connsiteY6" fmla="*/ 0 h 2200275"/>
                <a:gd name="connsiteX7" fmla="*/ 976313 w 1676400"/>
                <a:gd name="connsiteY7" fmla="*/ 0 h 2200275"/>
                <a:gd name="connsiteX8" fmla="*/ 598170 w 1676400"/>
                <a:gd name="connsiteY8" fmla="*/ 378142 h 2200275"/>
                <a:gd name="connsiteX9" fmla="*/ 598170 w 1676400"/>
                <a:gd name="connsiteY9" fmla="*/ 798195 h 2200275"/>
                <a:gd name="connsiteX10" fmla="*/ 682943 w 1676400"/>
                <a:gd name="connsiteY10" fmla="*/ 956310 h 2200275"/>
                <a:gd name="connsiteX11" fmla="*/ 682943 w 1676400"/>
                <a:gd name="connsiteY11" fmla="*/ 1361123 h 2200275"/>
                <a:gd name="connsiteX12" fmla="*/ 672465 w 1676400"/>
                <a:gd name="connsiteY12" fmla="*/ 1378268 h 2200275"/>
                <a:gd name="connsiteX13" fmla="*/ 74295 w 1676400"/>
                <a:gd name="connsiteY13" fmla="*/ 1762125 h 2200275"/>
                <a:gd name="connsiteX14" fmla="*/ 0 w 1676400"/>
                <a:gd name="connsiteY14" fmla="*/ 1919287 h 2200275"/>
                <a:gd name="connsiteX15" fmla="*/ 0 w 1676400"/>
                <a:gd name="connsiteY15" fmla="*/ 2206943 h 2200275"/>
                <a:gd name="connsiteX16" fmla="*/ 923925 w 1676400"/>
                <a:gd name="connsiteY16" fmla="*/ 2206943 h 2200275"/>
                <a:gd name="connsiteX17" fmla="*/ 1072515 w 1676400"/>
                <a:gd name="connsiteY17" fmla="*/ 1957387 h 2200275"/>
                <a:gd name="connsiteX18" fmla="*/ 1678305 w 1676400"/>
                <a:gd name="connsiteY18" fmla="*/ 1551623 h 2200275"/>
                <a:gd name="connsiteX19" fmla="*/ 1371600 w 1676400"/>
                <a:gd name="connsiteY19" fmla="*/ 1378268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76400" h="2200275">
                  <a:moveTo>
                    <a:pt x="1371600" y="1378268"/>
                  </a:moveTo>
                  <a:cubicBezTo>
                    <a:pt x="1364933" y="1375410"/>
                    <a:pt x="1361123" y="1368743"/>
                    <a:pt x="1361123" y="1361123"/>
                  </a:cubicBezTo>
                  <a:lnTo>
                    <a:pt x="1361123" y="956310"/>
                  </a:lnTo>
                  <a:cubicBezTo>
                    <a:pt x="1411605" y="922020"/>
                    <a:pt x="1445895" y="864870"/>
                    <a:pt x="1445895" y="798195"/>
                  </a:cubicBezTo>
                  <a:lnTo>
                    <a:pt x="1445895" y="378142"/>
                  </a:lnTo>
                  <a:cubicBezTo>
                    <a:pt x="1445895" y="169545"/>
                    <a:pt x="1276350" y="0"/>
                    <a:pt x="1067753" y="0"/>
                  </a:cubicBezTo>
                  <a:lnTo>
                    <a:pt x="1022985" y="0"/>
                  </a:lnTo>
                  <a:lnTo>
                    <a:pt x="976313" y="0"/>
                  </a:lnTo>
                  <a:cubicBezTo>
                    <a:pt x="767715" y="0"/>
                    <a:pt x="598170" y="169545"/>
                    <a:pt x="598170" y="378142"/>
                  </a:cubicBezTo>
                  <a:lnTo>
                    <a:pt x="598170" y="798195"/>
                  </a:lnTo>
                  <a:cubicBezTo>
                    <a:pt x="598170" y="863918"/>
                    <a:pt x="631508" y="922020"/>
                    <a:pt x="682943" y="956310"/>
                  </a:cubicBezTo>
                  <a:lnTo>
                    <a:pt x="682943" y="1361123"/>
                  </a:lnTo>
                  <a:cubicBezTo>
                    <a:pt x="682943" y="1368743"/>
                    <a:pt x="679133" y="1374458"/>
                    <a:pt x="672465" y="1378268"/>
                  </a:cubicBezTo>
                  <a:cubicBezTo>
                    <a:pt x="615315" y="1405890"/>
                    <a:pt x="334328" y="1547812"/>
                    <a:pt x="74295" y="1762125"/>
                  </a:cubicBezTo>
                  <a:cubicBezTo>
                    <a:pt x="27623" y="1801177"/>
                    <a:pt x="0" y="1858327"/>
                    <a:pt x="0" y="1919287"/>
                  </a:cubicBezTo>
                  <a:lnTo>
                    <a:pt x="0" y="2206943"/>
                  </a:lnTo>
                  <a:lnTo>
                    <a:pt x="923925" y="2206943"/>
                  </a:lnTo>
                  <a:cubicBezTo>
                    <a:pt x="942023" y="2109787"/>
                    <a:pt x="994410" y="2021205"/>
                    <a:pt x="1072515" y="1957387"/>
                  </a:cubicBezTo>
                  <a:cubicBezTo>
                    <a:pt x="1294448" y="1774508"/>
                    <a:pt x="1529715" y="1633537"/>
                    <a:pt x="1678305" y="1551623"/>
                  </a:cubicBezTo>
                  <a:cubicBezTo>
                    <a:pt x="1528763" y="1456373"/>
                    <a:pt x="1406843" y="1395413"/>
                    <a:pt x="1371600" y="1378268"/>
                  </a:cubicBezTo>
                  <a:close/>
                </a:path>
              </a:pathLst>
            </a:custGeom>
            <a:grpFill/>
            <a:ln w="9525" cap="flat">
              <a:noFill/>
              <a:prstDash val="solid"/>
              <a:miter/>
            </a:ln>
          </p:spPr>
          <p:txBody>
            <a:bodyPr rtlCol="0" anchor="ctr"/>
            <a:lstStyle/>
            <a:p>
              <a:endParaRPr lang="en-US"/>
            </a:p>
          </p:txBody>
        </p:sp>
      </p:grpSp>
      <p:sp>
        <p:nvSpPr>
          <p:cNvPr id="53" name="TextBox 52">
            <a:extLst>
              <a:ext uri="{FF2B5EF4-FFF2-40B4-BE49-F238E27FC236}">
                <a16:creationId xmlns="" xmlns:a16="http://schemas.microsoft.com/office/drawing/2014/main" id="{C8D3D406-9818-4FF6-BC41-F89E248AE79A}"/>
              </a:ext>
            </a:extLst>
          </p:cNvPr>
          <p:cNvSpPr txBox="1"/>
          <p:nvPr/>
        </p:nvSpPr>
        <p:spPr>
          <a:xfrm>
            <a:off x="5704798" y="2650598"/>
            <a:ext cx="1298753" cy="276999"/>
          </a:xfrm>
          <a:prstGeom prst="rect">
            <a:avLst/>
          </a:prstGeom>
          <a:noFill/>
        </p:spPr>
        <p:txBody>
          <a:bodyPr wrap="none" rtlCol="0" anchor="ctr">
            <a:spAutoFit/>
          </a:bodyPr>
          <a:lstStyle/>
          <a:p>
            <a:r>
              <a:rPr lang="en-US" sz="1200" b="1" i="1">
                <a:latin typeface="+mj-lt"/>
              </a:rPr>
              <a:t>DESCRIPTION</a:t>
            </a:r>
          </a:p>
        </p:txBody>
      </p:sp>
      <p:sp>
        <p:nvSpPr>
          <p:cNvPr id="12" name="Parallelogram 11">
            <a:extLst>
              <a:ext uri="{FF2B5EF4-FFF2-40B4-BE49-F238E27FC236}">
                <a16:creationId xmlns="" xmlns:a16="http://schemas.microsoft.com/office/drawing/2014/main" id="{DD401FB7-4725-496E-82DE-4F3A59AC3524}"/>
              </a:ext>
            </a:extLst>
          </p:cNvPr>
          <p:cNvSpPr/>
          <p:nvPr/>
        </p:nvSpPr>
        <p:spPr>
          <a:xfrm>
            <a:off x="7238249" y="1821897"/>
            <a:ext cx="1283230" cy="810370"/>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6" name="Group 45">
            <a:extLst>
              <a:ext uri="{FF2B5EF4-FFF2-40B4-BE49-F238E27FC236}">
                <a16:creationId xmlns="" xmlns:a16="http://schemas.microsoft.com/office/drawing/2014/main" id="{CF42191C-3771-4B81-B6C7-5398A5AAB174}"/>
              </a:ext>
            </a:extLst>
          </p:cNvPr>
          <p:cNvGrpSpPr/>
          <p:nvPr/>
        </p:nvGrpSpPr>
        <p:grpSpPr>
          <a:xfrm>
            <a:off x="7622517" y="1972476"/>
            <a:ext cx="514693" cy="509212"/>
            <a:chOff x="2667007" y="34857"/>
            <a:chExt cx="6857412" cy="6784393"/>
          </a:xfrm>
          <a:solidFill>
            <a:schemeClr val="bg2"/>
          </a:solidFill>
        </p:grpSpPr>
        <p:sp>
          <p:nvSpPr>
            <p:cNvPr id="43" name="Freeform: Shape 42">
              <a:extLst>
                <a:ext uri="{FF2B5EF4-FFF2-40B4-BE49-F238E27FC236}">
                  <a16:creationId xmlns="" xmlns:a16="http://schemas.microsoft.com/office/drawing/2014/main" id="{B3665014-CADE-4FA4-A629-9FE76E56BF5F}"/>
                </a:ext>
              </a:extLst>
            </p:cNvPr>
            <p:cNvSpPr/>
            <p:nvPr/>
          </p:nvSpPr>
          <p:spPr>
            <a:xfrm>
              <a:off x="2667007" y="34857"/>
              <a:ext cx="4061820" cy="4061820"/>
            </a:xfrm>
            <a:custGeom>
              <a:avLst/>
              <a:gdLst>
                <a:gd name="connsiteX0" fmla="*/ 450325 w 4061819"/>
                <a:gd name="connsiteY0" fmla="*/ 2478306 h 4061819"/>
                <a:gd name="connsiteX1" fmla="*/ 599700 w 4061819"/>
                <a:gd name="connsiteY1" fmla="*/ 2832980 h 4061819"/>
                <a:gd name="connsiteX2" fmla="*/ 419420 w 4061819"/>
                <a:gd name="connsiteY2" fmla="*/ 3060353 h 4061819"/>
                <a:gd name="connsiteX3" fmla="*/ 433401 w 4061819"/>
                <a:gd name="connsiteY3" fmla="*/ 3307594 h 4061819"/>
                <a:gd name="connsiteX4" fmla="*/ 743924 w 4061819"/>
                <a:gd name="connsiteY4" fmla="*/ 3618117 h 4061819"/>
                <a:gd name="connsiteX5" fmla="*/ 991165 w 4061819"/>
                <a:gd name="connsiteY5" fmla="*/ 3632091 h 4061819"/>
                <a:gd name="connsiteX6" fmla="*/ 1217067 w 4061819"/>
                <a:gd name="connsiteY6" fmla="*/ 3453283 h 4061819"/>
                <a:gd name="connsiteX7" fmla="*/ 1585721 w 4061819"/>
                <a:gd name="connsiteY7" fmla="*/ 3609280 h 4061819"/>
                <a:gd name="connsiteX8" fmla="*/ 1619570 w 4061819"/>
                <a:gd name="connsiteY8" fmla="*/ 3899936 h 4061819"/>
                <a:gd name="connsiteX9" fmla="*/ 1804265 w 4061819"/>
                <a:gd name="connsiteY9" fmla="*/ 4064763 h 4061819"/>
                <a:gd name="connsiteX10" fmla="*/ 2243559 w 4061819"/>
                <a:gd name="connsiteY10" fmla="*/ 4064763 h 4061819"/>
                <a:gd name="connsiteX11" fmla="*/ 2428255 w 4061819"/>
                <a:gd name="connsiteY11" fmla="*/ 3899936 h 4061819"/>
                <a:gd name="connsiteX12" fmla="*/ 2460631 w 4061819"/>
                <a:gd name="connsiteY12" fmla="*/ 3619582 h 4061819"/>
                <a:gd name="connsiteX13" fmla="*/ 2855776 w 4061819"/>
                <a:gd name="connsiteY13" fmla="*/ 3459905 h 4061819"/>
                <a:gd name="connsiteX14" fmla="*/ 3074319 w 4061819"/>
                <a:gd name="connsiteY14" fmla="*/ 3632827 h 4061819"/>
                <a:gd name="connsiteX15" fmla="*/ 3321561 w 4061819"/>
                <a:gd name="connsiteY15" fmla="*/ 3618846 h 4061819"/>
                <a:gd name="connsiteX16" fmla="*/ 3632084 w 4061819"/>
                <a:gd name="connsiteY16" fmla="*/ 3308323 h 4061819"/>
                <a:gd name="connsiteX17" fmla="*/ 3646065 w 4061819"/>
                <a:gd name="connsiteY17" fmla="*/ 3061082 h 4061819"/>
                <a:gd name="connsiteX18" fmla="*/ 3476086 w 4061819"/>
                <a:gd name="connsiteY18" fmla="*/ 2845482 h 4061819"/>
                <a:gd name="connsiteX19" fmla="*/ 3638706 w 4061819"/>
                <a:gd name="connsiteY19" fmla="*/ 2456960 h 4061819"/>
                <a:gd name="connsiteX20" fmla="*/ 3900664 w 4061819"/>
                <a:gd name="connsiteY20" fmla="*/ 2426790 h 4061819"/>
                <a:gd name="connsiteX21" fmla="*/ 4065492 w 4061819"/>
                <a:gd name="connsiteY21" fmla="*/ 2242095 h 4061819"/>
                <a:gd name="connsiteX22" fmla="*/ 4065492 w 4061819"/>
                <a:gd name="connsiteY22" fmla="*/ 1802800 h 4061819"/>
                <a:gd name="connsiteX23" fmla="*/ 3900664 w 4061819"/>
                <a:gd name="connsiteY23" fmla="*/ 1618105 h 4061819"/>
                <a:gd name="connsiteX24" fmla="*/ 3642385 w 4061819"/>
                <a:gd name="connsiteY24" fmla="*/ 1587936 h 4061819"/>
                <a:gd name="connsiteX25" fmla="*/ 3486395 w 4061819"/>
                <a:gd name="connsiteY25" fmla="*/ 1203829 h 4061819"/>
                <a:gd name="connsiteX26" fmla="*/ 3645336 w 4061819"/>
                <a:gd name="connsiteY26" fmla="*/ 1002946 h 4061819"/>
                <a:gd name="connsiteX27" fmla="*/ 3631355 w 4061819"/>
                <a:gd name="connsiteY27" fmla="*/ 755705 h 4061819"/>
                <a:gd name="connsiteX28" fmla="*/ 3321568 w 4061819"/>
                <a:gd name="connsiteY28" fmla="*/ 445917 h 4061819"/>
                <a:gd name="connsiteX29" fmla="*/ 3074327 w 4061819"/>
                <a:gd name="connsiteY29" fmla="*/ 431936 h 4061819"/>
                <a:gd name="connsiteX30" fmla="*/ 2879330 w 4061819"/>
                <a:gd name="connsiteY30" fmla="*/ 586462 h 4061819"/>
                <a:gd name="connsiteX31" fmla="*/ 2475355 w 4061819"/>
                <a:gd name="connsiteY31" fmla="*/ 417220 h 4061819"/>
                <a:gd name="connsiteX32" fmla="*/ 2445922 w 4061819"/>
                <a:gd name="connsiteY32" fmla="*/ 164827 h 4061819"/>
                <a:gd name="connsiteX33" fmla="*/ 2261227 w 4061819"/>
                <a:gd name="connsiteY33" fmla="*/ 0 h 4061819"/>
                <a:gd name="connsiteX34" fmla="*/ 1821932 w 4061819"/>
                <a:gd name="connsiteY34" fmla="*/ 0 h 4061819"/>
                <a:gd name="connsiteX35" fmla="*/ 1637237 w 4061819"/>
                <a:gd name="connsiteY35" fmla="*/ 164827 h 4061819"/>
                <a:gd name="connsiteX36" fmla="*/ 1607804 w 4061819"/>
                <a:gd name="connsiteY36" fmla="*/ 417220 h 4061819"/>
                <a:gd name="connsiteX37" fmla="*/ 1193528 w 4061819"/>
                <a:gd name="connsiteY37" fmla="*/ 592349 h 4061819"/>
                <a:gd name="connsiteX38" fmla="*/ 991172 w 4061819"/>
                <a:gd name="connsiteY38" fmla="*/ 431936 h 4061819"/>
                <a:gd name="connsiteX39" fmla="*/ 743931 w 4061819"/>
                <a:gd name="connsiteY39" fmla="*/ 445917 h 4061819"/>
                <a:gd name="connsiteX40" fmla="*/ 433408 w 4061819"/>
                <a:gd name="connsiteY40" fmla="*/ 756440 h 4061819"/>
                <a:gd name="connsiteX41" fmla="*/ 419427 w 4061819"/>
                <a:gd name="connsiteY41" fmla="*/ 1003682 h 4061819"/>
                <a:gd name="connsiteX42" fmla="*/ 588670 w 4061819"/>
                <a:gd name="connsiteY42" fmla="*/ 1217810 h 4061819"/>
                <a:gd name="connsiteX43" fmla="*/ 435615 w 4061819"/>
                <a:gd name="connsiteY43" fmla="*/ 1605596 h 4061819"/>
                <a:gd name="connsiteX44" fmla="*/ 164827 w 4061819"/>
                <a:gd name="connsiteY44" fmla="*/ 1636501 h 4061819"/>
                <a:gd name="connsiteX45" fmla="*/ 0 w 4061819"/>
                <a:gd name="connsiteY45" fmla="*/ 1821196 h 4061819"/>
                <a:gd name="connsiteX46" fmla="*/ 0 w 4061819"/>
                <a:gd name="connsiteY46" fmla="*/ 2260491 h 4061819"/>
                <a:gd name="connsiteX47" fmla="*/ 164827 w 4061819"/>
                <a:gd name="connsiteY47" fmla="*/ 2445186 h 4061819"/>
                <a:gd name="connsiteX48" fmla="*/ 450325 w 4061819"/>
                <a:gd name="connsiteY48" fmla="*/ 2478306 h 4061819"/>
                <a:gd name="connsiteX49" fmla="*/ 2041940 w 4061819"/>
                <a:gd name="connsiteY49" fmla="*/ 1289929 h 4061819"/>
                <a:gd name="connsiteX50" fmla="*/ 2768211 w 4061819"/>
                <a:gd name="connsiteY50" fmla="*/ 2016201 h 4061819"/>
                <a:gd name="connsiteX51" fmla="*/ 2041940 w 4061819"/>
                <a:gd name="connsiteY51" fmla="*/ 2742472 h 4061819"/>
                <a:gd name="connsiteX52" fmla="*/ 1315669 w 4061819"/>
                <a:gd name="connsiteY52" fmla="*/ 2016201 h 4061819"/>
                <a:gd name="connsiteX53" fmla="*/ 2041940 w 4061819"/>
                <a:gd name="connsiteY53" fmla="*/ 1289929 h 4061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061819" h="4061819">
                  <a:moveTo>
                    <a:pt x="450325" y="2478306"/>
                  </a:moveTo>
                  <a:cubicBezTo>
                    <a:pt x="486381" y="2601927"/>
                    <a:pt x="536418" y="2721132"/>
                    <a:pt x="599700" y="2832980"/>
                  </a:cubicBezTo>
                  <a:lnTo>
                    <a:pt x="419420" y="3060353"/>
                  </a:lnTo>
                  <a:cubicBezTo>
                    <a:pt x="360553" y="3134673"/>
                    <a:pt x="367175" y="3240633"/>
                    <a:pt x="433401" y="3307594"/>
                  </a:cubicBezTo>
                  <a:lnTo>
                    <a:pt x="743924" y="3618117"/>
                  </a:lnTo>
                  <a:cubicBezTo>
                    <a:pt x="810885" y="3685079"/>
                    <a:pt x="916845" y="3690958"/>
                    <a:pt x="991165" y="3632091"/>
                  </a:cubicBezTo>
                  <a:lnTo>
                    <a:pt x="1217067" y="3453283"/>
                  </a:lnTo>
                  <a:cubicBezTo>
                    <a:pt x="1333329" y="3520251"/>
                    <a:pt x="1456950" y="3572488"/>
                    <a:pt x="1585721" y="3609280"/>
                  </a:cubicBezTo>
                  <a:lnTo>
                    <a:pt x="1619570" y="3899936"/>
                  </a:lnTo>
                  <a:cubicBezTo>
                    <a:pt x="1630607" y="3994123"/>
                    <a:pt x="1710078" y="4064763"/>
                    <a:pt x="1804265" y="4064763"/>
                  </a:cubicBezTo>
                  <a:lnTo>
                    <a:pt x="2243559" y="4064763"/>
                  </a:lnTo>
                  <a:cubicBezTo>
                    <a:pt x="2337747" y="4064763"/>
                    <a:pt x="2417217" y="3994116"/>
                    <a:pt x="2428255" y="3899936"/>
                  </a:cubicBezTo>
                  <a:lnTo>
                    <a:pt x="2460631" y="3619582"/>
                  </a:lnTo>
                  <a:cubicBezTo>
                    <a:pt x="2598969" y="3583526"/>
                    <a:pt x="2731419" y="3529810"/>
                    <a:pt x="2855776" y="3459905"/>
                  </a:cubicBezTo>
                  <a:lnTo>
                    <a:pt x="3074319" y="3632827"/>
                  </a:lnTo>
                  <a:cubicBezTo>
                    <a:pt x="3148639" y="3691694"/>
                    <a:pt x="3254599" y="3685071"/>
                    <a:pt x="3321561" y="3618846"/>
                  </a:cubicBezTo>
                  <a:lnTo>
                    <a:pt x="3632084" y="3308323"/>
                  </a:lnTo>
                  <a:cubicBezTo>
                    <a:pt x="3699045" y="3241362"/>
                    <a:pt x="3704932" y="3135401"/>
                    <a:pt x="3646065" y="3061082"/>
                  </a:cubicBezTo>
                  <a:lnTo>
                    <a:pt x="3476086" y="2845482"/>
                  </a:lnTo>
                  <a:cubicBezTo>
                    <a:pt x="3546727" y="2723325"/>
                    <a:pt x="3601914" y="2593089"/>
                    <a:pt x="3638706" y="2456960"/>
                  </a:cubicBezTo>
                  <a:lnTo>
                    <a:pt x="3900664" y="2426790"/>
                  </a:lnTo>
                  <a:cubicBezTo>
                    <a:pt x="3994859" y="2415753"/>
                    <a:pt x="4065492" y="2336282"/>
                    <a:pt x="4065492" y="2242095"/>
                  </a:cubicBezTo>
                  <a:lnTo>
                    <a:pt x="4065492" y="1802800"/>
                  </a:lnTo>
                  <a:cubicBezTo>
                    <a:pt x="4065492" y="1708613"/>
                    <a:pt x="3994852" y="1629143"/>
                    <a:pt x="3900664" y="1618105"/>
                  </a:cubicBezTo>
                  <a:lnTo>
                    <a:pt x="3642385" y="1587936"/>
                  </a:lnTo>
                  <a:cubicBezTo>
                    <a:pt x="3607058" y="1453278"/>
                    <a:pt x="3554085" y="1324506"/>
                    <a:pt x="3486395" y="1203829"/>
                  </a:cubicBezTo>
                  <a:lnTo>
                    <a:pt x="3645336" y="1002946"/>
                  </a:lnTo>
                  <a:cubicBezTo>
                    <a:pt x="3704203" y="928626"/>
                    <a:pt x="3697581" y="822666"/>
                    <a:pt x="3631355" y="755705"/>
                  </a:cubicBezTo>
                  <a:lnTo>
                    <a:pt x="3321568" y="445917"/>
                  </a:lnTo>
                  <a:cubicBezTo>
                    <a:pt x="3254607" y="378956"/>
                    <a:pt x="3148646" y="373069"/>
                    <a:pt x="3074327" y="431936"/>
                  </a:cubicBezTo>
                  <a:lnTo>
                    <a:pt x="2879330" y="586462"/>
                  </a:lnTo>
                  <a:cubicBezTo>
                    <a:pt x="2752766" y="512142"/>
                    <a:pt x="2617365" y="455483"/>
                    <a:pt x="2475355" y="417220"/>
                  </a:cubicBezTo>
                  <a:lnTo>
                    <a:pt x="2445922" y="164827"/>
                  </a:lnTo>
                  <a:cubicBezTo>
                    <a:pt x="2434884" y="70640"/>
                    <a:pt x="2355414" y="0"/>
                    <a:pt x="2261227" y="0"/>
                  </a:cubicBezTo>
                  <a:lnTo>
                    <a:pt x="1821932" y="0"/>
                  </a:lnTo>
                  <a:cubicBezTo>
                    <a:pt x="1727745" y="0"/>
                    <a:pt x="1648275" y="70640"/>
                    <a:pt x="1637237" y="164827"/>
                  </a:cubicBezTo>
                  <a:lnTo>
                    <a:pt x="1607804" y="417220"/>
                  </a:lnTo>
                  <a:cubicBezTo>
                    <a:pt x="1462108" y="456219"/>
                    <a:pt x="1323035" y="515086"/>
                    <a:pt x="1193528" y="592349"/>
                  </a:cubicBezTo>
                  <a:lnTo>
                    <a:pt x="991172" y="431936"/>
                  </a:lnTo>
                  <a:cubicBezTo>
                    <a:pt x="916853" y="373069"/>
                    <a:pt x="810892" y="379692"/>
                    <a:pt x="743931" y="445917"/>
                  </a:cubicBezTo>
                  <a:lnTo>
                    <a:pt x="433408" y="756440"/>
                  </a:lnTo>
                  <a:cubicBezTo>
                    <a:pt x="366447" y="823402"/>
                    <a:pt x="360560" y="929362"/>
                    <a:pt x="419427" y="1003682"/>
                  </a:cubicBezTo>
                  <a:lnTo>
                    <a:pt x="588670" y="1217810"/>
                  </a:lnTo>
                  <a:cubicBezTo>
                    <a:pt x="520973" y="1339959"/>
                    <a:pt x="469464" y="1470202"/>
                    <a:pt x="435615" y="1605596"/>
                  </a:cubicBezTo>
                  <a:lnTo>
                    <a:pt x="164827" y="1636501"/>
                  </a:lnTo>
                  <a:cubicBezTo>
                    <a:pt x="70640" y="1647539"/>
                    <a:pt x="0" y="1727009"/>
                    <a:pt x="0" y="1821196"/>
                  </a:cubicBezTo>
                  <a:lnTo>
                    <a:pt x="0" y="2260491"/>
                  </a:lnTo>
                  <a:cubicBezTo>
                    <a:pt x="0" y="2354678"/>
                    <a:pt x="70640" y="2434149"/>
                    <a:pt x="164827" y="2445186"/>
                  </a:cubicBezTo>
                  <a:lnTo>
                    <a:pt x="450325" y="2478306"/>
                  </a:lnTo>
                  <a:close/>
                  <a:moveTo>
                    <a:pt x="2041940" y="1289929"/>
                  </a:moveTo>
                  <a:cubicBezTo>
                    <a:pt x="2442235" y="1289929"/>
                    <a:pt x="2768211" y="1615905"/>
                    <a:pt x="2768211" y="2016201"/>
                  </a:cubicBezTo>
                  <a:cubicBezTo>
                    <a:pt x="2768211" y="2416496"/>
                    <a:pt x="2442235" y="2742472"/>
                    <a:pt x="2041940" y="2742472"/>
                  </a:cubicBezTo>
                  <a:cubicBezTo>
                    <a:pt x="1641652" y="2742472"/>
                    <a:pt x="1315669" y="2416496"/>
                    <a:pt x="1315669" y="2016201"/>
                  </a:cubicBezTo>
                  <a:cubicBezTo>
                    <a:pt x="1315669" y="1615905"/>
                    <a:pt x="1641645" y="1289929"/>
                    <a:pt x="2041940" y="1289929"/>
                  </a:cubicBezTo>
                  <a:close/>
                </a:path>
              </a:pathLst>
            </a:custGeom>
            <a:grpFill/>
            <a:ln w="7358" cap="flat">
              <a:noFill/>
              <a:prstDash val="solid"/>
              <a:miter/>
            </a:ln>
          </p:spPr>
          <p:txBody>
            <a:bodyPr rtlCol="0" anchor="ctr"/>
            <a:lstStyle/>
            <a:p>
              <a:endParaRPr lang="en-US"/>
            </a:p>
          </p:txBody>
        </p:sp>
        <p:sp>
          <p:nvSpPr>
            <p:cNvPr id="44" name="Freeform: Shape 43">
              <a:extLst>
                <a:ext uri="{FF2B5EF4-FFF2-40B4-BE49-F238E27FC236}">
                  <a16:creationId xmlns="" xmlns:a16="http://schemas.microsoft.com/office/drawing/2014/main" id="{4718CAFB-8F2D-42F0-8706-8A5B7E0EC63F}"/>
                </a:ext>
              </a:extLst>
            </p:cNvPr>
            <p:cNvSpPr/>
            <p:nvPr/>
          </p:nvSpPr>
          <p:spPr>
            <a:xfrm>
              <a:off x="6183719" y="2117437"/>
              <a:ext cx="3340700" cy="3340700"/>
            </a:xfrm>
            <a:custGeom>
              <a:avLst/>
              <a:gdLst>
                <a:gd name="connsiteX0" fmla="*/ 2868130 w 3340699"/>
                <a:gd name="connsiteY0" fmla="*/ 503893 h 3340699"/>
                <a:gd name="connsiteX1" fmla="*/ 2636341 w 3340699"/>
                <a:gd name="connsiteY1" fmla="*/ 308161 h 3340699"/>
                <a:gd name="connsiteX2" fmla="*/ 2392051 w 3340699"/>
                <a:gd name="connsiteY2" fmla="*/ 314783 h 3340699"/>
                <a:gd name="connsiteX3" fmla="*/ 2264015 w 3340699"/>
                <a:gd name="connsiteY3" fmla="*/ 434725 h 3340699"/>
                <a:gd name="connsiteX4" fmla="*/ 1922587 w 3340699"/>
                <a:gd name="connsiteY4" fmla="*/ 324349 h 3340699"/>
                <a:gd name="connsiteX5" fmla="*/ 1886546 w 3340699"/>
                <a:gd name="connsiteY5" fmla="*/ 147748 h 3340699"/>
                <a:gd name="connsiteX6" fmla="*/ 1690799 w 3340699"/>
                <a:gd name="connsiteY6" fmla="*/ 581 h 3340699"/>
                <a:gd name="connsiteX7" fmla="*/ 1388369 w 3340699"/>
                <a:gd name="connsiteY7" fmla="*/ 26335 h 3340699"/>
                <a:gd name="connsiteX8" fmla="*/ 1219863 w 3340699"/>
                <a:gd name="connsiteY8" fmla="*/ 203672 h 3340699"/>
                <a:gd name="connsiteX9" fmla="*/ 1213984 w 3340699"/>
                <a:gd name="connsiteY9" fmla="*/ 383216 h 3340699"/>
                <a:gd name="connsiteX10" fmla="*/ 888000 w 3340699"/>
                <a:gd name="connsiteY10" fmla="*/ 554666 h 3340699"/>
                <a:gd name="connsiteX11" fmla="*/ 734954 w 3340699"/>
                <a:gd name="connsiteY11" fmla="*/ 453121 h 3340699"/>
                <a:gd name="connsiteX12" fmla="*/ 492863 w 3340699"/>
                <a:gd name="connsiteY12" fmla="*/ 487705 h 3340699"/>
                <a:gd name="connsiteX13" fmla="*/ 297131 w 3340699"/>
                <a:gd name="connsiteY13" fmla="*/ 720965 h 3340699"/>
                <a:gd name="connsiteX14" fmla="*/ 303738 w 3340699"/>
                <a:gd name="connsiteY14" fmla="*/ 965263 h 3340699"/>
                <a:gd name="connsiteX15" fmla="*/ 437668 w 3340699"/>
                <a:gd name="connsiteY15" fmla="*/ 1108008 h 3340699"/>
                <a:gd name="connsiteX16" fmla="*/ 339066 w 3340699"/>
                <a:gd name="connsiteY16" fmla="*/ 1434720 h 3340699"/>
                <a:gd name="connsiteX17" fmla="*/ 147748 w 3340699"/>
                <a:gd name="connsiteY17" fmla="*/ 1473719 h 3340699"/>
                <a:gd name="connsiteX18" fmla="*/ 581 w 3340699"/>
                <a:gd name="connsiteY18" fmla="*/ 1669459 h 3340699"/>
                <a:gd name="connsiteX19" fmla="*/ 26335 w 3340699"/>
                <a:gd name="connsiteY19" fmla="*/ 1971888 h 3340699"/>
                <a:gd name="connsiteX20" fmla="*/ 203672 w 3340699"/>
                <a:gd name="connsiteY20" fmla="*/ 2140395 h 3340699"/>
                <a:gd name="connsiteX21" fmla="*/ 410442 w 3340699"/>
                <a:gd name="connsiteY21" fmla="*/ 2147010 h 3340699"/>
                <a:gd name="connsiteX22" fmla="*/ 556874 w 3340699"/>
                <a:gd name="connsiteY22" fmla="*/ 2426628 h 3340699"/>
                <a:gd name="connsiteX23" fmla="*/ 441355 w 3340699"/>
                <a:gd name="connsiteY23" fmla="*/ 2601021 h 3340699"/>
                <a:gd name="connsiteX24" fmla="*/ 475932 w 3340699"/>
                <a:gd name="connsiteY24" fmla="*/ 2843112 h 3340699"/>
                <a:gd name="connsiteX25" fmla="*/ 707720 w 3340699"/>
                <a:gd name="connsiteY25" fmla="*/ 3038844 h 3340699"/>
                <a:gd name="connsiteX26" fmla="*/ 952026 w 3340699"/>
                <a:gd name="connsiteY26" fmla="*/ 3032222 h 3340699"/>
                <a:gd name="connsiteX27" fmla="*/ 1103608 w 3340699"/>
                <a:gd name="connsiteY27" fmla="*/ 2890205 h 3340699"/>
                <a:gd name="connsiteX28" fmla="*/ 1414860 w 3340699"/>
                <a:gd name="connsiteY28" fmla="*/ 2991751 h 3340699"/>
                <a:gd name="connsiteX29" fmla="*/ 1456810 w 3340699"/>
                <a:gd name="connsiteY29" fmla="*/ 3199257 h 3340699"/>
                <a:gd name="connsiteX30" fmla="*/ 1652542 w 3340699"/>
                <a:gd name="connsiteY30" fmla="*/ 3346424 h 3340699"/>
                <a:gd name="connsiteX31" fmla="*/ 1954971 w 3340699"/>
                <a:gd name="connsiteY31" fmla="*/ 3320670 h 3340699"/>
                <a:gd name="connsiteX32" fmla="*/ 2123478 w 3340699"/>
                <a:gd name="connsiteY32" fmla="*/ 3143333 h 3340699"/>
                <a:gd name="connsiteX33" fmla="*/ 2130101 w 3340699"/>
                <a:gd name="connsiteY33" fmla="*/ 2940235 h 3340699"/>
                <a:gd name="connsiteX34" fmla="*/ 2441352 w 3340699"/>
                <a:gd name="connsiteY34" fmla="*/ 2782773 h 3340699"/>
                <a:gd name="connsiteX35" fmla="*/ 2608395 w 3340699"/>
                <a:gd name="connsiteY35" fmla="*/ 2893149 h 3340699"/>
                <a:gd name="connsiteX36" fmla="*/ 2850485 w 3340699"/>
                <a:gd name="connsiteY36" fmla="*/ 2858564 h 3340699"/>
                <a:gd name="connsiteX37" fmla="*/ 3046218 w 3340699"/>
                <a:gd name="connsiteY37" fmla="*/ 2626776 h 3340699"/>
                <a:gd name="connsiteX38" fmla="*/ 3039595 w 3340699"/>
                <a:gd name="connsiteY38" fmla="*/ 2382478 h 3340699"/>
                <a:gd name="connsiteX39" fmla="*/ 2904930 w 3340699"/>
                <a:gd name="connsiteY39" fmla="*/ 2239733 h 3340699"/>
                <a:gd name="connsiteX40" fmla="*/ 3010890 w 3340699"/>
                <a:gd name="connsiteY40" fmla="*/ 1911542 h 3340699"/>
                <a:gd name="connsiteX41" fmla="*/ 3194849 w 3340699"/>
                <a:gd name="connsiteY41" fmla="*/ 1874015 h 3340699"/>
                <a:gd name="connsiteX42" fmla="*/ 3342016 w 3340699"/>
                <a:gd name="connsiteY42" fmla="*/ 1678274 h 3340699"/>
                <a:gd name="connsiteX43" fmla="*/ 3316262 w 3340699"/>
                <a:gd name="connsiteY43" fmla="*/ 1375845 h 3340699"/>
                <a:gd name="connsiteX44" fmla="*/ 3138926 w 3340699"/>
                <a:gd name="connsiteY44" fmla="*/ 1207339 h 3340699"/>
                <a:gd name="connsiteX45" fmla="*/ 2954231 w 3340699"/>
                <a:gd name="connsiteY45" fmla="*/ 1201452 h 3340699"/>
                <a:gd name="connsiteX46" fmla="*/ 2800441 w 3340699"/>
                <a:gd name="connsiteY46" fmla="*/ 898287 h 3340699"/>
                <a:gd name="connsiteX47" fmla="*/ 2901243 w 3340699"/>
                <a:gd name="connsiteY47" fmla="*/ 746705 h 3340699"/>
                <a:gd name="connsiteX48" fmla="*/ 2868130 w 3340699"/>
                <a:gd name="connsiteY48" fmla="*/ 503893 h 3340699"/>
                <a:gd name="connsiteX49" fmla="*/ 1728334 w 3340699"/>
                <a:gd name="connsiteY49" fmla="*/ 2252234 h 3340699"/>
                <a:gd name="connsiteX50" fmla="*/ 1085941 w 3340699"/>
                <a:gd name="connsiteY50" fmla="*/ 1709930 h 3340699"/>
                <a:gd name="connsiteX51" fmla="*/ 1628245 w 3340699"/>
                <a:gd name="connsiteY51" fmla="*/ 1067537 h 3340699"/>
                <a:gd name="connsiteX52" fmla="*/ 2270638 w 3340699"/>
                <a:gd name="connsiteY52" fmla="*/ 1609849 h 3340699"/>
                <a:gd name="connsiteX53" fmla="*/ 1728334 w 3340699"/>
                <a:gd name="connsiteY53" fmla="*/ 2252234 h 3340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40699" h="3340699">
                  <a:moveTo>
                    <a:pt x="2868130" y="503893"/>
                  </a:moveTo>
                  <a:lnTo>
                    <a:pt x="2636341" y="308161"/>
                  </a:lnTo>
                  <a:cubicBezTo>
                    <a:pt x="2564973" y="247822"/>
                    <a:pt x="2459741" y="250766"/>
                    <a:pt x="2392051" y="314783"/>
                  </a:cubicBezTo>
                  <a:lnTo>
                    <a:pt x="2264015" y="434725"/>
                  </a:lnTo>
                  <a:cubicBezTo>
                    <a:pt x="2155855" y="382480"/>
                    <a:pt x="2041064" y="345689"/>
                    <a:pt x="1922587" y="324349"/>
                  </a:cubicBezTo>
                  <a:lnTo>
                    <a:pt x="1886546" y="147748"/>
                  </a:lnTo>
                  <a:cubicBezTo>
                    <a:pt x="1868150" y="56504"/>
                    <a:pt x="1783529" y="-6777"/>
                    <a:pt x="1690799" y="581"/>
                  </a:cubicBezTo>
                  <a:lnTo>
                    <a:pt x="1388369" y="26335"/>
                  </a:lnTo>
                  <a:cubicBezTo>
                    <a:pt x="1295654" y="34429"/>
                    <a:pt x="1222806" y="110221"/>
                    <a:pt x="1219863" y="203672"/>
                  </a:cubicBezTo>
                  <a:lnTo>
                    <a:pt x="1213984" y="383216"/>
                  </a:lnTo>
                  <a:cubicBezTo>
                    <a:pt x="1097714" y="425159"/>
                    <a:pt x="988074" y="482554"/>
                    <a:pt x="888000" y="554666"/>
                  </a:cubicBezTo>
                  <a:lnTo>
                    <a:pt x="734954" y="453121"/>
                  </a:lnTo>
                  <a:cubicBezTo>
                    <a:pt x="656940" y="401612"/>
                    <a:pt x="553194" y="416329"/>
                    <a:pt x="492863" y="487705"/>
                  </a:cubicBezTo>
                  <a:lnTo>
                    <a:pt x="297131" y="720965"/>
                  </a:lnTo>
                  <a:cubicBezTo>
                    <a:pt x="236785" y="792341"/>
                    <a:pt x="239728" y="897566"/>
                    <a:pt x="303738" y="965263"/>
                  </a:cubicBezTo>
                  <a:lnTo>
                    <a:pt x="437668" y="1108008"/>
                  </a:lnTo>
                  <a:cubicBezTo>
                    <a:pt x="391303" y="1212497"/>
                    <a:pt x="358190" y="1322144"/>
                    <a:pt x="339066" y="1434720"/>
                  </a:cubicBezTo>
                  <a:lnTo>
                    <a:pt x="147748" y="1473719"/>
                  </a:lnTo>
                  <a:cubicBezTo>
                    <a:pt x="56505" y="1492115"/>
                    <a:pt x="-6777" y="1576736"/>
                    <a:pt x="581" y="1669459"/>
                  </a:cubicBezTo>
                  <a:lnTo>
                    <a:pt x="26335" y="1971888"/>
                  </a:lnTo>
                  <a:cubicBezTo>
                    <a:pt x="34430" y="2064604"/>
                    <a:pt x="110221" y="2137451"/>
                    <a:pt x="203672" y="2140395"/>
                  </a:cubicBezTo>
                  <a:lnTo>
                    <a:pt x="410442" y="2147010"/>
                  </a:lnTo>
                  <a:cubicBezTo>
                    <a:pt x="447985" y="2245612"/>
                    <a:pt x="497278" y="2339071"/>
                    <a:pt x="556874" y="2426628"/>
                  </a:cubicBezTo>
                  <a:lnTo>
                    <a:pt x="441355" y="2601021"/>
                  </a:lnTo>
                  <a:cubicBezTo>
                    <a:pt x="389846" y="2679020"/>
                    <a:pt x="404563" y="2782773"/>
                    <a:pt x="475932" y="2843112"/>
                  </a:cubicBezTo>
                  <a:lnTo>
                    <a:pt x="707720" y="3038844"/>
                  </a:lnTo>
                  <a:cubicBezTo>
                    <a:pt x="779104" y="3099183"/>
                    <a:pt x="884321" y="3096240"/>
                    <a:pt x="952026" y="3032222"/>
                  </a:cubicBezTo>
                  <a:lnTo>
                    <a:pt x="1103608" y="2890205"/>
                  </a:lnTo>
                  <a:cubicBezTo>
                    <a:pt x="1202946" y="2936563"/>
                    <a:pt x="1307427" y="2971147"/>
                    <a:pt x="1414860" y="2991751"/>
                  </a:cubicBezTo>
                  <a:lnTo>
                    <a:pt x="1456810" y="3199257"/>
                  </a:lnTo>
                  <a:cubicBezTo>
                    <a:pt x="1475206" y="3290501"/>
                    <a:pt x="1559827" y="3353782"/>
                    <a:pt x="1652542" y="3346424"/>
                  </a:cubicBezTo>
                  <a:lnTo>
                    <a:pt x="1954971" y="3320670"/>
                  </a:lnTo>
                  <a:cubicBezTo>
                    <a:pt x="2047687" y="3312576"/>
                    <a:pt x="2120535" y="3236792"/>
                    <a:pt x="2123478" y="3143333"/>
                  </a:cubicBezTo>
                  <a:lnTo>
                    <a:pt x="2130101" y="2940235"/>
                  </a:lnTo>
                  <a:cubicBezTo>
                    <a:pt x="2240476" y="2901236"/>
                    <a:pt x="2344957" y="2848255"/>
                    <a:pt x="2441352" y="2782773"/>
                  </a:cubicBezTo>
                  <a:lnTo>
                    <a:pt x="2608395" y="2893149"/>
                  </a:lnTo>
                  <a:cubicBezTo>
                    <a:pt x="2686393" y="2944657"/>
                    <a:pt x="2790139" y="2929941"/>
                    <a:pt x="2850485" y="2858564"/>
                  </a:cubicBezTo>
                  <a:lnTo>
                    <a:pt x="3046218" y="2626776"/>
                  </a:lnTo>
                  <a:cubicBezTo>
                    <a:pt x="3106549" y="2555399"/>
                    <a:pt x="3103606" y="2450175"/>
                    <a:pt x="3039595" y="2382478"/>
                  </a:cubicBezTo>
                  <a:lnTo>
                    <a:pt x="2904930" y="2239733"/>
                  </a:lnTo>
                  <a:cubicBezTo>
                    <a:pt x="2954238" y="2135244"/>
                    <a:pt x="2990301" y="2024868"/>
                    <a:pt x="3010890" y="1911542"/>
                  </a:cubicBezTo>
                  <a:lnTo>
                    <a:pt x="3194849" y="1874015"/>
                  </a:lnTo>
                  <a:cubicBezTo>
                    <a:pt x="3286093" y="1855619"/>
                    <a:pt x="3349375" y="1770997"/>
                    <a:pt x="3342016" y="1678274"/>
                  </a:cubicBezTo>
                  <a:lnTo>
                    <a:pt x="3316262" y="1375845"/>
                  </a:lnTo>
                  <a:cubicBezTo>
                    <a:pt x="3308168" y="1283130"/>
                    <a:pt x="3232377" y="1210282"/>
                    <a:pt x="3138926" y="1207339"/>
                  </a:cubicBezTo>
                  <a:lnTo>
                    <a:pt x="2954231" y="1201452"/>
                  </a:lnTo>
                  <a:cubicBezTo>
                    <a:pt x="2915959" y="1094020"/>
                    <a:pt x="2864451" y="992482"/>
                    <a:pt x="2800441" y="898287"/>
                  </a:cubicBezTo>
                  <a:lnTo>
                    <a:pt x="2901243" y="746705"/>
                  </a:lnTo>
                  <a:cubicBezTo>
                    <a:pt x="2954231" y="668721"/>
                    <a:pt x="2939514" y="564232"/>
                    <a:pt x="2868130" y="503893"/>
                  </a:cubicBezTo>
                  <a:close/>
                  <a:moveTo>
                    <a:pt x="1728334" y="2252234"/>
                  </a:moveTo>
                  <a:cubicBezTo>
                    <a:pt x="1401622" y="2280204"/>
                    <a:pt x="1113159" y="2036634"/>
                    <a:pt x="1085941" y="1709930"/>
                  </a:cubicBezTo>
                  <a:cubicBezTo>
                    <a:pt x="1057971" y="1383219"/>
                    <a:pt x="1301548" y="1094763"/>
                    <a:pt x="1628245" y="1067537"/>
                  </a:cubicBezTo>
                  <a:cubicBezTo>
                    <a:pt x="1954957" y="1039575"/>
                    <a:pt x="2243420" y="1283145"/>
                    <a:pt x="2270638" y="1609849"/>
                  </a:cubicBezTo>
                  <a:cubicBezTo>
                    <a:pt x="2298607" y="1936568"/>
                    <a:pt x="2055030" y="2225016"/>
                    <a:pt x="1728334" y="2252234"/>
                  </a:cubicBezTo>
                  <a:close/>
                </a:path>
              </a:pathLst>
            </a:custGeom>
            <a:grpFill/>
            <a:ln w="7358" cap="flat">
              <a:noFill/>
              <a:prstDash val="solid"/>
              <a:miter/>
            </a:ln>
          </p:spPr>
          <p:txBody>
            <a:bodyPr rtlCol="0" anchor="ctr"/>
            <a:lstStyle/>
            <a:p>
              <a:endParaRPr lang="en-US"/>
            </a:p>
          </p:txBody>
        </p:sp>
        <p:sp>
          <p:nvSpPr>
            <p:cNvPr id="45" name="Freeform: Shape 44">
              <a:extLst>
                <a:ext uri="{FF2B5EF4-FFF2-40B4-BE49-F238E27FC236}">
                  <a16:creationId xmlns="" xmlns:a16="http://schemas.microsoft.com/office/drawing/2014/main" id="{475663BA-BC1B-4495-80E7-E09352FC8282}"/>
                </a:ext>
              </a:extLst>
            </p:cNvPr>
            <p:cNvSpPr/>
            <p:nvPr/>
          </p:nvSpPr>
          <p:spPr>
            <a:xfrm>
              <a:off x="4008408" y="4111370"/>
              <a:ext cx="2707880" cy="2707880"/>
            </a:xfrm>
            <a:custGeom>
              <a:avLst/>
              <a:gdLst>
                <a:gd name="connsiteX0" fmla="*/ 167058 w 2707879"/>
                <a:gd name="connsiteY0" fmla="*/ 1072145 h 2707879"/>
                <a:gd name="connsiteX1" fmla="*/ 2231 w 2707879"/>
                <a:gd name="connsiteY1" fmla="*/ 1253161 h 2707879"/>
                <a:gd name="connsiteX2" fmla="*/ 23 w 2707879"/>
                <a:gd name="connsiteY2" fmla="*/ 1439328 h 2707879"/>
                <a:gd name="connsiteX3" fmla="*/ 160436 w 2707879"/>
                <a:gd name="connsiteY3" fmla="*/ 1624030 h 2707879"/>
                <a:gd name="connsiteX4" fmla="*/ 297301 w 2707879"/>
                <a:gd name="connsiteY4" fmla="*/ 1641683 h 2707879"/>
                <a:gd name="connsiteX5" fmla="*/ 394432 w 2707879"/>
                <a:gd name="connsiteY5" fmla="*/ 1879365 h 2707879"/>
                <a:gd name="connsiteX6" fmla="*/ 306131 w 2707879"/>
                <a:gd name="connsiteY6" fmla="*/ 1988269 h 2707879"/>
                <a:gd name="connsiteX7" fmla="*/ 317169 w 2707879"/>
                <a:gd name="connsiteY7" fmla="*/ 2232567 h 2707879"/>
                <a:gd name="connsiteX8" fmla="*/ 447412 w 2707879"/>
                <a:gd name="connsiteY8" fmla="*/ 2365754 h 2707879"/>
                <a:gd name="connsiteX9" fmla="*/ 691710 w 2707879"/>
                <a:gd name="connsiteY9" fmla="*/ 2382678 h 2707879"/>
                <a:gd name="connsiteX10" fmla="*/ 801342 w 2707879"/>
                <a:gd name="connsiteY10" fmla="*/ 2298057 h 2707879"/>
                <a:gd name="connsiteX11" fmla="*/ 1045640 w 2707879"/>
                <a:gd name="connsiteY11" fmla="*/ 2404753 h 2707879"/>
                <a:gd name="connsiteX12" fmla="*/ 1060357 w 2707879"/>
                <a:gd name="connsiteY12" fmla="*/ 2546034 h 2707879"/>
                <a:gd name="connsiteX13" fmla="*/ 1241373 w 2707879"/>
                <a:gd name="connsiteY13" fmla="*/ 2710861 h 2707879"/>
                <a:gd name="connsiteX14" fmla="*/ 1427547 w 2707879"/>
                <a:gd name="connsiteY14" fmla="*/ 2713069 h 2707879"/>
                <a:gd name="connsiteX15" fmla="*/ 1612242 w 2707879"/>
                <a:gd name="connsiteY15" fmla="*/ 2552656 h 2707879"/>
                <a:gd name="connsiteX16" fmla="*/ 1629166 w 2707879"/>
                <a:gd name="connsiteY16" fmla="*/ 2418734 h 2707879"/>
                <a:gd name="connsiteX17" fmla="*/ 1894067 w 2707879"/>
                <a:gd name="connsiteY17" fmla="*/ 2315717 h 2707879"/>
                <a:gd name="connsiteX18" fmla="*/ 1997085 w 2707879"/>
                <a:gd name="connsiteY18" fmla="*/ 2398866 h 2707879"/>
                <a:gd name="connsiteX19" fmla="*/ 2241390 w 2707879"/>
                <a:gd name="connsiteY19" fmla="*/ 2387829 h 2707879"/>
                <a:gd name="connsiteX20" fmla="*/ 2374576 w 2707879"/>
                <a:gd name="connsiteY20" fmla="*/ 2257586 h 2707879"/>
                <a:gd name="connsiteX21" fmla="*/ 2391508 w 2707879"/>
                <a:gd name="connsiteY21" fmla="*/ 2013288 h 2707879"/>
                <a:gd name="connsiteX22" fmla="*/ 2312759 w 2707879"/>
                <a:gd name="connsiteY22" fmla="*/ 1910999 h 2707879"/>
                <a:gd name="connsiteX23" fmla="*/ 2424613 w 2707879"/>
                <a:gd name="connsiteY23" fmla="*/ 1653456 h 2707879"/>
                <a:gd name="connsiteX24" fmla="*/ 2546762 w 2707879"/>
                <a:gd name="connsiteY24" fmla="*/ 1640947 h 2707879"/>
                <a:gd name="connsiteX25" fmla="*/ 2711590 w 2707879"/>
                <a:gd name="connsiteY25" fmla="*/ 1459931 h 2707879"/>
                <a:gd name="connsiteX26" fmla="*/ 2713789 w 2707879"/>
                <a:gd name="connsiteY26" fmla="*/ 1273757 h 2707879"/>
                <a:gd name="connsiteX27" fmla="*/ 2553385 w 2707879"/>
                <a:gd name="connsiteY27" fmla="*/ 1089062 h 2707879"/>
                <a:gd name="connsiteX28" fmla="*/ 2434171 w 2707879"/>
                <a:gd name="connsiteY28" fmla="*/ 1073609 h 2707879"/>
                <a:gd name="connsiteX29" fmla="*/ 2333369 w 2707879"/>
                <a:gd name="connsiteY29" fmla="*/ 816066 h 2707879"/>
                <a:gd name="connsiteX30" fmla="*/ 2407689 w 2707879"/>
                <a:gd name="connsiteY30" fmla="*/ 724822 h 2707879"/>
                <a:gd name="connsiteX31" fmla="*/ 2396651 w 2707879"/>
                <a:gd name="connsiteY31" fmla="*/ 480524 h 2707879"/>
                <a:gd name="connsiteX32" fmla="*/ 2266416 w 2707879"/>
                <a:gd name="connsiteY32" fmla="*/ 347338 h 2707879"/>
                <a:gd name="connsiteX33" fmla="*/ 2022110 w 2707879"/>
                <a:gd name="connsiteY33" fmla="*/ 330414 h 2707879"/>
                <a:gd name="connsiteX34" fmla="*/ 1933067 w 2707879"/>
                <a:gd name="connsiteY34" fmla="*/ 398847 h 2707879"/>
                <a:gd name="connsiteX35" fmla="*/ 1665229 w 2707879"/>
                <a:gd name="connsiteY35" fmla="*/ 282585 h 2707879"/>
                <a:gd name="connsiteX36" fmla="*/ 1653449 w 2707879"/>
                <a:gd name="connsiteY36" fmla="*/ 167058 h 2707879"/>
                <a:gd name="connsiteX37" fmla="*/ 1472433 w 2707879"/>
                <a:gd name="connsiteY37" fmla="*/ 2230 h 2707879"/>
                <a:gd name="connsiteX38" fmla="*/ 1286266 w 2707879"/>
                <a:gd name="connsiteY38" fmla="*/ 23 h 2707879"/>
                <a:gd name="connsiteX39" fmla="*/ 1101564 w 2707879"/>
                <a:gd name="connsiteY39" fmla="*/ 160435 h 2707879"/>
                <a:gd name="connsiteX40" fmla="*/ 1086847 w 2707879"/>
                <a:gd name="connsiteY40" fmla="*/ 275233 h 2707879"/>
                <a:gd name="connsiteX41" fmla="*/ 809444 w 2707879"/>
                <a:gd name="connsiteY41" fmla="*/ 388545 h 2707879"/>
                <a:gd name="connsiteX42" fmla="*/ 717464 w 2707879"/>
                <a:gd name="connsiteY42" fmla="*/ 313489 h 2707879"/>
                <a:gd name="connsiteX43" fmla="*/ 473159 w 2707879"/>
                <a:gd name="connsiteY43" fmla="*/ 324527 h 2707879"/>
                <a:gd name="connsiteX44" fmla="*/ 339237 w 2707879"/>
                <a:gd name="connsiteY44" fmla="*/ 455513 h 2707879"/>
                <a:gd name="connsiteX45" fmla="*/ 322312 w 2707879"/>
                <a:gd name="connsiteY45" fmla="*/ 699804 h 2707879"/>
                <a:gd name="connsiteX46" fmla="*/ 401047 w 2707879"/>
                <a:gd name="connsiteY46" fmla="*/ 801357 h 2707879"/>
                <a:gd name="connsiteX47" fmla="*/ 295822 w 2707879"/>
                <a:gd name="connsiteY47" fmla="*/ 1058900 h 2707879"/>
                <a:gd name="connsiteX48" fmla="*/ 167058 w 2707879"/>
                <a:gd name="connsiteY48" fmla="*/ 1072145 h 2707879"/>
                <a:gd name="connsiteX49" fmla="*/ 1368680 w 2707879"/>
                <a:gd name="connsiteY49" fmla="*/ 861688 h 2707879"/>
                <a:gd name="connsiteX50" fmla="*/ 1846974 w 2707879"/>
                <a:gd name="connsiteY50" fmla="*/ 1351763 h 2707879"/>
                <a:gd name="connsiteX51" fmla="*/ 1356899 w 2707879"/>
                <a:gd name="connsiteY51" fmla="*/ 1830057 h 2707879"/>
                <a:gd name="connsiteX52" fmla="*/ 878605 w 2707879"/>
                <a:gd name="connsiteY52" fmla="*/ 1339982 h 2707879"/>
                <a:gd name="connsiteX53" fmla="*/ 1368680 w 2707879"/>
                <a:gd name="connsiteY53" fmla="*/ 861688 h 270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707879" h="2707879">
                  <a:moveTo>
                    <a:pt x="167058" y="1072145"/>
                  </a:moveTo>
                  <a:cubicBezTo>
                    <a:pt x="74343" y="1081711"/>
                    <a:pt x="2966" y="1159702"/>
                    <a:pt x="2231" y="1253161"/>
                  </a:cubicBezTo>
                  <a:lnTo>
                    <a:pt x="23" y="1439328"/>
                  </a:lnTo>
                  <a:cubicBezTo>
                    <a:pt x="-1449" y="1532779"/>
                    <a:pt x="67720" y="1612249"/>
                    <a:pt x="160436" y="1624030"/>
                  </a:cubicBezTo>
                  <a:lnTo>
                    <a:pt x="297301" y="1641683"/>
                  </a:lnTo>
                  <a:cubicBezTo>
                    <a:pt x="320112" y="1724839"/>
                    <a:pt x="352489" y="1804310"/>
                    <a:pt x="394432" y="1879365"/>
                  </a:cubicBezTo>
                  <a:lnTo>
                    <a:pt x="306131" y="1988269"/>
                  </a:lnTo>
                  <a:cubicBezTo>
                    <a:pt x="247264" y="2061110"/>
                    <a:pt x="251679" y="2165606"/>
                    <a:pt x="317169" y="2232567"/>
                  </a:cubicBezTo>
                  <a:lnTo>
                    <a:pt x="447412" y="2365754"/>
                  </a:lnTo>
                  <a:cubicBezTo>
                    <a:pt x="512901" y="2432715"/>
                    <a:pt x="617390" y="2440073"/>
                    <a:pt x="691710" y="2382678"/>
                  </a:cubicBezTo>
                  <a:lnTo>
                    <a:pt x="801342" y="2298057"/>
                  </a:lnTo>
                  <a:cubicBezTo>
                    <a:pt x="878605" y="2343679"/>
                    <a:pt x="960290" y="2379742"/>
                    <a:pt x="1045640" y="2404753"/>
                  </a:cubicBezTo>
                  <a:lnTo>
                    <a:pt x="1060357" y="2546034"/>
                  </a:lnTo>
                  <a:cubicBezTo>
                    <a:pt x="1069923" y="2638749"/>
                    <a:pt x="1147921" y="2710125"/>
                    <a:pt x="1241373" y="2710861"/>
                  </a:cubicBezTo>
                  <a:lnTo>
                    <a:pt x="1427547" y="2713069"/>
                  </a:lnTo>
                  <a:cubicBezTo>
                    <a:pt x="1520991" y="2714540"/>
                    <a:pt x="1600468" y="2645372"/>
                    <a:pt x="1612242" y="2552656"/>
                  </a:cubicBezTo>
                  <a:lnTo>
                    <a:pt x="1629166" y="2418734"/>
                  </a:lnTo>
                  <a:cubicBezTo>
                    <a:pt x="1721889" y="2395916"/>
                    <a:pt x="1810189" y="2361338"/>
                    <a:pt x="1894067" y="2315717"/>
                  </a:cubicBezTo>
                  <a:lnTo>
                    <a:pt x="1997085" y="2398866"/>
                  </a:lnTo>
                  <a:cubicBezTo>
                    <a:pt x="2069932" y="2457733"/>
                    <a:pt x="2174429" y="2453318"/>
                    <a:pt x="2241390" y="2387829"/>
                  </a:cubicBezTo>
                  <a:lnTo>
                    <a:pt x="2374576" y="2257586"/>
                  </a:lnTo>
                  <a:cubicBezTo>
                    <a:pt x="2441537" y="2192104"/>
                    <a:pt x="2448896" y="2087607"/>
                    <a:pt x="2391508" y="2013288"/>
                  </a:cubicBezTo>
                  <a:lnTo>
                    <a:pt x="2312759" y="1910999"/>
                  </a:lnTo>
                  <a:cubicBezTo>
                    <a:pt x="2361324" y="1830057"/>
                    <a:pt x="2398859" y="1743964"/>
                    <a:pt x="2424613" y="1653456"/>
                  </a:cubicBezTo>
                  <a:lnTo>
                    <a:pt x="2546762" y="1640947"/>
                  </a:lnTo>
                  <a:cubicBezTo>
                    <a:pt x="2639477" y="1631381"/>
                    <a:pt x="2710846" y="1553382"/>
                    <a:pt x="2711590" y="1459931"/>
                  </a:cubicBezTo>
                  <a:lnTo>
                    <a:pt x="2713789" y="1273757"/>
                  </a:lnTo>
                  <a:cubicBezTo>
                    <a:pt x="2715269" y="1180313"/>
                    <a:pt x="2646100" y="1100835"/>
                    <a:pt x="2553385" y="1089062"/>
                  </a:cubicBezTo>
                  <a:lnTo>
                    <a:pt x="2434171" y="1073609"/>
                  </a:lnTo>
                  <a:cubicBezTo>
                    <a:pt x="2411361" y="983837"/>
                    <a:pt x="2377520" y="897008"/>
                    <a:pt x="2333369" y="816066"/>
                  </a:cubicBezTo>
                  <a:lnTo>
                    <a:pt x="2407689" y="724822"/>
                  </a:lnTo>
                  <a:cubicBezTo>
                    <a:pt x="2466556" y="651974"/>
                    <a:pt x="2462141" y="547486"/>
                    <a:pt x="2396651" y="480524"/>
                  </a:cubicBezTo>
                  <a:lnTo>
                    <a:pt x="2266416" y="347338"/>
                  </a:lnTo>
                  <a:cubicBezTo>
                    <a:pt x="2200926" y="280370"/>
                    <a:pt x="2096423" y="273011"/>
                    <a:pt x="2022110" y="330414"/>
                  </a:cubicBezTo>
                  <a:lnTo>
                    <a:pt x="1933067" y="398847"/>
                  </a:lnTo>
                  <a:cubicBezTo>
                    <a:pt x="1849189" y="348074"/>
                    <a:pt x="1759409" y="309075"/>
                    <a:pt x="1665229" y="282585"/>
                  </a:cubicBezTo>
                  <a:lnTo>
                    <a:pt x="1653449" y="167058"/>
                  </a:lnTo>
                  <a:cubicBezTo>
                    <a:pt x="1643883" y="74335"/>
                    <a:pt x="1565891" y="2967"/>
                    <a:pt x="1472433" y="2230"/>
                  </a:cubicBezTo>
                  <a:lnTo>
                    <a:pt x="1286266" y="23"/>
                  </a:lnTo>
                  <a:cubicBezTo>
                    <a:pt x="1192815" y="-1449"/>
                    <a:pt x="1113344" y="67720"/>
                    <a:pt x="1101564" y="160435"/>
                  </a:cubicBezTo>
                  <a:lnTo>
                    <a:pt x="1086847" y="275233"/>
                  </a:lnTo>
                  <a:cubicBezTo>
                    <a:pt x="989724" y="300244"/>
                    <a:pt x="896272" y="338515"/>
                    <a:pt x="809444" y="388545"/>
                  </a:cubicBezTo>
                  <a:lnTo>
                    <a:pt x="717464" y="313489"/>
                  </a:lnTo>
                  <a:cubicBezTo>
                    <a:pt x="644616" y="254622"/>
                    <a:pt x="540120" y="259045"/>
                    <a:pt x="473159" y="324527"/>
                  </a:cubicBezTo>
                  <a:lnTo>
                    <a:pt x="339237" y="455513"/>
                  </a:lnTo>
                  <a:cubicBezTo>
                    <a:pt x="272275" y="520996"/>
                    <a:pt x="264917" y="625492"/>
                    <a:pt x="322312" y="699804"/>
                  </a:cubicBezTo>
                  <a:lnTo>
                    <a:pt x="401047" y="801357"/>
                  </a:lnTo>
                  <a:cubicBezTo>
                    <a:pt x="355425" y="882299"/>
                    <a:pt x="319369" y="968384"/>
                    <a:pt x="295822" y="1058900"/>
                  </a:cubicBezTo>
                  <a:lnTo>
                    <a:pt x="167058" y="1072145"/>
                  </a:lnTo>
                  <a:close/>
                  <a:moveTo>
                    <a:pt x="1368680" y="861688"/>
                  </a:moveTo>
                  <a:cubicBezTo>
                    <a:pt x="1635789" y="864631"/>
                    <a:pt x="1849910" y="1084654"/>
                    <a:pt x="1846974" y="1351763"/>
                  </a:cubicBezTo>
                  <a:cubicBezTo>
                    <a:pt x="1844030" y="1618872"/>
                    <a:pt x="1624008" y="1832993"/>
                    <a:pt x="1356899" y="1830057"/>
                  </a:cubicBezTo>
                  <a:cubicBezTo>
                    <a:pt x="1089790" y="1827114"/>
                    <a:pt x="875669" y="1607098"/>
                    <a:pt x="878605" y="1339982"/>
                  </a:cubicBezTo>
                  <a:cubicBezTo>
                    <a:pt x="881556" y="1072881"/>
                    <a:pt x="1101571" y="858752"/>
                    <a:pt x="1368680" y="861688"/>
                  </a:cubicBezTo>
                  <a:close/>
                </a:path>
              </a:pathLst>
            </a:custGeom>
            <a:grpFill/>
            <a:ln w="7358" cap="flat">
              <a:noFill/>
              <a:prstDash val="solid"/>
              <a:miter/>
            </a:ln>
          </p:spPr>
          <p:txBody>
            <a:bodyPr rtlCol="0" anchor="ctr"/>
            <a:lstStyle/>
            <a:p>
              <a:endParaRPr lang="en-US"/>
            </a:p>
          </p:txBody>
        </p:sp>
      </p:grpSp>
      <p:sp>
        <p:nvSpPr>
          <p:cNvPr id="54" name="TextBox 53">
            <a:extLst>
              <a:ext uri="{FF2B5EF4-FFF2-40B4-BE49-F238E27FC236}">
                <a16:creationId xmlns="" xmlns:a16="http://schemas.microsoft.com/office/drawing/2014/main" id="{00FB97A9-EA78-482C-864F-56E5A7DAAC44}"/>
              </a:ext>
            </a:extLst>
          </p:cNvPr>
          <p:cNvSpPr txBox="1"/>
          <p:nvPr/>
        </p:nvSpPr>
        <p:spPr>
          <a:xfrm>
            <a:off x="7207627" y="2650598"/>
            <a:ext cx="1298753" cy="276999"/>
          </a:xfrm>
          <a:prstGeom prst="rect">
            <a:avLst/>
          </a:prstGeom>
          <a:noFill/>
        </p:spPr>
        <p:txBody>
          <a:bodyPr wrap="none" rtlCol="0" anchor="ctr">
            <a:spAutoFit/>
          </a:bodyPr>
          <a:lstStyle/>
          <a:p>
            <a:r>
              <a:rPr lang="en-US" sz="1200" b="1" i="1">
                <a:latin typeface="+mj-lt"/>
              </a:rPr>
              <a:t>DESCRIPTION</a:t>
            </a:r>
          </a:p>
        </p:txBody>
      </p:sp>
      <p:sp>
        <p:nvSpPr>
          <p:cNvPr id="13" name="Parallelogram 12">
            <a:extLst>
              <a:ext uri="{FF2B5EF4-FFF2-40B4-BE49-F238E27FC236}">
                <a16:creationId xmlns="" xmlns:a16="http://schemas.microsoft.com/office/drawing/2014/main" id="{0572DBC8-A956-4342-BD24-B28AEFA18B07}"/>
              </a:ext>
            </a:extLst>
          </p:cNvPr>
          <p:cNvSpPr/>
          <p:nvPr/>
        </p:nvSpPr>
        <p:spPr>
          <a:xfrm>
            <a:off x="8741079" y="1821897"/>
            <a:ext cx="1283230" cy="810370"/>
          </a:xfrm>
          <a:prstGeom prst="parallelogram">
            <a:avLst>
              <a:gd name="adj" fmla="val 44583"/>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7" name="Graphic 46">
            <a:extLst>
              <a:ext uri="{FF2B5EF4-FFF2-40B4-BE49-F238E27FC236}">
                <a16:creationId xmlns="" xmlns:a16="http://schemas.microsoft.com/office/drawing/2014/main" id="{D4FA4C71-430A-4390-BE59-A1AFDB54EF4A}"/>
              </a:ext>
            </a:extLst>
          </p:cNvPr>
          <p:cNvSpPr/>
          <p:nvPr/>
        </p:nvSpPr>
        <p:spPr>
          <a:xfrm>
            <a:off x="9127588" y="1972476"/>
            <a:ext cx="510209" cy="509212"/>
          </a:xfrm>
          <a:custGeom>
            <a:avLst/>
            <a:gdLst>
              <a:gd name="connsiteX0" fmla="*/ 2140866 w 2205480"/>
              <a:gd name="connsiteY0" fmla="*/ 159178 h 2201172"/>
              <a:gd name="connsiteX1" fmla="*/ 1857845 w 2205480"/>
              <a:gd name="connsiteY1" fmla="*/ 159178 h 2201172"/>
              <a:gd name="connsiteX2" fmla="*/ 1859444 w 2205480"/>
              <a:gd name="connsiteY2" fmla="*/ 64614 h 2201172"/>
              <a:gd name="connsiteX3" fmla="*/ 1794830 w 2205480"/>
              <a:gd name="connsiteY3" fmla="*/ 0 h 2201172"/>
              <a:gd name="connsiteX4" fmla="*/ 410667 w 2205480"/>
              <a:gd name="connsiteY4" fmla="*/ 0 h 2201172"/>
              <a:gd name="connsiteX5" fmla="*/ 346053 w 2205480"/>
              <a:gd name="connsiteY5" fmla="*/ 64614 h 2201172"/>
              <a:gd name="connsiteX6" fmla="*/ 347635 w 2205480"/>
              <a:gd name="connsiteY6" fmla="*/ 159178 h 2201172"/>
              <a:gd name="connsiteX7" fmla="*/ 64614 w 2205480"/>
              <a:gd name="connsiteY7" fmla="*/ 159178 h 2201172"/>
              <a:gd name="connsiteX8" fmla="*/ 0 w 2205480"/>
              <a:gd name="connsiteY8" fmla="*/ 223792 h 2201172"/>
              <a:gd name="connsiteX9" fmla="*/ 213057 w 2205480"/>
              <a:gd name="connsiteY9" fmla="*/ 992930 h 2201172"/>
              <a:gd name="connsiteX10" fmla="*/ 725171 w 2205480"/>
              <a:gd name="connsiteY10" fmla="*/ 1325523 h 2201172"/>
              <a:gd name="connsiteX11" fmla="*/ 865100 w 2205480"/>
              <a:gd name="connsiteY11" fmla="*/ 1443022 h 2201172"/>
              <a:gd name="connsiteX12" fmla="*/ 865100 w 2205480"/>
              <a:gd name="connsiteY12" fmla="*/ 1730199 h 2201172"/>
              <a:gd name="connsiteX13" fmla="*/ 756704 w 2205480"/>
              <a:gd name="connsiteY13" fmla="*/ 1730199 h 2201172"/>
              <a:gd name="connsiteX14" fmla="*/ 519063 w 2205480"/>
              <a:gd name="connsiteY14" fmla="*/ 1967840 h 2201172"/>
              <a:gd name="connsiteX15" fmla="*/ 519063 w 2205480"/>
              <a:gd name="connsiteY15" fmla="*/ 2076236 h 2201172"/>
              <a:gd name="connsiteX16" fmla="*/ 514470 w 2205480"/>
              <a:gd name="connsiteY16" fmla="*/ 2076236 h 2201172"/>
              <a:gd name="connsiteX17" fmla="*/ 449856 w 2205480"/>
              <a:gd name="connsiteY17" fmla="*/ 2140850 h 2201172"/>
              <a:gd name="connsiteX18" fmla="*/ 514470 w 2205480"/>
              <a:gd name="connsiteY18" fmla="*/ 2205463 h 2201172"/>
              <a:gd name="connsiteX19" fmla="*/ 1691011 w 2205480"/>
              <a:gd name="connsiteY19" fmla="*/ 2205463 h 2201172"/>
              <a:gd name="connsiteX20" fmla="*/ 1755624 w 2205480"/>
              <a:gd name="connsiteY20" fmla="*/ 2140850 h 2201172"/>
              <a:gd name="connsiteX21" fmla="*/ 1691011 w 2205480"/>
              <a:gd name="connsiteY21" fmla="*/ 2076236 h 2201172"/>
              <a:gd name="connsiteX22" fmla="*/ 1686417 w 2205480"/>
              <a:gd name="connsiteY22" fmla="*/ 2076236 h 2201172"/>
              <a:gd name="connsiteX23" fmla="*/ 1686417 w 2205480"/>
              <a:gd name="connsiteY23" fmla="*/ 1967840 h 2201172"/>
              <a:gd name="connsiteX24" fmla="*/ 1448777 w 2205480"/>
              <a:gd name="connsiteY24" fmla="*/ 1730199 h 2201172"/>
              <a:gd name="connsiteX25" fmla="*/ 1340380 w 2205480"/>
              <a:gd name="connsiteY25" fmla="*/ 1730199 h 2201172"/>
              <a:gd name="connsiteX26" fmla="*/ 1340380 w 2205480"/>
              <a:gd name="connsiteY26" fmla="*/ 1443022 h 2201172"/>
              <a:gd name="connsiteX27" fmla="*/ 1480293 w 2205480"/>
              <a:gd name="connsiteY27" fmla="*/ 1325523 h 2201172"/>
              <a:gd name="connsiteX28" fmla="*/ 1992423 w 2205480"/>
              <a:gd name="connsiteY28" fmla="*/ 992930 h 2201172"/>
              <a:gd name="connsiteX29" fmla="*/ 2205480 w 2205480"/>
              <a:gd name="connsiteY29" fmla="*/ 223792 h 2201172"/>
              <a:gd name="connsiteX30" fmla="*/ 2140866 w 2205480"/>
              <a:gd name="connsiteY30" fmla="*/ 159178 h 2201172"/>
              <a:gd name="connsiteX31" fmla="*/ 320645 w 2205480"/>
              <a:gd name="connsiteY31" fmla="*/ 921351 h 2201172"/>
              <a:gd name="connsiteX32" fmla="*/ 130590 w 2205480"/>
              <a:gd name="connsiteY32" fmla="*/ 288406 h 2201172"/>
              <a:gd name="connsiteX33" fmla="*/ 354854 w 2205480"/>
              <a:gd name="connsiteY33" fmla="*/ 288406 h 2201172"/>
              <a:gd name="connsiteX34" fmla="*/ 555577 w 2205480"/>
              <a:gd name="connsiteY34" fmla="*/ 1072267 h 2201172"/>
              <a:gd name="connsiteX35" fmla="*/ 609522 w 2205480"/>
              <a:gd name="connsiteY35" fmla="*/ 1169945 h 2201172"/>
              <a:gd name="connsiteX36" fmla="*/ 320645 w 2205480"/>
              <a:gd name="connsiteY36" fmla="*/ 921351 h 2201172"/>
              <a:gd name="connsiteX37" fmla="*/ 1884835 w 2205480"/>
              <a:gd name="connsiteY37" fmla="*/ 921351 h 2201172"/>
              <a:gd name="connsiteX38" fmla="*/ 1595958 w 2205480"/>
              <a:gd name="connsiteY38" fmla="*/ 1169945 h 2201172"/>
              <a:gd name="connsiteX39" fmla="*/ 1649903 w 2205480"/>
              <a:gd name="connsiteY39" fmla="*/ 1072267 h 2201172"/>
              <a:gd name="connsiteX40" fmla="*/ 1850626 w 2205480"/>
              <a:gd name="connsiteY40" fmla="*/ 288406 h 2201172"/>
              <a:gd name="connsiteX41" fmla="*/ 2074890 w 2205480"/>
              <a:gd name="connsiteY41" fmla="*/ 288406 h 2201172"/>
              <a:gd name="connsiteX42" fmla="*/ 1884835 w 2205480"/>
              <a:gd name="connsiteY42" fmla="*/ 921351 h 2201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205480" h="2201172">
                <a:moveTo>
                  <a:pt x="2140866" y="159178"/>
                </a:moveTo>
                <a:lnTo>
                  <a:pt x="1857845" y="159178"/>
                </a:lnTo>
                <a:cubicBezTo>
                  <a:pt x="1858871" y="127831"/>
                  <a:pt x="1859444" y="96298"/>
                  <a:pt x="1859444" y="64614"/>
                </a:cubicBezTo>
                <a:cubicBezTo>
                  <a:pt x="1859444" y="28925"/>
                  <a:pt x="1830502" y="0"/>
                  <a:pt x="1794830" y="0"/>
                </a:cubicBezTo>
                <a:lnTo>
                  <a:pt x="410667" y="0"/>
                </a:lnTo>
                <a:cubicBezTo>
                  <a:pt x="374978" y="0"/>
                  <a:pt x="346053" y="28925"/>
                  <a:pt x="346053" y="64614"/>
                </a:cubicBezTo>
                <a:cubicBezTo>
                  <a:pt x="346053" y="96298"/>
                  <a:pt x="346609" y="127831"/>
                  <a:pt x="347635" y="159178"/>
                </a:cubicBezTo>
                <a:lnTo>
                  <a:pt x="64614" y="159178"/>
                </a:lnTo>
                <a:cubicBezTo>
                  <a:pt x="28925" y="159178"/>
                  <a:pt x="0" y="188103"/>
                  <a:pt x="0" y="223792"/>
                </a:cubicBezTo>
                <a:cubicBezTo>
                  <a:pt x="0" y="513309"/>
                  <a:pt x="75669" y="786453"/>
                  <a:pt x="213057" y="992930"/>
                </a:cubicBezTo>
                <a:cubicBezTo>
                  <a:pt x="348863" y="1197052"/>
                  <a:pt x="529765" y="1314131"/>
                  <a:pt x="725171" y="1325523"/>
                </a:cubicBezTo>
                <a:cubicBezTo>
                  <a:pt x="769475" y="1373730"/>
                  <a:pt x="816320" y="1413037"/>
                  <a:pt x="865100" y="1443022"/>
                </a:cubicBezTo>
                <a:lnTo>
                  <a:pt x="865100" y="1730199"/>
                </a:lnTo>
                <a:lnTo>
                  <a:pt x="756704" y="1730199"/>
                </a:lnTo>
                <a:cubicBezTo>
                  <a:pt x="625659" y="1730199"/>
                  <a:pt x="519063" y="1836812"/>
                  <a:pt x="519063" y="1967840"/>
                </a:cubicBezTo>
                <a:lnTo>
                  <a:pt x="519063" y="2076236"/>
                </a:lnTo>
                <a:lnTo>
                  <a:pt x="514470" y="2076236"/>
                </a:lnTo>
                <a:cubicBezTo>
                  <a:pt x="478781" y="2076236"/>
                  <a:pt x="449856" y="2105177"/>
                  <a:pt x="449856" y="2140850"/>
                </a:cubicBezTo>
                <a:cubicBezTo>
                  <a:pt x="449856" y="2176539"/>
                  <a:pt x="478781" y="2205463"/>
                  <a:pt x="514470" y="2205463"/>
                </a:cubicBezTo>
                <a:lnTo>
                  <a:pt x="1691011" y="2205463"/>
                </a:lnTo>
                <a:cubicBezTo>
                  <a:pt x="1726699" y="2205463"/>
                  <a:pt x="1755624" y="2176539"/>
                  <a:pt x="1755624" y="2140850"/>
                </a:cubicBezTo>
                <a:cubicBezTo>
                  <a:pt x="1755624" y="2105177"/>
                  <a:pt x="1726699" y="2076236"/>
                  <a:pt x="1691011" y="2076236"/>
                </a:cubicBezTo>
                <a:lnTo>
                  <a:pt x="1686417" y="2076236"/>
                </a:lnTo>
                <a:lnTo>
                  <a:pt x="1686417" y="1967840"/>
                </a:lnTo>
                <a:cubicBezTo>
                  <a:pt x="1686417" y="1836812"/>
                  <a:pt x="1579804" y="1730199"/>
                  <a:pt x="1448777" y="1730199"/>
                </a:cubicBezTo>
                <a:lnTo>
                  <a:pt x="1340380" y="1730199"/>
                </a:lnTo>
                <a:lnTo>
                  <a:pt x="1340380" y="1443022"/>
                </a:lnTo>
                <a:cubicBezTo>
                  <a:pt x="1389160" y="1413037"/>
                  <a:pt x="1435988" y="1373730"/>
                  <a:pt x="1480293" y="1325523"/>
                </a:cubicBezTo>
                <a:cubicBezTo>
                  <a:pt x="1675715" y="1314131"/>
                  <a:pt x="1856600" y="1197052"/>
                  <a:pt x="1992423" y="992930"/>
                </a:cubicBezTo>
                <a:cubicBezTo>
                  <a:pt x="2129811" y="786453"/>
                  <a:pt x="2205480" y="513309"/>
                  <a:pt x="2205480" y="223792"/>
                </a:cubicBezTo>
                <a:cubicBezTo>
                  <a:pt x="2205480" y="188103"/>
                  <a:pt x="2176539" y="159178"/>
                  <a:pt x="2140866" y="159178"/>
                </a:cubicBezTo>
                <a:close/>
                <a:moveTo>
                  <a:pt x="320645" y="921351"/>
                </a:moveTo>
                <a:cubicBezTo>
                  <a:pt x="207319" y="751033"/>
                  <a:pt x="140737" y="528301"/>
                  <a:pt x="130590" y="288406"/>
                </a:cubicBezTo>
                <a:lnTo>
                  <a:pt x="354854" y="288406"/>
                </a:lnTo>
                <a:cubicBezTo>
                  <a:pt x="378158" y="583307"/>
                  <a:pt x="447382" y="855879"/>
                  <a:pt x="555577" y="1072267"/>
                </a:cubicBezTo>
                <a:cubicBezTo>
                  <a:pt x="572807" y="1106728"/>
                  <a:pt x="590828" y="1139270"/>
                  <a:pt x="609522" y="1169945"/>
                </a:cubicBezTo>
                <a:cubicBezTo>
                  <a:pt x="502052" y="1129360"/>
                  <a:pt x="402590" y="1044520"/>
                  <a:pt x="320645" y="921351"/>
                </a:cubicBezTo>
                <a:close/>
                <a:moveTo>
                  <a:pt x="1884835" y="921351"/>
                </a:moveTo>
                <a:cubicBezTo>
                  <a:pt x="1802890" y="1044520"/>
                  <a:pt x="1703428" y="1129360"/>
                  <a:pt x="1595958" y="1169945"/>
                </a:cubicBezTo>
                <a:cubicBezTo>
                  <a:pt x="1614669" y="1139270"/>
                  <a:pt x="1632673" y="1106728"/>
                  <a:pt x="1649903" y="1072267"/>
                </a:cubicBezTo>
                <a:cubicBezTo>
                  <a:pt x="1758098" y="855879"/>
                  <a:pt x="1827305" y="583307"/>
                  <a:pt x="1850626" y="288406"/>
                </a:cubicBezTo>
                <a:lnTo>
                  <a:pt x="2074890" y="288406"/>
                </a:lnTo>
                <a:cubicBezTo>
                  <a:pt x="2064743" y="528301"/>
                  <a:pt x="1998161" y="751033"/>
                  <a:pt x="1884835" y="921351"/>
                </a:cubicBezTo>
                <a:close/>
              </a:path>
            </a:pathLst>
          </a:custGeom>
          <a:solidFill>
            <a:schemeClr val="bg2"/>
          </a:solidFill>
          <a:ln w="4297" cap="flat">
            <a:noFill/>
            <a:prstDash val="solid"/>
            <a:miter/>
          </a:ln>
        </p:spPr>
        <p:txBody>
          <a:bodyPr rtlCol="0" anchor="ctr"/>
          <a:lstStyle/>
          <a:p>
            <a:endParaRPr lang="en-US"/>
          </a:p>
        </p:txBody>
      </p:sp>
      <p:sp>
        <p:nvSpPr>
          <p:cNvPr id="57" name="TextBox 56">
            <a:extLst>
              <a:ext uri="{FF2B5EF4-FFF2-40B4-BE49-F238E27FC236}">
                <a16:creationId xmlns="" xmlns:a16="http://schemas.microsoft.com/office/drawing/2014/main" id="{AEE524A9-3E0C-4D4F-B622-E2B26906C1F4}"/>
              </a:ext>
            </a:extLst>
          </p:cNvPr>
          <p:cNvSpPr txBox="1"/>
          <p:nvPr/>
        </p:nvSpPr>
        <p:spPr>
          <a:xfrm>
            <a:off x="8710456" y="2650598"/>
            <a:ext cx="1298753" cy="276999"/>
          </a:xfrm>
          <a:prstGeom prst="rect">
            <a:avLst/>
          </a:prstGeom>
          <a:noFill/>
        </p:spPr>
        <p:txBody>
          <a:bodyPr wrap="none" rtlCol="0" anchor="ctr">
            <a:spAutoFit/>
          </a:bodyPr>
          <a:lstStyle/>
          <a:p>
            <a:r>
              <a:rPr lang="en-US" sz="1200" b="1" i="1">
                <a:latin typeface="+mj-lt"/>
              </a:rPr>
              <a:t>DESCRIPTION</a:t>
            </a:r>
          </a:p>
        </p:txBody>
      </p:sp>
      <p:sp>
        <p:nvSpPr>
          <p:cNvPr id="15" name="Parallelogram 14">
            <a:extLst>
              <a:ext uri="{FF2B5EF4-FFF2-40B4-BE49-F238E27FC236}">
                <a16:creationId xmlns="" xmlns:a16="http://schemas.microsoft.com/office/drawing/2014/main" id="{8D83A071-D479-42D4-A391-96F4468CEFE8}"/>
              </a:ext>
            </a:extLst>
          </p:cNvPr>
          <p:cNvSpPr/>
          <p:nvPr/>
        </p:nvSpPr>
        <p:spPr>
          <a:xfrm>
            <a:off x="10243909" y="1821897"/>
            <a:ext cx="1283230" cy="810370"/>
          </a:xfrm>
          <a:prstGeom prst="parallelogram">
            <a:avLst>
              <a:gd name="adj" fmla="val 44583"/>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2" name="Freeform: Shape 51">
            <a:extLst>
              <a:ext uri="{FF2B5EF4-FFF2-40B4-BE49-F238E27FC236}">
                <a16:creationId xmlns="" xmlns:a16="http://schemas.microsoft.com/office/drawing/2014/main" id="{84003C96-F539-4EB1-B0DE-35C3FCA86202}"/>
              </a:ext>
            </a:extLst>
          </p:cNvPr>
          <p:cNvSpPr/>
          <p:nvPr/>
        </p:nvSpPr>
        <p:spPr>
          <a:xfrm>
            <a:off x="10630005" y="1972476"/>
            <a:ext cx="511037" cy="509212"/>
          </a:xfrm>
          <a:custGeom>
            <a:avLst/>
            <a:gdLst>
              <a:gd name="connsiteX0" fmla="*/ 1660795 w 1796015"/>
              <a:gd name="connsiteY0" fmla="*/ 1369276 h 1789601"/>
              <a:gd name="connsiteX1" fmla="*/ 1314960 w 1796015"/>
              <a:gd name="connsiteY1" fmla="*/ 842101 h 1789601"/>
              <a:gd name="connsiteX2" fmla="*/ 1363933 w 1796015"/>
              <a:gd name="connsiteY2" fmla="*/ 635597 h 1789601"/>
              <a:gd name="connsiteX3" fmla="*/ 1492425 w 1796015"/>
              <a:gd name="connsiteY3" fmla="*/ 523648 h 1789601"/>
              <a:gd name="connsiteX4" fmla="*/ 1705927 w 1796015"/>
              <a:gd name="connsiteY4" fmla="*/ 504129 h 1789601"/>
              <a:gd name="connsiteX5" fmla="*/ 1796016 w 1796015"/>
              <a:gd name="connsiteY5" fmla="*/ 895930 h 1789601"/>
              <a:gd name="connsiteX6" fmla="*/ 1660795 w 1796015"/>
              <a:gd name="connsiteY6" fmla="*/ 1369276 h 1789601"/>
              <a:gd name="connsiteX7" fmla="*/ 1353035 w 1796015"/>
              <a:gd name="connsiteY7" fmla="*/ 122039 h 1789601"/>
              <a:gd name="connsiteX8" fmla="*/ 1322259 w 1796015"/>
              <a:gd name="connsiteY8" fmla="*/ 347170 h 1789601"/>
              <a:gd name="connsiteX9" fmla="*/ 1205043 w 1796015"/>
              <a:gd name="connsiteY9" fmla="*/ 479658 h 1789601"/>
              <a:gd name="connsiteX10" fmla="*/ 1032427 w 1796015"/>
              <a:gd name="connsiteY10" fmla="*/ 524796 h 1789601"/>
              <a:gd name="connsiteX11" fmla="*/ 958688 w 1796015"/>
              <a:gd name="connsiteY11" fmla="*/ 450691 h 1789601"/>
              <a:gd name="connsiteX12" fmla="*/ 810658 w 1796015"/>
              <a:gd name="connsiteY12" fmla="*/ 310377 h 1789601"/>
              <a:gd name="connsiteX13" fmla="*/ 822915 w 1796015"/>
              <a:gd name="connsiteY13" fmla="*/ 252020 h 1789601"/>
              <a:gd name="connsiteX14" fmla="*/ 805751 w 1796015"/>
              <a:gd name="connsiteY14" fmla="*/ 183502 h 1789601"/>
              <a:gd name="connsiteX15" fmla="*/ 974024 w 1796015"/>
              <a:gd name="connsiteY15" fmla="*/ 1180 h 1789601"/>
              <a:gd name="connsiteX16" fmla="*/ 1353035 w 1796015"/>
              <a:gd name="connsiteY16" fmla="*/ 122039 h 1789601"/>
              <a:gd name="connsiteX17" fmla="*/ 735712 w 1796015"/>
              <a:gd name="connsiteY17" fmla="*/ 118518 h 1789601"/>
              <a:gd name="connsiteX18" fmla="*/ 676963 w 1796015"/>
              <a:gd name="connsiteY18" fmla="*/ 106068 h 1789601"/>
              <a:gd name="connsiteX19" fmla="*/ 600722 w 1796015"/>
              <a:gd name="connsiteY19" fmla="*/ 127799 h 1789601"/>
              <a:gd name="connsiteX20" fmla="*/ 535142 w 1796015"/>
              <a:gd name="connsiteY20" fmla="*/ 74592 h 1789601"/>
              <a:gd name="connsiteX21" fmla="*/ 837681 w 1796015"/>
              <a:gd name="connsiteY21" fmla="*/ 0 h 1789601"/>
              <a:gd name="connsiteX22" fmla="*/ 735712 w 1796015"/>
              <a:gd name="connsiteY22" fmla="*/ 118518 h 1789601"/>
              <a:gd name="connsiteX23" fmla="*/ 676963 w 1796015"/>
              <a:gd name="connsiteY23" fmla="*/ 397978 h 1789601"/>
              <a:gd name="connsiteX24" fmla="*/ 745706 w 1796015"/>
              <a:gd name="connsiteY24" fmla="*/ 380711 h 1789601"/>
              <a:gd name="connsiteX25" fmla="*/ 929214 w 1796015"/>
              <a:gd name="connsiteY25" fmla="*/ 556605 h 1789601"/>
              <a:gd name="connsiteX26" fmla="*/ 529927 w 1796015"/>
              <a:gd name="connsiteY26" fmla="*/ 713115 h 1789601"/>
              <a:gd name="connsiteX27" fmla="*/ 668394 w 1796015"/>
              <a:gd name="connsiteY27" fmla="*/ 397542 h 1789601"/>
              <a:gd name="connsiteX28" fmla="*/ 676963 w 1796015"/>
              <a:gd name="connsiteY28" fmla="*/ 397978 h 1789601"/>
              <a:gd name="connsiteX29" fmla="*/ 351365 w 1796015"/>
              <a:gd name="connsiteY29" fmla="*/ 987648 h 1789601"/>
              <a:gd name="connsiteX30" fmla="*/ 335669 w 1796015"/>
              <a:gd name="connsiteY30" fmla="*/ 1058617 h 1789601"/>
              <a:gd name="connsiteX31" fmla="*/ 285214 w 1796015"/>
              <a:gd name="connsiteY31" fmla="*/ 945352 h 1789601"/>
              <a:gd name="connsiteX32" fmla="*/ 374046 w 1796015"/>
              <a:gd name="connsiteY32" fmla="*/ 896597 h 1789601"/>
              <a:gd name="connsiteX33" fmla="*/ 351365 w 1796015"/>
              <a:gd name="connsiteY33" fmla="*/ 987648 h 1789601"/>
              <a:gd name="connsiteX34" fmla="*/ 381743 w 1796015"/>
              <a:gd name="connsiteY34" fmla="*/ 1362843 h 1789601"/>
              <a:gd name="connsiteX35" fmla="*/ 396913 w 1796015"/>
              <a:gd name="connsiteY35" fmla="*/ 1360694 h 1789601"/>
              <a:gd name="connsiteX36" fmla="*/ 755610 w 1796015"/>
              <a:gd name="connsiteY36" fmla="*/ 1782604 h 1789601"/>
              <a:gd name="connsiteX37" fmla="*/ 360416 w 1796015"/>
              <a:gd name="connsiteY37" fmla="*/ 1614811 h 1789601"/>
              <a:gd name="connsiteX38" fmla="*/ 381743 w 1796015"/>
              <a:gd name="connsiteY38" fmla="*/ 1362843 h 1789601"/>
              <a:gd name="connsiteX39" fmla="*/ 479190 w 1796015"/>
              <a:gd name="connsiteY39" fmla="*/ 1312484 h 1789601"/>
              <a:gd name="connsiteX40" fmla="*/ 514507 w 1796015"/>
              <a:gd name="connsiteY40" fmla="*/ 1217564 h 1789601"/>
              <a:gd name="connsiteX41" fmla="*/ 427631 w 1796015"/>
              <a:gd name="connsiteY41" fmla="*/ 1084216 h 1789601"/>
              <a:gd name="connsiteX42" fmla="*/ 444585 w 1796015"/>
              <a:gd name="connsiteY42" fmla="*/ 1007251 h 1789601"/>
              <a:gd name="connsiteX43" fmla="*/ 489536 w 1796015"/>
              <a:gd name="connsiteY43" fmla="*/ 837694 h 1789601"/>
              <a:gd name="connsiteX44" fmla="*/ 510986 w 1796015"/>
              <a:gd name="connsiteY44" fmla="*/ 827258 h 1789601"/>
              <a:gd name="connsiteX45" fmla="*/ 1003530 w 1796015"/>
              <a:gd name="connsiteY45" fmla="*/ 632858 h 1789601"/>
              <a:gd name="connsiteX46" fmla="*/ 1210617 w 1796015"/>
              <a:gd name="connsiteY46" fmla="*/ 865096 h 1789601"/>
              <a:gd name="connsiteX47" fmla="*/ 881575 w 1796015"/>
              <a:gd name="connsiteY47" fmla="*/ 1766388 h 1789601"/>
              <a:gd name="connsiteX48" fmla="*/ 479190 w 1796015"/>
              <a:gd name="connsiteY48" fmla="*/ 1312484 h 1789601"/>
              <a:gd name="connsiteX49" fmla="*/ 1106782 w 1796015"/>
              <a:gd name="connsiteY49" fmla="*/ 602730 h 1789601"/>
              <a:gd name="connsiteX50" fmla="*/ 1229386 w 1796015"/>
              <a:gd name="connsiteY50" fmla="*/ 571749 h 1789601"/>
              <a:gd name="connsiteX51" fmla="*/ 1271522 w 1796015"/>
              <a:gd name="connsiteY51" fmla="*/ 612910 h 1789601"/>
              <a:gd name="connsiteX52" fmla="*/ 1239610 w 1796015"/>
              <a:gd name="connsiteY52" fmla="*/ 751363 h 1789601"/>
              <a:gd name="connsiteX53" fmla="*/ 1106782 w 1796015"/>
              <a:gd name="connsiteY53" fmla="*/ 602730 h 1789601"/>
              <a:gd name="connsiteX54" fmla="*/ 1653990 w 1796015"/>
              <a:gd name="connsiteY54" fmla="*/ 411730 h 1789601"/>
              <a:gd name="connsiteX55" fmla="*/ 1482663 w 1796015"/>
              <a:gd name="connsiteY55" fmla="*/ 428876 h 1789601"/>
              <a:gd name="connsiteX56" fmla="*/ 1416524 w 1796015"/>
              <a:gd name="connsiteY56" fmla="*/ 360345 h 1789601"/>
              <a:gd name="connsiteX57" fmla="*/ 1442098 w 1796015"/>
              <a:gd name="connsiteY57" fmla="*/ 182026 h 1789601"/>
              <a:gd name="connsiteX58" fmla="*/ 1653990 w 1796015"/>
              <a:gd name="connsiteY58" fmla="*/ 411730 h 1789601"/>
              <a:gd name="connsiteX59" fmla="*/ 442057 w 1796015"/>
              <a:gd name="connsiteY59" fmla="*/ 122578 h 1789601"/>
              <a:gd name="connsiteX60" fmla="*/ 540190 w 1796015"/>
              <a:gd name="connsiteY60" fmla="*/ 201571 h 1789601"/>
              <a:gd name="connsiteX61" fmla="*/ 531011 w 1796015"/>
              <a:gd name="connsiteY61" fmla="*/ 252013 h 1789601"/>
              <a:gd name="connsiteX62" fmla="*/ 580043 w 1796015"/>
              <a:gd name="connsiteY62" fmla="*/ 360845 h 1789601"/>
              <a:gd name="connsiteX63" fmla="*/ 410531 w 1796015"/>
              <a:gd name="connsiteY63" fmla="*/ 770523 h 1789601"/>
              <a:gd name="connsiteX64" fmla="*/ 250487 w 1796015"/>
              <a:gd name="connsiteY64" fmla="*/ 855468 h 1789601"/>
              <a:gd name="connsiteX65" fmla="*/ 143579 w 1796015"/>
              <a:gd name="connsiteY65" fmla="*/ 409370 h 1789601"/>
              <a:gd name="connsiteX66" fmla="*/ 442057 w 1796015"/>
              <a:gd name="connsiteY66" fmla="*/ 122578 h 1789601"/>
              <a:gd name="connsiteX67" fmla="*/ 68422 w 1796015"/>
              <a:gd name="connsiteY67" fmla="*/ 552243 h 1789601"/>
              <a:gd name="connsiteX68" fmla="*/ 166773 w 1796015"/>
              <a:gd name="connsiteY68" fmla="*/ 903800 h 1789601"/>
              <a:gd name="connsiteX69" fmla="*/ 6658 w 1796015"/>
              <a:gd name="connsiteY69" fmla="*/ 1005115 h 1789601"/>
              <a:gd name="connsiteX70" fmla="*/ 0 w 1796015"/>
              <a:gd name="connsiteY70" fmla="*/ 895930 h 1789601"/>
              <a:gd name="connsiteX71" fmla="*/ 68422 w 1796015"/>
              <a:gd name="connsiteY71" fmla="*/ 552243 h 1789601"/>
              <a:gd name="connsiteX72" fmla="*/ 25369 w 1796015"/>
              <a:gd name="connsiteY72" fmla="*/ 1108020 h 1789601"/>
              <a:gd name="connsiteX73" fmla="*/ 202187 w 1796015"/>
              <a:gd name="connsiteY73" fmla="*/ 993781 h 1789601"/>
              <a:gd name="connsiteX74" fmla="*/ 259877 w 1796015"/>
              <a:gd name="connsiteY74" fmla="*/ 1120477 h 1789601"/>
              <a:gd name="connsiteX75" fmla="*/ 222603 w 1796015"/>
              <a:gd name="connsiteY75" fmla="*/ 1217564 h 1789601"/>
              <a:gd name="connsiteX76" fmla="*/ 288466 w 1796015"/>
              <a:gd name="connsiteY76" fmla="*/ 1339443 h 1789601"/>
              <a:gd name="connsiteX77" fmla="*/ 269133 w 1796015"/>
              <a:gd name="connsiteY77" fmla="*/ 1536306 h 1789601"/>
              <a:gd name="connsiteX78" fmla="*/ 25369 w 1796015"/>
              <a:gd name="connsiteY78" fmla="*/ 1108020 h 1789601"/>
              <a:gd name="connsiteX79" fmla="*/ 975557 w 1796015"/>
              <a:gd name="connsiteY79" fmla="*/ 1790551 h 1789601"/>
              <a:gd name="connsiteX80" fmla="*/ 1284229 w 1796015"/>
              <a:gd name="connsiteY80" fmla="*/ 956763 h 1789601"/>
              <a:gd name="connsiteX81" fmla="*/ 1597697 w 1796015"/>
              <a:gd name="connsiteY81" fmla="*/ 1458141 h 1789601"/>
              <a:gd name="connsiteX82" fmla="*/ 975557 w 1796015"/>
              <a:gd name="connsiteY82" fmla="*/ 1790551 h 178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796015" h="1789601">
                <a:moveTo>
                  <a:pt x="1660795" y="1369276"/>
                </a:moveTo>
                <a:cubicBezTo>
                  <a:pt x="1568018" y="1181695"/>
                  <a:pt x="1444087" y="1002292"/>
                  <a:pt x="1314960" y="842101"/>
                </a:cubicBezTo>
                <a:cubicBezTo>
                  <a:pt x="1333645" y="769362"/>
                  <a:pt x="1349847" y="700292"/>
                  <a:pt x="1363933" y="635597"/>
                </a:cubicBezTo>
                <a:cubicBezTo>
                  <a:pt x="1426896" y="629805"/>
                  <a:pt x="1478288" y="583853"/>
                  <a:pt x="1492425" y="523648"/>
                </a:cubicBezTo>
                <a:cubicBezTo>
                  <a:pt x="1562309" y="514315"/>
                  <a:pt x="1633586" y="507618"/>
                  <a:pt x="1705927" y="504129"/>
                </a:cubicBezTo>
                <a:cubicBezTo>
                  <a:pt x="1763604" y="622602"/>
                  <a:pt x="1796016" y="755552"/>
                  <a:pt x="1796016" y="895930"/>
                </a:cubicBezTo>
                <a:cubicBezTo>
                  <a:pt x="1796016" y="1069534"/>
                  <a:pt x="1746446" y="1231753"/>
                  <a:pt x="1660795" y="1369276"/>
                </a:cubicBezTo>
                <a:close/>
                <a:moveTo>
                  <a:pt x="1353035" y="122039"/>
                </a:moveTo>
                <a:cubicBezTo>
                  <a:pt x="1348975" y="161520"/>
                  <a:pt x="1339873" y="239672"/>
                  <a:pt x="1322259" y="347170"/>
                </a:cubicBezTo>
                <a:cubicBezTo>
                  <a:pt x="1258635" y="359678"/>
                  <a:pt x="1209854" y="413642"/>
                  <a:pt x="1205043" y="479658"/>
                </a:cubicBezTo>
                <a:cubicBezTo>
                  <a:pt x="1145910" y="493378"/>
                  <a:pt x="1088290" y="508542"/>
                  <a:pt x="1032427" y="524796"/>
                </a:cubicBezTo>
                <a:cubicBezTo>
                  <a:pt x="1007193" y="498920"/>
                  <a:pt x="982523" y="474155"/>
                  <a:pt x="958688" y="450691"/>
                </a:cubicBezTo>
                <a:cubicBezTo>
                  <a:pt x="907405" y="400217"/>
                  <a:pt x="857630" y="353296"/>
                  <a:pt x="810658" y="310377"/>
                </a:cubicBezTo>
                <a:cubicBezTo>
                  <a:pt x="818502" y="292488"/>
                  <a:pt x="822915" y="272776"/>
                  <a:pt x="822915" y="252020"/>
                </a:cubicBezTo>
                <a:cubicBezTo>
                  <a:pt x="822915" y="227267"/>
                  <a:pt x="816681" y="203950"/>
                  <a:pt x="805751" y="183502"/>
                </a:cubicBezTo>
                <a:cubicBezTo>
                  <a:pt x="855808" y="117896"/>
                  <a:pt x="911735" y="56433"/>
                  <a:pt x="974024" y="1180"/>
                </a:cubicBezTo>
                <a:cubicBezTo>
                  <a:pt x="1111432" y="12752"/>
                  <a:pt x="1240117" y="55388"/>
                  <a:pt x="1353035" y="122039"/>
                </a:cubicBezTo>
                <a:close/>
                <a:moveTo>
                  <a:pt x="735712" y="118518"/>
                </a:moveTo>
                <a:cubicBezTo>
                  <a:pt x="717714" y="110564"/>
                  <a:pt x="697868" y="106068"/>
                  <a:pt x="676963" y="106068"/>
                </a:cubicBezTo>
                <a:cubicBezTo>
                  <a:pt x="649003" y="106068"/>
                  <a:pt x="622942" y="114111"/>
                  <a:pt x="600722" y="127799"/>
                </a:cubicBezTo>
                <a:cubicBezTo>
                  <a:pt x="575610" y="107062"/>
                  <a:pt x="553507" y="89198"/>
                  <a:pt x="535142" y="74592"/>
                </a:cubicBezTo>
                <a:cubicBezTo>
                  <a:pt x="628727" y="33079"/>
                  <a:pt x="730664" y="7133"/>
                  <a:pt x="837681" y="0"/>
                </a:cubicBezTo>
                <a:cubicBezTo>
                  <a:pt x="801363" y="37691"/>
                  <a:pt x="767463" y="77383"/>
                  <a:pt x="735712" y="118518"/>
                </a:cubicBezTo>
                <a:close/>
                <a:moveTo>
                  <a:pt x="676963" y="397978"/>
                </a:moveTo>
                <a:cubicBezTo>
                  <a:pt x="701813" y="397978"/>
                  <a:pt x="725206" y="391711"/>
                  <a:pt x="745706" y="380711"/>
                </a:cubicBezTo>
                <a:cubicBezTo>
                  <a:pt x="803230" y="433372"/>
                  <a:pt x="865244" y="492333"/>
                  <a:pt x="929214" y="556605"/>
                </a:cubicBezTo>
                <a:cubicBezTo>
                  <a:pt x="779349" y="605379"/>
                  <a:pt x="644430" y="660459"/>
                  <a:pt x="529927" y="713115"/>
                </a:cubicBezTo>
                <a:cubicBezTo>
                  <a:pt x="566656" y="608779"/>
                  <a:pt x="612172" y="501351"/>
                  <a:pt x="668394" y="397542"/>
                </a:cubicBezTo>
                <a:cubicBezTo>
                  <a:pt x="671242" y="397709"/>
                  <a:pt x="674064" y="397978"/>
                  <a:pt x="676963" y="397978"/>
                </a:cubicBezTo>
                <a:close/>
                <a:moveTo>
                  <a:pt x="351365" y="987648"/>
                </a:moveTo>
                <a:cubicBezTo>
                  <a:pt x="345778" y="1011657"/>
                  <a:pt x="340557" y="1035326"/>
                  <a:pt x="335669" y="1058617"/>
                </a:cubicBezTo>
                <a:cubicBezTo>
                  <a:pt x="316836" y="1019387"/>
                  <a:pt x="300114" y="981529"/>
                  <a:pt x="285214" y="945352"/>
                </a:cubicBezTo>
                <a:cubicBezTo>
                  <a:pt x="313103" y="929567"/>
                  <a:pt x="342699" y="913255"/>
                  <a:pt x="374046" y="896597"/>
                </a:cubicBezTo>
                <a:cubicBezTo>
                  <a:pt x="365771" y="927783"/>
                  <a:pt x="358215" y="958232"/>
                  <a:pt x="351365" y="987648"/>
                </a:cubicBezTo>
                <a:close/>
                <a:moveTo>
                  <a:pt x="381743" y="1362843"/>
                </a:moveTo>
                <a:cubicBezTo>
                  <a:pt x="386875" y="1362381"/>
                  <a:pt x="391942" y="1361675"/>
                  <a:pt x="396913" y="1360694"/>
                </a:cubicBezTo>
                <a:cubicBezTo>
                  <a:pt x="488722" y="1501014"/>
                  <a:pt x="606040" y="1646094"/>
                  <a:pt x="755610" y="1782604"/>
                </a:cubicBezTo>
                <a:cubicBezTo>
                  <a:pt x="609112" y="1759166"/>
                  <a:pt x="474321" y="1700211"/>
                  <a:pt x="360416" y="1614811"/>
                </a:cubicBezTo>
                <a:cubicBezTo>
                  <a:pt x="361987" y="1573919"/>
                  <a:pt x="366888" y="1483182"/>
                  <a:pt x="381743" y="1362843"/>
                </a:cubicBezTo>
                <a:close/>
                <a:moveTo>
                  <a:pt x="479190" y="1312484"/>
                </a:moveTo>
                <a:cubicBezTo>
                  <a:pt x="501146" y="1286942"/>
                  <a:pt x="514507" y="1253812"/>
                  <a:pt x="514507" y="1217564"/>
                </a:cubicBezTo>
                <a:cubicBezTo>
                  <a:pt x="514507" y="1158116"/>
                  <a:pt x="478735" y="1106949"/>
                  <a:pt x="427631" y="1084216"/>
                </a:cubicBezTo>
                <a:cubicBezTo>
                  <a:pt x="432872" y="1058970"/>
                  <a:pt x="438504" y="1033293"/>
                  <a:pt x="444585" y="1007251"/>
                </a:cubicBezTo>
                <a:cubicBezTo>
                  <a:pt x="457086" y="953685"/>
                  <a:pt x="471987" y="896680"/>
                  <a:pt x="489536" y="837694"/>
                </a:cubicBezTo>
                <a:cubicBezTo>
                  <a:pt x="496643" y="834217"/>
                  <a:pt x="503750" y="830741"/>
                  <a:pt x="510986" y="827258"/>
                </a:cubicBezTo>
                <a:cubicBezTo>
                  <a:pt x="644686" y="762909"/>
                  <a:pt x="812665" y="692043"/>
                  <a:pt x="1003530" y="632858"/>
                </a:cubicBezTo>
                <a:cubicBezTo>
                  <a:pt x="1072562" y="705193"/>
                  <a:pt x="1142613" y="783005"/>
                  <a:pt x="1210617" y="865096"/>
                </a:cubicBezTo>
                <a:cubicBezTo>
                  <a:pt x="1139316" y="1133036"/>
                  <a:pt x="1034480" y="1446800"/>
                  <a:pt x="881575" y="1766388"/>
                </a:cubicBezTo>
                <a:cubicBezTo>
                  <a:pt x="710016" y="1621687"/>
                  <a:pt x="578952" y="1464234"/>
                  <a:pt x="479190" y="1312484"/>
                </a:cubicBezTo>
                <a:close/>
                <a:moveTo>
                  <a:pt x="1106782" y="602730"/>
                </a:moveTo>
                <a:cubicBezTo>
                  <a:pt x="1146827" y="591749"/>
                  <a:pt x="1187731" y="581377"/>
                  <a:pt x="1229386" y="571749"/>
                </a:cubicBezTo>
                <a:cubicBezTo>
                  <a:pt x="1240463" y="588182"/>
                  <a:pt x="1254864" y="602146"/>
                  <a:pt x="1271522" y="612910"/>
                </a:cubicBezTo>
                <a:cubicBezTo>
                  <a:pt x="1261945" y="657028"/>
                  <a:pt x="1251349" y="703256"/>
                  <a:pt x="1239610" y="751363"/>
                </a:cubicBezTo>
                <a:cubicBezTo>
                  <a:pt x="1195005" y="699157"/>
                  <a:pt x="1150393" y="649459"/>
                  <a:pt x="1106782" y="602730"/>
                </a:cubicBezTo>
                <a:close/>
                <a:moveTo>
                  <a:pt x="1653990" y="411730"/>
                </a:moveTo>
                <a:cubicBezTo>
                  <a:pt x="1596094" y="415611"/>
                  <a:pt x="1538929" y="421416"/>
                  <a:pt x="1482663" y="428876"/>
                </a:cubicBezTo>
                <a:cubicBezTo>
                  <a:pt x="1468865" y="399319"/>
                  <a:pt x="1445511" y="375143"/>
                  <a:pt x="1416524" y="360345"/>
                </a:cubicBezTo>
                <a:cubicBezTo>
                  <a:pt x="1428622" y="286368"/>
                  <a:pt x="1436787" y="225984"/>
                  <a:pt x="1442098" y="182026"/>
                </a:cubicBezTo>
                <a:cubicBezTo>
                  <a:pt x="1525344" y="245631"/>
                  <a:pt x="1597210" y="323386"/>
                  <a:pt x="1653990" y="411730"/>
                </a:cubicBezTo>
                <a:close/>
                <a:moveTo>
                  <a:pt x="442057" y="122578"/>
                </a:moveTo>
                <a:cubicBezTo>
                  <a:pt x="463186" y="139018"/>
                  <a:pt x="496996" y="165804"/>
                  <a:pt x="540190" y="201571"/>
                </a:cubicBezTo>
                <a:cubicBezTo>
                  <a:pt x="534360" y="217318"/>
                  <a:pt x="531011" y="234265"/>
                  <a:pt x="531011" y="252013"/>
                </a:cubicBezTo>
                <a:cubicBezTo>
                  <a:pt x="531011" y="295278"/>
                  <a:pt x="550036" y="334091"/>
                  <a:pt x="580043" y="360845"/>
                </a:cubicBezTo>
                <a:cubicBezTo>
                  <a:pt x="507304" y="496752"/>
                  <a:pt x="452205" y="637778"/>
                  <a:pt x="410531" y="770523"/>
                </a:cubicBezTo>
                <a:cubicBezTo>
                  <a:pt x="352404" y="799689"/>
                  <a:pt x="298928" y="828310"/>
                  <a:pt x="250487" y="855468"/>
                </a:cubicBezTo>
                <a:cubicBezTo>
                  <a:pt x="170564" y="633737"/>
                  <a:pt x="148633" y="460402"/>
                  <a:pt x="143579" y="409370"/>
                </a:cubicBezTo>
                <a:cubicBezTo>
                  <a:pt x="219403" y="292212"/>
                  <a:pt x="321756" y="193784"/>
                  <a:pt x="442057" y="122578"/>
                </a:cubicBezTo>
                <a:close/>
                <a:moveTo>
                  <a:pt x="68422" y="552243"/>
                </a:moveTo>
                <a:cubicBezTo>
                  <a:pt x="85202" y="641075"/>
                  <a:pt x="114881" y="763179"/>
                  <a:pt x="166773" y="903800"/>
                </a:cubicBezTo>
                <a:cubicBezTo>
                  <a:pt x="98550" y="944371"/>
                  <a:pt x="44528" y="979470"/>
                  <a:pt x="6658" y="1005115"/>
                </a:cubicBezTo>
                <a:cubicBezTo>
                  <a:pt x="2290" y="969316"/>
                  <a:pt x="0" y="932889"/>
                  <a:pt x="0" y="895930"/>
                </a:cubicBezTo>
                <a:cubicBezTo>
                  <a:pt x="0" y="774250"/>
                  <a:pt x="24375" y="658169"/>
                  <a:pt x="68422" y="552243"/>
                </a:cubicBezTo>
                <a:close/>
                <a:moveTo>
                  <a:pt x="25369" y="1108020"/>
                </a:moveTo>
                <a:cubicBezTo>
                  <a:pt x="56876" y="1085852"/>
                  <a:pt x="117549" y="1044659"/>
                  <a:pt x="202187" y="993781"/>
                </a:cubicBezTo>
                <a:cubicBezTo>
                  <a:pt x="219120" y="1034229"/>
                  <a:pt x="238280" y="1076635"/>
                  <a:pt x="259877" y="1120477"/>
                </a:cubicBezTo>
                <a:cubicBezTo>
                  <a:pt x="236785" y="1146301"/>
                  <a:pt x="222603" y="1180265"/>
                  <a:pt x="222603" y="1217564"/>
                </a:cubicBezTo>
                <a:cubicBezTo>
                  <a:pt x="222603" y="1268475"/>
                  <a:pt x="248844" y="1313311"/>
                  <a:pt x="288466" y="1339443"/>
                </a:cubicBezTo>
                <a:cubicBezTo>
                  <a:pt x="278395" y="1418615"/>
                  <a:pt x="272533" y="1485818"/>
                  <a:pt x="269133" y="1536306"/>
                </a:cubicBezTo>
                <a:cubicBezTo>
                  <a:pt x="151539" y="1420803"/>
                  <a:pt x="65535" y="1273286"/>
                  <a:pt x="25369" y="1108020"/>
                </a:cubicBezTo>
                <a:close/>
                <a:moveTo>
                  <a:pt x="975557" y="1790551"/>
                </a:moveTo>
                <a:cubicBezTo>
                  <a:pt x="1114377" y="1497390"/>
                  <a:pt x="1213658" y="1209521"/>
                  <a:pt x="1284229" y="956763"/>
                </a:cubicBezTo>
                <a:cubicBezTo>
                  <a:pt x="1406101" y="1113575"/>
                  <a:pt x="1517037" y="1283292"/>
                  <a:pt x="1597697" y="1458141"/>
                </a:cubicBezTo>
                <a:cubicBezTo>
                  <a:pt x="1448185" y="1643829"/>
                  <a:pt x="1226461" y="1768986"/>
                  <a:pt x="975557" y="1790551"/>
                </a:cubicBezTo>
                <a:close/>
              </a:path>
            </a:pathLst>
          </a:custGeom>
          <a:solidFill>
            <a:schemeClr val="bg2"/>
          </a:solidFill>
          <a:ln w="6395" cap="flat">
            <a:noFill/>
            <a:prstDash val="solid"/>
            <a:miter/>
          </a:ln>
        </p:spPr>
        <p:txBody>
          <a:bodyPr rtlCol="0" anchor="ctr"/>
          <a:lstStyle/>
          <a:p>
            <a:endParaRPr lang="en-US"/>
          </a:p>
        </p:txBody>
      </p:sp>
      <p:sp>
        <p:nvSpPr>
          <p:cNvPr id="59" name="TextBox 58">
            <a:extLst>
              <a:ext uri="{FF2B5EF4-FFF2-40B4-BE49-F238E27FC236}">
                <a16:creationId xmlns="" xmlns:a16="http://schemas.microsoft.com/office/drawing/2014/main" id="{551EF0E1-4114-45B3-AD15-F6D1E25FE7A7}"/>
              </a:ext>
            </a:extLst>
          </p:cNvPr>
          <p:cNvSpPr txBox="1"/>
          <p:nvPr/>
        </p:nvSpPr>
        <p:spPr>
          <a:xfrm>
            <a:off x="10213286" y="2650598"/>
            <a:ext cx="1298753" cy="276999"/>
          </a:xfrm>
          <a:prstGeom prst="rect">
            <a:avLst/>
          </a:prstGeom>
          <a:noFill/>
        </p:spPr>
        <p:txBody>
          <a:bodyPr wrap="none" rtlCol="0" anchor="ctr">
            <a:spAutoFit/>
          </a:bodyPr>
          <a:lstStyle/>
          <a:p>
            <a:r>
              <a:rPr lang="en-US" sz="1200" b="1" i="1">
                <a:latin typeface="+mj-lt"/>
              </a:rPr>
              <a:t>DESCRIPTION</a:t>
            </a:r>
          </a:p>
        </p:txBody>
      </p:sp>
      <p:sp>
        <p:nvSpPr>
          <p:cNvPr id="3" name="TextBox 2">
            <a:extLst>
              <a:ext uri="{FF2B5EF4-FFF2-40B4-BE49-F238E27FC236}">
                <a16:creationId xmlns="" xmlns:a16="http://schemas.microsoft.com/office/drawing/2014/main" id="{C39A978F-2832-4C46-8A0B-19EB057EEDAD}"/>
              </a:ext>
            </a:extLst>
          </p:cNvPr>
          <p:cNvSpPr txBox="1"/>
          <p:nvPr/>
        </p:nvSpPr>
        <p:spPr>
          <a:xfrm>
            <a:off x="637719" y="4737253"/>
            <a:ext cx="3367506" cy="1477328"/>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A collection of textile samples lay spread out on the table - </a:t>
            </a:r>
            <a:r>
              <a:rPr lang="en-US" sz="1200" dirty="0" err="1">
                <a:latin typeface="Arial" panose="020B0604020202020204" pitchFamily="34" charset="0"/>
                <a:cs typeface="Arial" panose="020B0604020202020204" pitchFamily="34" charset="0"/>
              </a:rPr>
              <a:t>Samsa</a:t>
            </a:r>
            <a:r>
              <a:rPr lang="en-US" sz="1200" dirty="0">
                <a:latin typeface="Arial" panose="020B0604020202020204" pitchFamily="34" charset="0"/>
                <a:cs typeface="Arial" panose="020B0604020202020204" pitchFamily="34" charset="0"/>
              </a:rPr>
              <a:t> was a travelling salesman - and above it there hung a picture that he had recently cut out of an illustrated magazine and housed in a nice, gilded frame.</a:t>
            </a:r>
          </a:p>
        </p:txBody>
      </p:sp>
    </p:spTree>
    <p:extLst>
      <p:ext uri="{BB962C8B-B14F-4D97-AF65-F5344CB8AC3E}">
        <p14:creationId xmlns:p14="http://schemas.microsoft.com/office/powerpoint/2010/main" val="37099768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48"/>
                                        </p:tgtEl>
                                        <p:attrNameLst>
                                          <p:attrName>style.visibility</p:attrName>
                                        </p:attrNameLst>
                                      </p:cBhvr>
                                      <p:to>
                                        <p:strVal val="visible"/>
                                      </p:to>
                                    </p:set>
                                    <p:anim calcmode="lin" valueType="num">
                                      <p:cBhvr>
                                        <p:cTn id="16" dur="500" fill="hold"/>
                                        <p:tgtEl>
                                          <p:spTgt spid="48"/>
                                        </p:tgtEl>
                                        <p:attrNameLst>
                                          <p:attrName>ppt_w</p:attrName>
                                        </p:attrNameLst>
                                      </p:cBhvr>
                                      <p:tavLst>
                                        <p:tav tm="0">
                                          <p:val>
                                            <p:fltVal val="0"/>
                                          </p:val>
                                        </p:tav>
                                        <p:tav tm="100000">
                                          <p:val>
                                            <p:strVal val="#ppt_w"/>
                                          </p:val>
                                        </p:tav>
                                      </p:tavLst>
                                    </p:anim>
                                    <p:anim calcmode="lin" valueType="num">
                                      <p:cBhvr>
                                        <p:cTn id="17" dur="500" fill="hold"/>
                                        <p:tgtEl>
                                          <p:spTgt spid="48"/>
                                        </p:tgtEl>
                                        <p:attrNameLst>
                                          <p:attrName>ppt_h</p:attrName>
                                        </p:attrNameLst>
                                      </p:cBhvr>
                                      <p:tavLst>
                                        <p:tav tm="0">
                                          <p:val>
                                            <p:fltVal val="0"/>
                                          </p:val>
                                        </p:tav>
                                        <p:tav tm="100000">
                                          <p:val>
                                            <p:strVal val="#ppt_h"/>
                                          </p:val>
                                        </p:tav>
                                      </p:tavLst>
                                    </p:anim>
                                    <p:animEffect transition="in" filter="fade">
                                      <p:cBhvr>
                                        <p:cTn id="18" dur="500"/>
                                        <p:tgtEl>
                                          <p:spTgt spid="48"/>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wipe(left)">
                                      <p:cBhvr>
                                        <p:cTn id="22" dur="500"/>
                                        <p:tgtEl>
                                          <p:spTgt spid="53"/>
                                        </p:tgtEl>
                                      </p:cBhvr>
                                    </p:animEffect>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1+#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p:cTn id="31" dur="500" fill="hold"/>
                                        <p:tgtEl>
                                          <p:spTgt spid="46"/>
                                        </p:tgtEl>
                                        <p:attrNameLst>
                                          <p:attrName>ppt_w</p:attrName>
                                        </p:attrNameLst>
                                      </p:cBhvr>
                                      <p:tavLst>
                                        <p:tav tm="0">
                                          <p:val>
                                            <p:fltVal val="0"/>
                                          </p:val>
                                        </p:tav>
                                        <p:tav tm="100000">
                                          <p:val>
                                            <p:strVal val="#ppt_w"/>
                                          </p:val>
                                        </p:tav>
                                      </p:tavLst>
                                    </p:anim>
                                    <p:anim calcmode="lin" valueType="num">
                                      <p:cBhvr>
                                        <p:cTn id="32" dur="500" fill="hold"/>
                                        <p:tgtEl>
                                          <p:spTgt spid="46"/>
                                        </p:tgtEl>
                                        <p:attrNameLst>
                                          <p:attrName>ppt_h</p:attrName>
                                        </p:attrNameLst>
                                      </p:cBhvr>
                                      <p:tavLst>
                                        <p:tav tm="0">
                                          <p:val>
                                            <p:fltVal val="0"/>
                                          </p:val>
                                        </p:tav>
                                        <p:tav tm="100000">
                                          <p:val>
                                            <p:strVal val="#ppt_h"/>
                                          </p:val>
                                        </p:tav>
                                      </p:tavLst>
                                    </p:anim>
                                    <p:animEffect transition="in" filter="fade">
                                      <p:cBhvr>
                                        <p:cTn id="33" dur="500"/>
                                        <p:tgtEl>
                                          <p:spTgt spid="46"/>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wipe(left)">
                                      <p:cBhvr>
                                        <p:cTn id="37" dur="500"/>
                                        <p:tgtEl>
                                          <p:spTgt spid="54"/>
                                        </p:tgtEl>
                                      </p:cBhvr>
                                    </p:animEffect>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1+#ppt_w/2"/>
                                          </p:val>
                                        </p:tav>
                                        <p:tav tm="100000">
                                          <p:val>
                                            <p:strVal val="#ppt_x"/>
                                          </p:val>
                                        </p:tav>
                                      </p:tavLst>
                                    </p:anim>
                                    <p:anim calcmode="lin" valueType="num">
                                      <p:cBhvr additive="base">
                                        <p:cTn id="42" dur="500" fill="hold"/>
                                        <p:tgtEl>
                                          <p:spTgt spid="13"/>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 calcmode="lin" valueType="num">
                                      <p:cBhvr>
                                        <p:cTn id="46" dur="500" fill="hold"/>
                                        <p:tgtEl>
                                          <p:spTgt spid="47"/>
                                        </p:tgtEl>
                                        <p:attrNameLst>
                                          <p:attrName>ppt_w</p:attrName>
                                        </p:attrNameLst>
                                      </p:cBhvr>
                                      <p:tavLst>
                                        <p:tav tm="0">
                                          <p:val>
                                            <p:fltVal val="0"/>
                                          </p:val>
                                        </p:tav>
                                        <p:tav tm="100000">
                                          <p:val>
                                            <p:strVal val="#ppt_w"/>
                                          </p:val>
                                        </p:tav>
                                      </p:tavLst>
                                    </p:anim>
                                    <p:anim calcmode="lin" valueType="num">
                                      <p:cBhvr>
                                        <p:cTn id="47" dur="500" fill="hold"/>
                                        <p:tgtEl>
                                          <p:spTgt spid="47"/>
                                        </p:tgtEl>
                                        <p:attrNameLst>
                                          <p:attrName>ppt_h</p:attrName>
                                        </p:attrNameLst>
                                      </p:cBhvr>
                                      <p:tavLst>
                                        <p:tav tm="0">
                                          <p:val>
                                            <p:fltVal val="0"/>
                                          </p:val>
                                        </p:tav>
                                        <p:tav tm="100000">
                                          <p:val>
                                            <p:strVal val="#ppt_h"/>
                                          </p:val>
                                        </p:tav>
                                      </p:tavLst>
                                    </p:anim>
                                    <p:animEffect transition="in" filter="fade">
                                      <p:cBhvr>
                                        <p:cTn id="48" dur="500"/>
                                        <p:tgtEl>
                                          <p:spTgt spid="47"/>
                                        </p:tgtEl>
                                      </p:cBhvr>
                                    </p:animEffect>
                                  </p:childTnLst>
                                </p:cTn>
                              </p:par>
                            </p:childTnLst>
                          </p:cTn>
                        </p:par>
                        <p:par>
                          <p:cTn id="49" fill="hold">
                            <p:stCondLst>
                              <p:cond delay="4500"/>
                            </p:stCondLst>
                            <p:childTnLst>
                              <p:par>
                                <p:cTn id="50" presetID="22" presetClass="entr" presetSubtype="8" fill="hold" grpId="0" nodeType="after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wipe(left)">
                                      <p:cBhvr>
                                        <p:cTn id="52" dur="500"/>
                                        <p:tgtEl>
                                          <p:spTgt spid="57"/>
                                        </p:tgtEl>
                                      </p:cBhvr>
                                    </p:animEffect>
                                  </p:childTnLst>
                                </p:cTn>
                              </p:par>
                            </p:childTnLst>
                          </p:cTn>
                        </p:par>
                        <p:par>
                          <p:cTn id="53" fill="hold">
                            <p:stCondLst>
                              <p:cond delay="5000"/>
                            </p:stCondLst>
                            <p:childTnLst>
                              <p:par>
                                <p:cTn id="54" presetID="2" presetClass="entr" presetSubtype="2"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1+#ppt_w/2"/>
                                          </p:val>
                                        </p:tav>
                                        <p:tav tm="100000">
                                          <p:val>
                                            <p:strVal val="#ppt_x"/>
                                          </p:val>
                                        </p:tav>
                                      </p:tavLst>
                                    </p:anim>
                                    <p:anim calcmode="lin" valueType="num">
                                      <p:cBhvr additive="base">
                                        <p:cTn id="57" dur="500" fill="hold"/>
                                        <p:tgtEl>
                                          <p:spTgt spid="15"/>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52"/>
                                        </p:tgtEl>
                                        <p:attrNameLst>
                                          <p:attrName>style.visibility</p:attrName>
                                        </p:attrNameLst>
                                      </p:cBhvr>
                                      <p:to>
                                        <p:strVal val="visible"/>
                                      </p:to>
                                    </p:set>
                                    <p:anim calcmode="lin" valueType="num">
                                      <p:cBhvr>
                                        <p:cTn id="61" dur="500" fill="hold"/>
                                        <p:tgtEl>
                                          <p:spTgt spid="52"/>
                                        </p:tgtEl>
                                        <p:attrNameLst>
                                          <p:attrName>ppt_w</p:attrName>
                                        </p:attrNameLst>
                                      </p:cBhvr>
                                      <p:tavLst>
                                        <p:tav tm="0">
                                          <p:val>
                                            <p:fltVal val="0"/>
                                          </p:val>
                                        </p:tav>
                                        <p:tav tm="100000">
                                          <p:val>
                                            <p:strVal val="#ppt_w"/>
                                          </p:val>
                                        </p:tav>
                                      </p:tavLst>
                                    </p:anim>
                                    <p:anim calcmode="lin" valueType="num">
                                      <p:cBhvr>
                                        <p:cTn id="62" dur="500" fill="hold"/>
                                        <p:tgtEl>
                                          <p:spTgt spid="52"/>
                                        </p:tgtEl>
                                        <p:attrNameLst>
                                          <p:attrName>ppt_h</p:attrName>
                                        </p:attrNameLst>
                                      </p:cBhvr>
                                      <p:tavLst>
                                        <p:tav tm="0">
                                          <p:val>
                                            <p:fltVal val="0"/>
                                          </p:val>
                                        </p:tav>
                                        <p:tav tm="100000">
                                          <p:val>
                                            <p:strVal val="#ppt_h"/>
                                          </p:val>
                                        </p:tav>
                                      </p:tavLst>
                                    </p:anim>
                                    <p:animEffect transition="in" filter="fade">
                                      <p:cBhvr>
                                        <p:cTn id="63" dur="500"/>
                                        <p:tgtEl>
                                          <p:spTgt spid="52"/>
                                        </p:tgtEl>
                                      </p:cBhvr>
                                    </p:animEffect>
                                  </p:childTnLst>
                                </p:cTn>
                              </p:par>
                            </p:childTnLst>
                          </p:cTn>
                        </p:par>
                        <p:par>
                          <p:cTn id="64" fill="hold">
                            <p:stCondLst>
                              <p:cond delay="6000"/>
                            </p:stCondLst>
                            <p:childTnLst>
                              <p:par>
                                <p:cTn id="65" presetID="22" presetClass="entr" presetSubtype="8"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wipe(left)">
                                      <p:cBhvr>
                                        <p:cTn id="67" dur="500"/>
                                        <p:tgtEl>
                                          <p:spTgt spid="59"/>
                                        </p:tgtEl>
                                      </p:cBhvr>
                                    </p:animEffect>
                                  </p:childTnLst>
                                </p:cTn>
                              </p:par>
                            </p:childTnLst>
                          </p:cTn>
                        </p:par>
                        <p:par>
                          <p:cTn id="68" fill="hold">
                            <p:stCondLst>
                              <p:cond delay="6500"/>
                            </p:stCondLst>
                            <p:childTnLst>
                              <p:par>
                                <p:cTn id="69" presetID="22" presetClass="entr" presetSubtype="1" fill="hold" grpId="0" nodeType="after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wipe(up)">
                                      <p:cBhvr>
                                        <p:cTn id="7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animBg="1"/>
      <p:bldP spid="53" grpId="0"/>
      <p:bldP spid="12" grpId="0" animBg="1"/>
      <p:bldP spid="54" grpId="0"/>
      <p:bldP spid="13" grpId="0" animBg="1"/>
      <p:bldP spid="47" grpId="0" animBg="1"/>
      <p:bldP spid="57" grpId="0"/>
      <p:bldP spid="15" grpId="0" animBg="1"/>
      <p:bldP spid="52" grpId="0" animBg="1"/>
      <p:bldP spid="59"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 xmlns:a16="http://schemas.microsoft.com/office/drawing/2014/main" id="{3C719C4B-20AA-44E6-9014-EC992AB6C013}"/>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36953" b="36953"/>
          <a:stretch>
            <a:fillRect/>
          </a:stretch>
        </p:blipFill>
        <p:spPr/>
      </p:pic>
      <p:sp>
        <p:nvSpPr>
          <p:cNvPr id="23" name="Rectangle 22">
            <a:extLst>
              <a:ext uri="{FF2B5EF4-FFF2-40B4-BE49-F238E27FC236}">
                <a16:creationId xmlns="" xmlns:a16="http://schemas.microsoft.com/office/drawing/2014/main" id="{2AFD8084-10A5-4473-99F4-CBE7B37A93B8}"/>
              </a:ext>
            </a:extLst>
          </p:cNvPr>
          <p:cNvSpPr/>
          <p:nvPr/>
        </p:nvSpPr>
        <p:spPr>
          <a:xfrm>
            <a:off x="0" y="1569685"/>
            <a:ext cx="12192000" cy="3180990"/>
          </a:xfrm>
          <a:prstGeom prst="rect">
            <a:avLst/>
          </a:pr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Title 7">
            <a:extLst>
              <a:ext uri="{FF2B5EF4-FFF2-40B4-BE49-F238E27FC236}">
                <a16:creationId xmlns="" xmlns:a16="http://schemas.microsoft.com/office/drawing/2014/main" id="{97039B6C-7D90-441D-9804-002A1429322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OUR ACHIEVEMENT</a:t>
            </a:r>
          </a:p>
        </p:txBody>
      </p:sp>
      <p:grpSp>
        <p:nvGrpSpPr>
          <p:cNvPr id="30" name="Group 29">
            <a:extLst>
              <a:ext uri="{FF2B5EF4-FFF2-40B4-BE49-F238E27FC236}">
                <a16:creationId xmlns="" xmlns:a16="http://schemas.microsoft.com/office/drawing/2014/main" id="{645D470F-7112-45F7-95AF-3027685D2C9E}"/>
              </a:ext>
            </a:extLst>
          </p:cNvPr>
          <p:cNvGrpSpPr/>
          <p:nvPr/>
        </p:nvGrpSpPr>
        <p:grpSpPr>
          <a:xfrm>
            <a:off x="1644060" y="2110854"/>
            <a:ext cx="608295" cy="608702"/>
            <a:chOff x="3657600" y="3716180"/>
            <a:chExt cx="2149782" cy="2151219"/>
          </a:xfrm>
          <a:solidFill>
            <a:schemeClr val="bg1"/>
          </a:solidFill>
        </p:grpSpPr>
        <p:sp>
          <p:nvSpPr>
            <p:cNvPr id="31" name="Freeform: Shape 30">
              <a:extLst>
                <a:ext uri="{FF2B5EF4-FFF2-40B4-BE49-F238E27FC236}">
                  <a16:creationId xmlns="" xmlns:a16="http://schemas.microsoft.com/office/drawing/2014/main" id="{2114722E-6196-41FC-ABC4-F7A1FA05C3BB}"/>
                </a:ext>
              </a:extLst>
            </p:cNvPr>
            <p:cNvSpPr/>
            <p:nvPr/>
          </p:nvSpPr>
          <p:spPr>
            <a:xfrm>
              <a:off x="4355066" y="4220372"/>
              <a:ext cx="756288" cy="1647027"/>
            </a:xfrm>
            <a:custGeom>
              <a:avLst/>
              <a:gdLst>
                <a:gd name="connsiteX0" fmla="*/ 540195 w 756287"/>
                <a:gd name="connsiteY0" fmla="*/ 792661 h 1647027"/>
                <a:gd name="connsiteX1" fmla="*/ 504192 w 756287"/>
                <a:gd name="connsiteY1" fmla="*/ 775615 h 1647027"/>
                <a:gd name="connsiteX2" fmla="*/ 504192 w 756287"/>
                <a:gd name="connsiteY2" fmla="*/ 504192 h 1647027"/>
                <a:gd name="connsiteX3" fmla="*/ 593312 w 756287"/>
                <a:gd name="connsiteY3" fmla="*/ 415072 h 1647027"/>
                <a:gd name="connsiteX4" fmla="*/ 630240 w 756287"/>
                <a:gd name="connsiteY4" fmla="*/ 325952 h 1647027"/>
                <a:gd name="connsiteX5" fmla="*/ 630240 w 756287"/>
                <a:gd name="connsiteY5" fmla="*/ 126048 h 1647027"/>
                <a:gd name="connsiteX6" fmla="*/ 504192 w 756287"/>
                <a:gd name="connsiteY6" fmla="*/ 0 h 1647027"/>
                <a:gd name="connsiteX7" fmla="*/ 252096 w 756287"/>
                <a:gd name="connsiteY7" fmla="*/ 0 h 1647027"/>
                <a:gd name="connsiteX8" fmla="*/ 126048 w 756287"/>
                <a:gd name="connsiteY8" fmla="*/ 126048 h 1647027"/>
                <a:gd name="connsiteX9" fmla="*/ 126048 w 756287"/>
                <a:gd name="connsiteY9" fmla="*/ 325952 h 1647027"/>
                <a:gd name="connsiteX10" fmla="*/ 162976 w 756287"/>
                <a:gd name="connsiteY10" fmla="*/ 415072 h 1647027"/>
                <a:gd name="connsiteX11" fmla="*/ 252096 w 756287"/>
                <a:gd name="connsiteY11" fmla="*/ 504192 h 1647027"/>
                <a:gd name="connsiteX12" fmla="*/ 252096 w 756287"/>
                <a:gd name="connsiteY12" fmla="*/ 775615 h 1647027"/>
                <a:gd name="connsiteX13" fmla="*/ 216092 w 756287"/>
                <a:gd name="connsiteY13" fmla="*/ 792665 h 1647027"/>
                <a:gd name="connsiteX14" fmla="*/ 0 w 756287"/>
                <a:gd name="connsiteY14" fmla="*/ 1134432 h 1647027"/>
                <a:gd name="connsiteX15" fmla="*/ 0 w 756287"/>
                <a:gd name="connsiteY15" fmla="*/ 1520979 h 1647027"/>
                <a:gd name="connsiteX16" fmla="*/ 126048 w 756287"/>
                <a:gd name="connsiteY16" fmla="*/ 1647027 h 1647027"/>
                <a:gd name="connsiteX17" fmla="*/ 252096 w 756287"/>
                <a:gd name="connsiteY17" fmla="*/ 1520979 h 1647027"/>
                <a:gd name="connsiteX18" fmla="*/ 252096 w 756287"/>
                <a:gd name="connsiteY18" fmla="*/ 1134432 h 1647027"/>
                <a:gd name="connsiteX19" fmla="*/ 378144 w 756287"/>
                <a:gd name="connsiteY19" fmla="*/ 1008384 h 1647027"/>
                <a:gd name="connsiteX20" fmla="*/ 504192 w 756287"/>
                <a:gd name="connsiteY20" fmla="*/ 1134432 h 1647027"/>
                <a:gd name="connsiteX21" fmla="*/ 504192 w 756287"/>
                <a:gd name="connsiteY21" fmla="*/ 1520979 h 1647027"/>
                <a:gd name="connsiteX22" fmla="*/ 630240 w 756287"/>
                <a:gd name="connsiteY22" fmla="*/ 1647027 h 1647027"/>
                <a:gd name="connsiteX23" fmla="*/ 756288 w 756287"/>
                <a:gd name="connsiteY23" fmla="*/ 1520979 h 1647027"/>
                <a:gd name="connsiteX24" fmla="*/ 756288 w 756287"/>
                <a:gd name="connsiteY24" fmla="*/ 1134432 h 1647027"/>
                <a:gd name="connsiteX25" fmla="*/ 540195 w 756287"/>
                <a:gd name="connsiteY25" fmla="*/ 792661 h 164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56287" h="1647027">
                  <a:moveTo>
                    <a:pt x="540195" y="792661"/>
                  </a:moveTo>
                  <a:lnTo>
                    <a:pt x="504192" y="775615"/>
                  </a:lnTo>
                  <a:lnTo>
                    <a:pt x="504192" y="504192"/>
                  </a:lnTo>
                  <a:lnTo>
                    <a:pt x="593312" y="415072"/>
                  </a:lnTo>
                  <a:cubicBezTo>
                    <a:pt x="617131" y="391253"/>
                    <a:pt x="630240" y="359619"/>
                    <a:pt x="630240" y="325952"/>
                  </a:cubicBezTo>
                  <a:lnTo>
                    <a:pt x="630240" y="126048"/>
                  </a:lnTo>
                  <a:cubicBezTo>
                    <a:pt x="630240" y="56562"/>
                    <a:pt x="573678" y="0"/>
                    <a:pt x="504192" y="0"/>
                  </a:cubicBezTo>
                  <a:lnTo>
                    <a:pt x="252096" y="0"/>
                  </a:lnTo>
                  <a:cubicBezTo>
                    <a:pt x="182610" y="0"/>
                    <a:pt x="126048" y="56562"/>
                    <a:pt x="126048" y="126048"/>
                  </a:cubicBezTo>
                  <a:lnTo>
                    <a:pt x="126048" y="325952"/>
                  </a:lnTo>
                  <a:cubicBezTo>
                    <a:pt x="126048" y="359619"/>
                    <a:pt x="139157" y="391253"/>
                    <a:pt x="162976" y="415072"/>
                  </a:cubicBezTo>
                  <a:lnTo>
                    <a:pt x="252096" y="504192"/>
                  </a:lnTo>
                  <a:lnTo>
                    <a:pt x="252096" y="775615"/>
                  </a:lnTo>
                  <a:lnTo>
                    <a:pt x="216092" y="792665"/>
                  </a:lnTo>
                  <a:cubicBezTo>
                    <a:pt x="84814" y="854946"/>
                    <a:pt x="0" y="989057"/>
                    <a:pt x="0" y="1134432"/>
                  </a:cubicBezTo>
                  <a:lnTo>
                    <a:pt x="0" y="1520979"/>
                  </a:lnTo>
                  <a:cubicBezTo>
                    <a:pt x="0" y="1590465"/>
                    <a:pt x="56562" y="1647027"/>
                    <a:pt x="126048" y="1647027"/>
                  </a:cubicBezTo>
                  <a:cubicBezTo>
                    <a:pt x="195534" y="1647027"/>
                    <a:pt x="252096" y="1590465"/>
                    <a:pt x="252096" y="1520979"/>
                  </a:cubicBezTo>
                  <a:lnTo>
                    <a:pt x="252096" y="1134432"/>
                  </a:lnTo>
                  <a:cubicBezTo>
                    <a:pt x="252096" y="1064946"/>
                    <a:pt x="308658" y="1008384"/>
                    <a:pt x="378144" y="1008384"/>
                  </a:cubicBezTo>
                  <a:cubicBezTo>
                    <a:pt x="447630" y="1008384"/>
                    <a:pt x="504192" y="1064946"/>
                    <a:pt x="504192" y="1134432"/>
                  </a:cubicBezTo>
                  <a:lnTo>
                    <a:pt x="504192" y="1520979"/>
                  </a:lnTo>
                  <a:cubicBezTo>
                    <a:pt x="504192" y="1590465"/>
                    <a:pt x="560754" y="1647027"/>
                    <a:pt x="630240" y="1647027"/>
                  </a:cubicBezTo>
                  <a:cubicBezTo>
                    <a:pt x="699726" y="1647027"/>
                    <a:pt x="756288" y="1590465"/>
                    <a:pt x="756288" y="1520979"/>
                  </a:cubicBezTo>
                  <a:lnTo>
                    <a:pt x="756288" y="1134432"/>
                  </a:lnTo>
                  <a:cubicBezTo>
                    <a:pt x="756288" y="989057"/>
                    <a:pt x="671474" y="854946"/>
                    <a:pt x="540195" y="792661"/>
                  </a:cubicBezTo>
                  <a:close/>
                </a:path>
              </a:pathLst>
            </a:custGeom>
            <a:grpFill/>
            <a:ln w="4186" cap="flat">
              <a:noFill/>
              <a:prstDash val="solid"/>
              <a:miter/>
            </a:ln>
          </p:spPr>
          <p:txBody>
            <a:bodyPr rtlCol="0" anchor="ctr"/>
            <a:lstStyle/>
            <a:p>
              <a:endParaRPr lang="en-US"/>
            </a:p>
          </p:txBody>
        </p:sp>
        <p:sp>
          <p:nvSpPr>
            <p:cNvPr id="32" name="Freeform: Shape 31">
              <a:extLst>
                <a:ext uri="{FF2B5EF4-FFF2-40B4-BE49-F238E27FC236}">
                  <a16:creationId xmlns="" xmlns:a16="http://schemas.microsoft.com/office/drawing/2014/main" id="{14078B4C-B9DE-4EB2-ABC9-77FD22542B4F}"/>
                </a:ext>
              </a:extLst>
            </p:cNvPr>
            <p:cNvSpPr/>
            <p:nvPr/>
          </p:nvSpPr>
          <p:spPr>
            <a:xfrm>
              <a:off x="5076304" y="3716180"/>
              <a:ext cx="731078" cy="794102"/>
            </a:xfrm>
            <a:custGeom>
              <a:avLst/>
              <a:gdLst>
                <a:gd name="connsiteX0" fmla="*/ 606467 w 731078"/>
                <a:gd name="connsiteY0" fmla="*/ 0 h 794102"/>
                <a:gd name="connsiteX1" fmla="*/ 350170 w 731078"/>
                <a:gd name="connsiteY1" fmla="*/ 0 h 794102"/>
                <a:gd name="connsiteX2" fmla="*/ 98074 w 731078"/>
                <a:gd name="connsiteY2" fmla="*/ 252096 h 794102"/>
                <a:gd name="connsiteX3" fmla="*/ 0 w 731078"/>
                <a:gd name="connsiteY3" fmla="*/ 504200 h 794102"/>
                <a:gd name="connsiteX4" fmla="*/ 35050 w 731078"/>
                <a:gd name="connsiteY4" fmla="*/ 630240 h 794102"/>
                <a:gd name="connsiteX5" fmla="*/ 35050 w 731078"/>
                <a:gd name="connsiteY5" fmla="*/ 795510 h 794102"/>
                <a:gd name="connsiteX6" fmla="*/ 347523 w 731078"/>
                <a:gd name="connsiteY6" fmla="*/ 309397 h 794102"/>
                <a:gd name="connsiteX7" fmla="*/ 352754 w 731078"/>
                <a:gd name="connsiteY7" fmla="*/ 252096 h 794102"/>
                <a:gd name="connsiteX8" fmla="*/ 606467 w 731078"/>
                <a:gd name="connsiteY8" fmla="*/ 252096 h 794102"/>
                <a:gd name="connsiteX9" fmla="*/ 732515 w 731078"/>
                <a:gd name="connsiteY9" fmla="*/ 126048 h 794102"/>
                <a:gd name="connsiteX10" fmla="*/ 606467 w 731078"/>
                <a:gd name="connsiteY10" fmla="*/ 0 h 794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078" h="794102">
                  <a:moveTo>
                    <a:pt x="606467" y="0"/>
                  </a:moveTo>
                  <a:lnTo>
                    <a:pt x="350170" y="0"/>
                  </a:lnTo>
                  <a:cubicBezTo>
                    <a:pt x="211135" y="0"/>
                    <a:pt x="98074" y="113061"/>
                    <a:pt x="98074" y="252096"/>
                  </a:cubicBezTo>
                  <a:cubicBezTo>
                    <a:pt x="98074" y="347149"/>
                    <a:pt x="62352" y="435391"/>
                    <a:pt x="0" y="504200"/>
                  </a:cubicBezTo>
                  <a:cubicBezTo>
                    <a:pt x="21701" y="541427"/>
                    <a:pt x="35050" y="584119"/>
                    <a:pt x="35050" y="630240"/>
                  </a:cubicBezTo>
                  <a:lnTo>
                    <a:pt x="35050" y="795510"/>
                  </a:lnTo>
                  <a:cubicBezTo>
                    <a:pt x="210513" y="693474"/>
                    <a:pt x="328914" y="513956"/>
                    <a:pt x="347523" y="309397"/>
                  </a:cubicBezTo>
                  <a:lnTo>
                    <a:pt x="352754" y="252096"/>
                  </a:lnTo>
                  <a:lnTo>
                    <a:pt x="606467" y="252096"/>
                  </a:lnTo>
                  <a:cubicBezTo>
                    <a:pt x="675953" y="252096"/>
                    <a:pt x="732515" y="195534"/>
                    <a:pt x="732515" y="126048"/>
                  </a:cubicBezTo>
                  <a:cubicBezTo>
                    <a:pt x="732515" y="56562"/>
                    <a:pt x="675953" y="0"/>
                    <a:pt x="606467" y="0"/>
                  </a:cubicBezTo>
                  <a:close/>
                </a:path>
              </a:pathLst>
            </a:custGeom>
            <a:grpFill/>
            <a:ln w="4186" cap="flat">
              <a:noFill/>
              <a:prstDash val="solid"/>
              <a:miter/>
            </a:ln>
          </p:spPr>
          <p:txBody>
            <a:bodyPr rtlCol="0" anchor="ctr"/>
            <a:lstStyle/>
            <a:p>
              <a:endParaRPr lang="en-US"/>
            </a:p>
          </p:txBody>
        </p:sp>
        <p:sp>
          <p:nvSpPr>
            <p:cNvPr id="33" name="Freeform: Shape 32">
              <a:extLst>
                <a:ext uri="{FF2B5EF4-FFF2-40B4-BE49-F238E27FC236}">
                  <a16:creationId xmlns="" xmlns:a16="http://schemas.microsoft.com/office/drawing/2014/main" id="{265CC4F6-4129-4D85-A887-637BA42B551B}"/>
                </a:ext>
              </a:extLst>
            </p:cNvPr>
            <p:cNvSpPr/>
            <p:nvPr/>
          </p:nvSpPr>
          <p:spPr>
            <a:xfrm>
              <a:off x="4418090" y="3968276"/>
              <a:ext cx="630240" cy="126048"/>
            </a:xfrm>
            <a:custGeom>
              <a:avLst/>
              <a:gdLst>
                <a:gd name="connsiteX0" fmla="*/ 0 w 630239"/>
                <a:gd name="connsiteY0" fmla="*/ 0 h 126047"/>
                <a:gd name="connsiteX1" fmla="*/ 35298 w 630239"/>
                <a:gd name="connsiteY1" fmla="*/ 126048 h 126047"/>
                <a:gd name="connsiteX2" fmla="*/ 594942 w 630239"/>
                <a:gd name="connsiteY2" fmla="*/ 126048 h 126047"/>
                <a:gd name="connsiteX3" fmla="*/ 630240 w 630239"/>
                <a:gd name="connsiteY3" fmla="*/ 0 h 126047"/>
                <a:gd name="connsiteX4" fmla="*/ 0 w 630239"/>
                <a:gd name="connsiteY4" fmla="*/ 0 h 126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239" h="126047">
                  <a:moveTo>
                    <a:pt x="0" y="0"/>
                  </a:moveTo>
                  <a:cubicBezTo>
                    <a:pt x="0" y="45377"/>
                    <a:pt x="12601" y="88234"/>
                    <a:pt x="35298" y="126048"/>
                  </a:cubicBezTo>
                  <a:lnTo>
                    <a:pt x="594942" y="126048"/>
                  </a:lnTo>
                  <a:cubicBezTo>
                    <a:pt x="617639" y="88234"/>
                    <a:pt x="630240" y="45377"/>
                    <a:pt x="630240" y="0"/>
                  </a:cubicBezTo>
                  <a:lnTo>
                    <a:pt x="0" y="0"/>
                  </a:lnTo>
                  <a:close/>
                </a:path>
              </a:pathLst>
            </a:custGeom>
            <a:grpFill/>
            <a:ln w="4186" cap="flat">
              <a:noFill/>
              <a:prstDash val="solid"/>
              <a:miter/>
            </a:ln>
          </p:spPr>
          <p:txBody>
            <a:bodyPr rtlCol="0" anchor="ctr"/>
            <a:lstStyle/>
            <a:p>
              <a:endParaRPr lang="en-US"/>
            </a:p>
          </p:txBody>
        </p:sp>
        <p:sp>
          <p:nvSpPr>
            <p:cNvPr id="34" name="Freeform: Shape 33">
              <a:extLst>
                <a:ext uri="{FF2B5EF4-FFF2-40B4-BE49-F238E27FC236}">
                  <a16:creationId xmlns="" xmlns:a16="http://schemas.microsoft.com/office/drawing/2014/main" id="{CB25A5C9-AFFD-476D-9624-FFFF0466B744}"/>
                </a:ext>
              </a:extLst>
            </p:cNvPr>
            <p:cNvSpPr/>
            <p:nvPr/>
          </p:nvSpPr>
          <p:spPr>
            <a:xfrm>
              <a:off x="3657600" y="3716180"/>
              <a:ext cx="731078" cy="794102"/>
            </a:xfrm>
            <a:custGeom>
              <a:avLst/>
              <a:gdLst>
                <a:gd name="connsiteX0" fmla="*/ 634442 w 731078"/>
                <a:gd name="connsiteY0" fmla="*/ 252096 h 794102"/>
                <a:gd name="connsiteX1" fmla="*/ 382346 w 731078"/>
                <a:gd name="connsiteY1" fmla="*/ 0 h 794102"/>
                <a:gd name="connsiteX2" fmla="*/ 126048 w 731078"/>
                <a:gd name="connsiteY2" fmla="*/ 0 h 794102"/>
                <a:gd name="connsiteX3" fmla="*/ 0 w 731078"/>
                <a:gd name="connsiteY3" fmla="*/ 126048 h 794102"/>
                <a:gd name="connsiteX4" fmla="*/ 126048 w 731078"/>
                <a:gd name="connsiteY4" fmla="*/ 252096 h 794102"/>
                <a:gd name="connsiteX5" fmla="*/ 379762 w 731078"/>
                <a:gd name="connsiteY5" fmla="*/ 252096 h 794102"/>
                <a:gd name="connsiteX6" fmla="*/ 384993 w 731078"/>
                <a:gd name="connsiteY6" fmla="*/ 309397 h 794102"/>
                <a:gd name="connsiteX7" fmla="*/ 697466 w 731078"/>
                <a:gd name="connsiteY7" fmla="*/ 795018 h 794102"/>
                <a:gd name="connsiteX8" fmla="*/ 697466 w 731078"/>
                <a:gd name="connsiteY8" fmla="*/ 630240 h 794102"/>
                <a:gd name="connsiteX9" fmla="*/ 732494 w 731078"/>
                <a:gd name="connsiteY9" fmla="*/ 504238 h 794102"/>
                <a:gd name="connsiteX10" fmla="*/ 634442 w 731078"/>
                <a:gd name="connsiteY10" fmla="*/ 252096 h 794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078" h="794102">
                  <a:moveTo>
                    <a:pt x="634442" y="252096"/>
                  </a:moveTo>
                  <a:cubicBezTo>
                    <a:pt x="634442" y="113061"/>
                    <a:pt x="521381" y="0"/>
                    <a:pt x="382346" y="0"/>
                  </a:cubicBezTo>
                  <a:lnTo>
                    <a:pt x="126048" y="0"/>
                  </a:lnTo>
                  <a:cubicBezTo>
                    <a:pt x="56562" y="0"/>
                    <a:pt x="0" y="56562"/>
                    <a:pt x="0" y="126048"/>
                  </a:cubicBezTo>
                  <a:cubicBezTo>
                    <a:pt x="0" y="195534"/>
                    <a:pt x="56562" y="252096"/>
                    <a:pt x="126048" y="252096"/>
                  </a:cubicBezTo>
                  <a:lnTo>
                    <a:pt x="379762" y="252096"/>
                  </a:lnTo>
                  <a:lnTo>
                    <a:pt x="384993" y="309397"/>
                  </a:lnTo>
                  <a:cubicBezTo>
                    <a:pt x="403593" y="513818"/>
                    <a:pt x="522087" y="692911"/>
                    <a:pt x="697466" y="795018"/>
                  </a:cubicBezTo>
                  <a:lnTo>
                    <a:pt x="697466" y="630240"/>
                  </a:lnTo>
                  <a:cubicBezTo>
                    <a:pt x="697466" y="584132"/>
                    <a:pt x="710806" y="541460"/>
                    <a:pt x="732494" y="504238"/>
                  </a:cubicBezTo>
                  <a:cubicBezTo>
                    <a:pt x="670168" y="435399"/>
                    <a:pt x="634442" y="347149"/>
                    <a:pt x="634442" y="252096"/>
                  </a:cubicBezTo>
                  <a:close/>
                </a:path>
              </a:pathLst>
            </a:custGeom>
            <a:grpFill/>
            <a:ln w="4186" cap="flat">
              <a:noFill/>
              <a:prstDash val="solid"/>
              <a:miter/>
            </a:ln>
          </p:spPr>
          <p:txBody>
            <a:bodyPr rtlCol="0" anchor="ctr"/>
            <a:lstStyle/>
            <a:p>
              <a:endParaRPr lang="en-US"/>
            </a:p>
          </p:txBody>
        </p:sp>
      </p:grpSp>
      <p:sp>
        <p:nvSpPr>
          <p:cNvPr id="69" name="TextBox 68">
            <a:extLst>
              <a:ext uri="{FF2B5EF4-FFF2-40B4-BE49-F238E27FC236}">
                <a16:creationId xmlns="" xmlns:a16="http://schemas.microsoft.com/office/drawing/2014/main" id="{EB89EB27-9967-420C-903F-672566EFE6A0}"/>
              </a:ext>
            </a:extLst>
          </p:cNvPr>
          <p:cNvSpPr txBox="1"/>
          <p:nvPr/>
        </p:nvSpPr>
        <p:spPr>
          <a:xfrm>
            <a:off x="1466345" y="2865094"/>
            <a:ext cx="963725" cy="523220"/>
          </a:xfrm>
          <a:prstGeom prst="rect">
            <a:avLst/>
          </a:prstGeom>
          <a:noFill/>
        </p:spPr>
        <p:txBody>
          <a:bodyPr wrap="none" rtlCol="0" anchor="ctr">
            <a:spAutoFit/>
          </a:bodyPr>
          <a:lstStyle/>
          <a:p>
            <a:pPr algn="ctr"/>
            <a:r>
              <a:rPr lang="en-US" sz="2800" b="1">
                <a:solidFill>
                  <a:schemeClr val="bg1"/>
                </a:solidFill>
                <a:latin typeface="+mj-lt"/>
              </a:rPr>
              <a:t>3215</a:t>
            </a:r>
          </a:p>
        </p:txBody>
      </p:sp>
      <p:sp>
        <p:nvSpPr>
          <p:cNvPr id="70" name="TextBox 69">
            <a:extLst>
              <a:ext uri="{FF2B5EF4-FFF2-40B4-BE49-F238E27FC236}">
                <a16:creationId xmlns="" xmlns:a16="http://schemas.microsoft.com/office/drawing/2014/main" id="{194FE0F8-CB4A-4638-BEE1-184C32AFCEA4}"/>
              </a:ext>
            </a:extLst>
          </p:cNvPr>
          <p:cNvSpPr txBox="1"/>
          <p:nvPr/>
        </p:nvSpPr>
        <p:spPr>
          <a:xfrm>
            <a:off x="1094448" y="3398697"/>
            <a:ext cx="1707519" cy="307777"/>
          </a:xfrm>
          <a:prstGeom prst="rect">
            <a:avLst/>
          </a:prstGeom>
          <a:noFill/>
        </p:spPr>
        <p:txBody>
          <a:bodyPr wrap="none" rtlCol="0" anchor="ctr">
            <a:spAutoFit/>
          </a:bodyPr>
          <a:lstStyle/>
          <a:p>
            <a:pPr algn="ctr"/>
            <a:r>
              <a:rPr lang="en-US" sz="1400" b="1" i="1">
                <a:solidFill>
                  <a:schemeClr val="accent1"/>
                </a:solidFill>
                <a:latin typeface="+mj-lt"/>
              </a:rPr>
              <a:t>PRODUCT SOLD</a:t>
            </a:r>
          </a:p>
        </p:txBody>
      </p:sp>
      <p:sp>
        <p:nvSpPr>
          <p:cNvPr id="71" name="TextBox 70">
            <a:extLst>
              <a:ext uri="{FF2B5EF4-FFF2-40B4-BE49-F238E27FC236}">
                <a16:creationId xmlns="" xmlns:a16="http://schemas.microsoft.com/office/drawing/2014/main" id="{3836E68E-AEF0-4A87-B7EE-1AA06480C5E9}"/>
              </a:ext>
            </a:extLst>
          </p:cNvPr>
          <p:cNvSpPr txBox="1"/>
          <p:nvPr/>
        </p:nvSpPr>
        <p:spPr>
          <a:xfrm>
            <a:off x="687187" y="3473489"/>
            <a:ext cx="2522040" cy="923330"/>
          </a:xfrm>
          <a:prstGeom prst="rect">
            <a:avLst/>
          </a:prstGeom>
          <a:noFill/>
        </p:spPr>
        <p:txBody>
          <a:bodyPr wrap="square" rtlCol="0" anchor="ctr">
            <a:spAutoFit/>
          </a:bodyPr>
          <a:lstStyle/>
          <a:p>
            <a:pPr algn="ctr">
              <a:lnSpc>
                <a:spcPct val="150000"/>
              </a:lnSpc>
            </a:pPr>
            <a:r>
              <a:rPr lang="en-GB" sz="1200" dirty="0">
                <a:solidFill>
                  <a:schemeClr val="bg1"/>
                </a:solidFill>
                <a:latin typeface="Arial" panose="020B0604020202020204" pitchFamily="34" charset="0"/>
                <a:cs typeface="Arial" panose="020B0604020202020204" pitchFamily="34" charset="0"/>
              </a:rPr>
              <a:t>Suitable for all categories business and personal presentation</a:t>
            </a:r>
          </a:p>
        </p:txBody>
      </p:sp>
      <p:grpSp>
        <p:nvGrpSpPr>
          <p:cNvPr id="51" name="Group 50">
            <a:extLst>
              <a:ext uri="{FF2B5EF4-FFF2-40B4-BE49-F238E27FC236}">
                <a16:creationId xmlns="" xmlns:a16="http://schemas.microsoft.com/office/drawing/2014/main" id="{E35DFA9F-E85A-4727-AA58-E8DD8A7EEC95}"/>
              </a:ext>
            </a:extLst>
          </p:cNvPr>
          <p:cNvGrpSpPr/>
          <p:nvPr/>
        </p:nvGrpSpPr>
        <p:grpSpPr>
          <a:xfrm>
            <a:off x="4471056" y="2113512"/>
            <a:ext cx="484692" cy="604444"/>
            <a:chOff x="5964032" y="3205147"/>
            <a:chExt cx="752381" cy="938270"/>
          </a:xfrm>
          <a:solidFill>
            <a:schemeClr val="bg1"/>
          </a:solidFill>
        </p:grpSpPr>
        <p:sp>
          <p:nvSpPr>
            <p:cNvPr id="48" name="Freeform: Shape 47">
              <a:extLst>
                <a:ext uri="{FF2B5EF4-FFF2-40B4-BE49-F238E27FC236}">
                  <a16:creationId xmlns="" xmlns:a16="http://schemas.microsoft.com/office/drawing/2014/main" id="{09978B60-CA3F-41BB-89ED-82F68ED31FC5}"/>
                </a:ext>
              </a:extLst>
            </p:cNvPr>
            <p:cNvSpPr/>
            <p:nvPr/>
          </p:nvSpPr>
          <p:spPr>
            <a:xfrm>
              <a:off x="5964032" y="3205147"/>
              <a:ext cx="343750" cy="424633"/>
            </a:xfrm>
            <a:custGeom>
              <a:avLst/>
              <a:gdLst>
                <a:gd name="connsiteX0" fmla="*/ 217202 w 343750"/>
                <a:gd name="connsiteY0" fmla="*/ 430633 h 424632"/>
                <a:gd name="connsiteX1" fmla="*/ 238433 w 343750"/>
                <a:gd name="connsiteY1" fmla="*/ 430512 h 424632"/>
                <a:gd name="connsiteX2" fmla="*/ 249130 w 343750"/>
                <a:gd name="connsiteY2" fmla="*/ 412172 h 424632"/>
                <a:gd name="connsiteX3" fmla="*/ 269351 w 343750"/>
                <a:gd name="connsiteY3" fmla="*/ 388918 h 424632"/>
                <a:gd name="connsiteX4" fmla="*/ 359150 w 343750"/>
                <a:gd name="connsiteY4" fmla="*/ 222058 h 424632"/>
                <a:gd name="connsiteX5" fmla="*/ 251678 w 343750"/>
                <a:gd name="connsiteY5" fmla="*/ 22420 h 424632"/>
                <a:gd name="connsiteX6" fmla="*/ 199327 w 343750"/>
                <a:gd name="connsiteY6" fmla="*/ 2684 h 424632"/>
                <a:gd name="connsiteX7" fmla="*/ 27735 w 343750"/>
                <a:gd name="connsiteY7" fmla="*/ 66581 h 424632"/>
                <a:gd name="connsiteX8" fmla="*/ 2236 w 343750"/>
                <a:gd name="connsiteY8" fmla="*/ 92888 h 424632"/>
                <a:gd name="connsiteX9" fmla="*/ 6604 w 343750"/>
                <a:gd name="connsiteY9" fmla="*/ 129245 h 424632"/>
                <a:gd name="connsiteX10" fmla="*/ 198579 w 343750"/>
                <a:gd name="connsiteY10" fmla="*/ 432999 h 424632"/>
                <a:gd name="connsiteX11" fmla="*/ 217202 w 343750"/>
                <a:gd name="connsiteY11" fmla="*/ 430633 h 42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3750" h="424632">
                  <a:moveTo>
                    <a:pt x="217202" y="430633"/>
                  </a:moveTo>
                  <a:lnTo>
                    <a:pt x="238433" y="430512"/>
                  </a:lnTo>
                  <a:lnTo>
                    <a:pt x="249130" y="412172"/>
                  </a:lnTo>
                  <a:cubicBezTo>
                    <a:pt x="254408" y="403113"/>
                    <a:pt x="261343" y="395328"/>
                    <a:pt x="269351" y="388918"/>
                  </a:cubicBezTo>
                  <a:lnTo>
                    <a:pt x="359150" y="222058"/>
                  </a:lnTo>
                  <a:lnTo>
                    <a:pt x="251678" y="22420"/>
                  </a:lnTo>
                  <a:cubicBezTo>
                    <a:pt x="241588" y="3675"/>
                    <a:pt x="219244" y="-4737"/>
                    <a:pt x="199327" y="2684"/>
                  </a:cubicBezTo>
                  <a:lnTo>
                    <a:pt x="27735" y="66581"/>
                  </a:lnTo>
                  <a:cubicBezTo>
                    <a:pt x="15703" y="71070"/>
                    <a:pt x="6341" y="80736"/>
                    <a:pt x="2236" y="92888"/>
                  </a:cubicBezTo>
                  <a:cubicBezTo>
                    <a:pt x="-1868" y="105021"/>
                    <a:pt x="-271" y="118387"/>
                    <a:pt x="6604" y="129245"/>
                  </a:cubicBezTo>
                  <a:lnTo>
                    <a:pt x="198579" y="432999"/>
                  </a:lnTo>
                  <a:cubicBezTo>
                    <a:pt x="204604" y="431584"/>
                    <a:pt x="210772" y="430694"/>
                    <a:pt x="217202" y="430633"/>
                  </a:cubicBezTo>
                  <a:close/>
                </a:path>
              </a:pathLst>
            </a:custGeom>
            <a:grpFill/>
            <a:ln w="20063" cap="flat">
              <a:noFill/>
              <a:prstDash val="solid"/>
              <a:miter/>
            </a:ln>
          </p:spPr>
          <p:txBody>
            <a:bodyPr rtlCol="0" anchor="ctr"/>
            <a:lstStyle/>
            <a:p>
              <a:endParaRPr lang="en-US"/>
            </a:p>
          </p:txBody>
        </p:sp>
        <p:sp>
          <p:nvSpPr>
            <p:cNvPr id="49" name="Freeform: Shape 48">
              <a:extLst>
                <a:ext uri="{FF2B5EF4-FFF2-40B4-BE49-F238E27FC236}">
                  <a16:creationId xmlns="" xmlns:a16="http://schemas.microsoft.com/office/drawing/2014/main" id="{7F2EF17B-4CB0-4DA4-93FF-B18AEFE35C77}"/>
                </a:ext>
              </a:extLst>
            </p:cNvPr>
            <p:cNvSpPr/>
            <p:nvPr/>
          </p:nvSpPr>
          <p:spPr>
            <a:xfrm>
              <a:off x="6291780" y="3205147"/>
              <a:ext cx="424633" cy="424633"/>
            </a:xfrm>
            <a:custGeom>
              <a:avLst/>
              <a:gdLst>
                <a:gd name="connsiteX0" fmla="*/ 436644 w 424632"/>
                <a:gd name="connsiteY0" fmla="*/ 92868 h 424632"/>
                <a:gd name="connsiteX1" fmla="*/ 411146 w 424632"/>
                <a:gd name="connsiteY1" fmla="*/ 66561 h 424632"/>
                <a:gd name="connsiteX2" fmla="*/ 239574 w 424632"/>
                <a:gd name="connsiteY2" fmla="*/ 2684 h 424632"/>
                <a:gd name="connsiteX3" fmla="*/ 187243 w 424632"/>
                <a:gd name="connsiteY3" fmla="*/ 22420 h 424632"/>
                <a:gd name="connsiteX4" fmla="*/ 0 w 424632"/>
                <a:gd name="connsiteY4" fmla="*/ 370275 h 424632"/>
                <a:gd name="connsiteX5" fmla="*/ 37206 w 424632"/>
                <a:gd name="connsiteY5" fmla="*/ 381174 h 424632"/>
                <a:gd name="connsiteX6" fmla="*/ 55566 w 424632"/>
                <a:gd name="connsiteY6" fmla="*/ 391688 h 424632"/>
                <a:gd name="connsiteX7" fmla="*/ 73927 w 424632"/>
                <a:gd name="connsiteY7" fmla="*/ 381194 h 424632"/>
                <a:gd name="connsiteX8" fmla="*/ 116167 w 424632"/>
                <a:gd name="connsiteY8" fmla="*/ 369951 h 424632"/>
                <a:gd name="connsiteX9" fmla="*/ 189811 w 424632"/>
                <a:gd name="connsiteY9" fmla="*/ 412212 h 424632"/>
                <a:gd name="connsiteX10" fmla="*/ 200467 w 424632"/>
                <a:gd name="connsiteY10" fmla="*/ 430532 h 424632"/>
                <a:gd name="connsiteX11" fmla="*/ 221658 w 424632"/>
                <a:gd name="connsiteY11" fmla="*/ 430633 h 424632"/>
                <a:gd name="connsiteX12" fmla="*/ 240322 w 424632"/>
                <a:gd name="connsiteY12" fmla="*/ 432979 h 424632"/>
                <a:gd name="connsiteX13" fmla="*/ 432276 w 424632"/>
                <a:gd name="connsiteY13" fmla="*/ 129245 h 424632"/>
                <a:gd name="connsiteX14" fmla="*/ 436644 w 424632"/>
                <a:gd name="connsiteY14" fmla="*/ 92868 h 42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4632" h="424632">
                  <a:moveTo>
                    <a:pt x="436644" y="92868"/>
                  </a:moveTo>
                  <a:cubicBezTo>
                    <a:pt x="432539" y="80695"/>
                    <a:pt x="423177" y="71030"/>
                    <a:pt x="411146" y="66561"/>
                  </a:cubicBezTo>
                  <a:lnTo>
                    <a:pt x="239574" y="2684"/>
                  </a:lnTo>
                  <a:cubicBezTo>
                    <a:pt x="219596" y="-4737"/>
                    <a:pt x="197293" y="3675"/>
                    <a:pt x="187243" y="22420"/>
                  </a:cubicBezTo>
                  <a:lnTo>
                    <a:pt x="0" y="370275"/>
                  </a:lnTo>
                  <a:cubicBezTo>
                    <a:pt x="13042" y="371063"/>
                    <a:pt x="25801" y="374663"/>
                    <a:pt x="37206" y="381174"/>
                  </a:cubicBezTo>
                  <a:lnTo>
                    <a:pt x="55566" y="391688"/>
                  </a:lnTo>
                  <a:lnTo>
                    <a:pt x="73927" y="381194"/>
                  </a:lnTo>
                  <a:cubicBezTo>
                    <a:pt x="86807" y="373834"/>
                    <a:pt x="101366" y="369951"/>
                    <a:pt x="116167" y="369951"/>
                  </a:cubicBezTo>
                  <a:cubicBezTo>
                    <a:pt x="146377" y="369951"/>
                    <a:pt x="174605" y="386148"/>
                    <a:pt x="189811" y="412212"/>
                  </a:cubicBezTo>
                  <a:lnTo>
                    <a:pt x="200467" y="430532"/>
                  </a:lnTo>
                  <a:lnTo>
                    <a:pt x="221658" y="430633"/>
                  </a:lnTo>
                  <a:cubicBezTo>
                    <a:pt x="228068" y="430674"/>
                    <a:pt x="234296" y="431563"/>
                    <a:pt x="240322" y="432979"/>
                  </a:cubicBezTo>
                  <a:lnTo>
                    <a:pt x="432276" y="129245"/>
                  </a:lnTo>
                  <a:cubicBezTo>
                    <a:pt x="439172" y="118387"/>
                    <a:pt x="440749" y="105021"/>
                    <a:pt x="436644" y="92868"/>
                  </a:cubicBezTo>
                  <a:close/>
                </a:path>
              </a:pathLst>
            </a:custGeom>
            <a:grpFill/>
            <a:ln w="20063" cap="flat">
              <a:noFill/>
              <a:prstDash val="solid"/>
              <a:miter/>
            </a:ln>
          </p:spPr>
          <p:txBody>
            <a:bodyPr rtlCol="0" anchor="ctr"/>
            <a:lstStyle/>
            <a:p>
              <a:endParaRPr lang="en-US"/>
            </a:p>
          </p:txBody>
        </p:sp>
        <p:sp>
          <p:nvSpPr>
            <p:cNvPr id="50" name="Freeform: Shape 49">
              <a:extLst>
                <a:ext uri="{FF2B5EF4-FFF2-40B4-BE49-F238E27FC236}">
                  <a16:creationId xmlns="" xmlns:a16="http://schemas.microsoft.com/office/drawing/2014/main" id="{6284A1D9-D32D-4A66-A2A3-459ED1409D25}"/>
                </a:ext>
              </a:extLst>
            </p:cNvPr>
            <p:cNvSpPr/>
            <p:nvPr/>
          </p:nvSpPr>
          <p:spPr>
            <a:xfrm>
              <a:off x="6078431" y="3617681"/>
              <a:ext cx="525736" cy="525736"/>
            </a:xfrm>
            <a:custGeom>
              <a:avLst/>
              <a:gdLst>
                <a:gd name="connsiteX0" fmla="*/ 516699 w 525736"/>
                <a:gd name="connsiteY0" fmla="*/ 171513 h 525736"/>
                <a:gd name="connsiteX1" fmla="*/ 477370 w 525736"/>
                <a:gd name="connsiteY1" fmla="*/ 148583 h 525736"/>
                <a:gd name="connsiteX2" fmla="*/ 477128 w 525736"/>
                <a:gd name="connsiteY2" fmla="*/ 103066 h 525736"/>
                <a:gd name="connsiteX3" fmla="*/ 434765 w 525736"/>
                <a:gd name="connsiteY3" fmla="*/ 60704 h 525736"/>
                <a:gd name="connsiteX4" fmla="*/ 389269 w 525736"/>
                <a:gd name="connsiteY4" fmla="*/ 60462 h 525736"/>
                <a:gd name="connsiteX5" fmla="*/ 366339 w 525736"/>
                <a:gd name="connsiteY5" fmla="*/ 21153 h 525736"/>
                <a:gd name="connsiteX6" fmla="*/ 308407 w 525736"/>
                <a:gd name="connsiteY6" fmla="*/ 5644 h 525736"/>
                <a:gd name="connsiteX7" fmla="*/ 268916 w 525736"/>
                <a:gd name="connsiteY7" fmla="*/ 28210 h 525736"/>
                <a:gd name="connsiteX8" fmla="*/ 229425 w 525736"/>
                <a:gd name="connsiteY8" fmla="*/ 5623 h 525736"/>
                <a:gd name="connsiteX9" fmla="*/ 171513 w 525736"/>
                <a:gd name="connsiteY9" fmla="*/ 21133 h 525736"/>
                <a:gd name="connsiteX10" fmla="*/ 148563 w 525736"/>
                <a:gd name="connsiteY10" fmla="*/ 60441 h 525736"/>
                <a:gd name="connsiteX11" fmla="*/ 103066 w 525736"/>
                <a:gd name="connsiteY11" fmla="*/ 60704 h 525736"/>
                <a:gd name="connsiteX12" fmla="*/ 60704 w 525736"/>
                <a:gd name="connsiteY12" fmla="*/ 103066 h 525736"/>
                <a:gd name="connsiteX13" fmla="*/ 60462 w 525736"/>
                <a:gd name="connsiteY13" fmla="*/ 148583 h 525736"/>
                <a:gd name="connsiteX14" fmla="*/ 21153 w 525736"/>
                <a:gd name="connsiteY14" fmla="*/ 171513 h 525736"/>
                <a:gd name="connsiteX15" fmla="*/ 5644 w 525736"/>
                <a:gd name="connsiteY15" fmla="*/ 229445 h 525736"/>
                <a:gd name="connsiteX16" fmla="*/ 28210 w 525736"/>
                <a:gd name="connsiteY16" fmla="*/ 268936 h 525736"/>
                <a:gd name="connsiteX17" fmla="*/ 5623 w 525736"/>
                <a:gd name="connsiteY17" fmla="*/ 308407 h 525736"/>
                <a:gd name="connsiteX18" fmla="*/ 21133 w 525736"/>
                <a:gd name="connsiteY18" fmla="*/ 366339 h 525736"/>
                <a:gd name="connsiteX19" fmla="*/ 60462 w 525736"/>
                <a:gd name="connsiteY19" fmla="*/ 389289 h 525736"/>
                <a:gd name="connsiteX20" fmla="*/ 60704 w 525736"/>
                <a:gd name="connsiteY20" fmla="*/ 434786 h 525736"/>
                <a:gd name="connsiteX21" fmla="*/ 103066 w 525736"/>
                <a:gd name="connsiteY21" fmla="*/ 477168 h 525736"/>
                <a:gd name="connsiteX22" fmla="*/ 148563 w 525736"/>
                <a:gd name="connsiteY22" fmla="*/ 477411 h 525736"/>
                <a:gd name="connsiteX23" fmla="*/ 171493 w 525736"/>
                <a:gd name="connsiteY23" fmla="*/ 516720 h 525736"/>
                <a:gd name="connsiteX24" fmla="*/ 229425 w 525736"/>
                <a:gd name="connsiteY24" fmla="*/ 532229 h 525736"/>
                <a:gd name="connsiteX25" fmla="*/ 268916 w 525736"/>
                <a:gd name="connsiteY25" fmla="*/ 509642 h 525736"/>
                <a:gd name="connsiteX26" fmla="*/ 308407 w 525736"/>
                <a:gd name="connsiteY26" fmla="*/ 532229 h 525736"/>
                <a:gd name="connsiteX27" fmla="*/ 329497 w 525736"/>
                <a:gd name="connsiteY27" fmla="*/ 537850 h 525736"/>
                <a:gd name="connsiteX28" fmla="*/ 366298 w 525736"/>
                <a:gd name="connsiteY28" fmla="*/ 516720 h 525736"/>
                <a:gd name="connsiteX29" fmla="*/ 389269 w 525736"/>
                <a:gd name="connsiteY29" fmla="*/ 477391 h 525736"/>
                <a:gd name="connsiteX30" fmla="*/ 434786 w 525736"/>
                <a:gd name="connsiteY30" fmla="*/ 477148 h 525736"/>
                <a:gd name="connsiteX31" fmla="*/ 477128 w 525736"/>
                <a:gd name="connsiteY31" fmla="*/ 434765 h 525736"/>
                <a:gd name="connsiteX32" fmla="*/ 477370 w 525736"/>
                <a:gd name="connsiteY32" fmla="*/ 389269 h 525736"/>
                <a:gd name="connsiteX33" fmla="*/ 516679 w 525736"/>
                <a:gd name="connsiteY33" fmla="*/ 366339 h 525736"/>
                <a:gd name="connsiteX34" fmla="*/ 532188 w 525736"/>
                <a:gd name="connsiteY34" fmla="*/ 308407 h 525736"/>
                <a:gd name="connsiteX35" fmla="*/ 509602 w 525736"/>
                <a:gd name="connsiteY35" fmla="*/ 268936 h 525736"/>
                <a:gd name="connsiteX36" fmla="*/ 532188 w 525736"/>
                <a:gd name="connsiteY36" fmla="*/ 229445 h 525736"/>
                <a:gd name="connsiteX37" fmla="*/ 516699 w 525736"/>
                <a:gd name="connsiteY37" fmla="*/ 171513 h 525736"/>
                <a:gd name="connsiteX38" fmla="*/ 431045 w 525736"/>
                <a:gd name="connsiteY38" fmla="*/ 236603 h 525736"/>
                <a:gd name="connsiteX39" fmla="*/ 349900 w 525736"/>
                <a:gd name="connsiteY39" fmla="*/ 295607 h 525736"/>
                <a:gd name="connsiteX40" fmla="*/ 380878 w 525736"/>
                <a:gd name="connsiteY40" fmla="*/ 390927 h 525736"/>
                <a:gd name="connsiteX41" fmla="*/ 373618 w 525736"/>
                <a:gd name="connsiteY41" fmla="*/ 413332 h 525736"/>
                <a:gd name="connsiteX42" fmla="*/ 361850 w 525736"/>
                <a:gd name="connsiteY42" fmla="*/ 417133 h 525736"/>
                <a:gd name="connsiteX43" fmla="*/ 350041 w 525736"/>
                <a:gd name="connsiteY43" fmla="*/ 413332 h 525736"/>
                <a:gd name="connsiteX44" fmla="*/ 268916 w 525736"/>
                <a:gd name="connsiteY44" fmla="*/ 354368 h 525736"/>
                <a:gd name="connsiteX45" fmla="*/ 187791 w 525736"/>
                <a:gd name="connsiteY45" fmla="*/ 413332 h 525736"/>
                <a:gd name="connsiteX46" fmla="*/ 164214 w 525736"/>
                <a:gd name="connsiteY46" fmla="*/ 413332 h 525736"/>
                <a:gd name="connsiteX47" fmla="*/ 156954 w 525736"/>
                <a:gd name="connsiteY47" fmla="*/ 390927 h 525736"/>
                <a:gd name="connsiteX48" fmla="*/ 187932 w 525736"/>
                <a:gd name="connsiteY48" fmla="*/ 295607 h 525736"/>
                <a:gd name="connsiteX49" fmla="*/ 106807 w 525736"/>
                <a:gd name="connsiteY49" fmla="*/ 236603 h 525736"/>
                <a:gd name="connsiteX50" fmla="*/ 99548 w 525736"/>
                <a:gd name="connsiteY50" fmla="*/ 214199 h 525736"/>
                <a:gd name="connsiteX51" fmla="*/ 118596 w 525736"/>
                <a:gd name="connsiteY51" fmla="*/ 200348 h 525736"/>
                <a:gd name="connsiteX52" fmla="*/ 218870 w 525736"/>
                <a:gd name="connsiteY52" fmla="*/ 200348 h 525736"/>
                <a:gd name="connsiteX53" fmla="*/ 249868 w 525736"/>
                <a:gd name="connsiteY53" fmla="*/ 104987 h 525736"/>
                <a:gd name="connsiteX54" fmla="*/ 268936 w 525736"/>
                <a:gd name="connsiteY54" fmla="*/ 91157 h 525736"/>
                <a:gd name="connsiteX55" fmla="*/ 287984 w 525736"/>
                <a:gd name="connsiteY55" fmla="*/ 104987 h 525736"/>
                <a:gd name="connsiteX56" fmla="*/ 318982 w 525736"/>
                <a:gd name="connsiteY56" fmla="*/ 200348 h 525736"/>
                <a:gd name="connsiteX57" fmla="*/ 419216 w 525736"/>
                <a:gd name="connsiteY57" fmla="*/ 200348 h 525736"/>
                <a:gd name="connsiteX58" fmla="*/ 438264 w 525736"/>
                <a:gd name="connsiteY58" fmla="*/ 214199 h 525736"/>
                <a:gd name="connsiteX59" fmla="*/ 431045 w 525736"/>
                <a:gd name="connsiteY59" fmla="*/ 236603 h 52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25736" h="525736">
                  <a:moveTo>
                    <a:pt x="516699" y="171513"/>
                  </a:moveTo>
                  <a:lnTo>
                    <a:pt x="477370" y="148583"/>
                  </a:lnTo>
                  <a:lnTo>
                    <a:pt x="477128" y="103066"/>
                  </a:lnTo>
                  <a:cubicBezTo>
                    <a:pt x="477006" y="79732"/>
                    <a:pt x="458141" y="60846"/>
                    <a:pt x="434765" y="60704"/>
                  </a:cubicBezTo>
                  <a:lnTo>
                    <a:pt x="389269" y="60462"/>
                  </a:lnTo>
                  <a:lnTo>
                    <a:pt x="366339" y="21153"/>
                  </a:lnTo>
                  <a:cubicBezTo>
                    <a:pt x="354571" y="973"/>
                    <a:pt x="328729" y="-5963"/>
                    <a:pt x="308407" y="5644"/>
                  </a:cubicBezTo>
                  <a:lnTo>
                    <a:pt x="268916" y="28210"/>
                  </a:lnTo>
                  <a:lnTo>
                    <a:pt x="229425" y="5623"/>
                  </a:lnTo>
                  <a:cubicBezTo>
                    <a:pt x="209103" y="-5983"/>
                    <a:pt x="183261" y="952"/>
                    <a:pt x="171513" y="21133"/>
                  </a:cubicBezTo>
                  <a:lnTo>
                    <a:pt x="148563" y="60441"/>
                  </a:lnTo>
                  <a:lnTo>
                    <a:pt x="103066" y="60704"/>
                  </a:lnTo>
                  <a:cubicBezTo>
                    <a:pt x="79732" y="60846"/>
                    <a:pt x="60846" y="79712"/>
                    <a:pt x="60704" y="103066"/>
                  </a:cubicBezTo>
                  <a:lnTo>
                    <a:pt x="60462" y="148583"/>
                  </a:lnTo>
                  <a:lnTo>
                    <a:pt x="21153" y="171513"/>
                  </a:lnTo>
                  <a:cubicBezTo>
                    <a:pt x="952" y="183302"/>
                    <a:pt x="-5963" y="209144"/>
                    <a:pt x="5644" y="229445"/>
                  </a:cubicBezTo>
                  <a:lnTo>
                    <a:pt x="28210" y="268936"/>
                  </a:lnTo>
                  <a:lnTo>
                    <a:pt x="5623" y="308407"/>
                  </a:lnTo>
                  <a:cubicBezTo>
                    <a:pt x="-5983" y="328708"/>
                    <a:pt x="952" y="354530"/>
                    <a:pt x="21133" y="366339"/>
                  </a:cubicBezTo>
                  <a:lnTo>
                    <a:pt x="60462" y="389289"/>
                  </a:lnTo>
                  <a:lnTo>
                    <a:pt x="60704" y="434786"/>
                  </a:lnTo>
                  <a:cubicBezTo>
                    <a:pt x="60826" y="458120"/>
                    <a:pt x="79712" y="477027"/>
                    <a:pt x="103066" y="477168"/>
                  </a:cubicBezTo>
                  <a:lnTo>
                    <a:pt x="148563" y="477411"/>
                  </a:lnTo>
                  <a:lnTo>
                    <a:pt x="171493" y="516720"/>
                  </a:lnTo>
                  <a:cubicBezTo>
                    <a:pt x="183261" y="536900"/>
                    <a:pt x="209103" y="543815"/>
                    <a:pt x="229425" y="532229"/>
                  </a:cubicBezTo>
                  <a:lnTo>
                    <a:pt x="268916" y="509642"/>
                  </a:lnTo>
                  <a:lnTo>
                    <a:pt x="308407" y="532229"/>
                  </a:lnTo>
                  <a:cubicBezTo>
                    <a:pt x="315080" y="536030"/>
                    <a:pt x="322359" y="537850"/>
                    <a:pt x="329497" y="537850"/>
                  </a:cubicBezTo>
                  <a:cubicBezTo>
                    <a:pt x="344157" y="537850"/>
                    <a:pt x="358412" y="530267"/>
                    <a:pt x="366298" y="516720"/>
                  </a:cubicBezTo>
                  <a:lnTo>
                    <a:pt x="389269" y="477391"/>
                  </a:lnTo>
                  <a:lnTo>
                    <a:pt x="434786" y="477148"/>
                  </a:lnTo>
                  <a:cubicBezTo>
                    <a:pt x="458120" y="477027"/>
                    <a:pt x="477006" y="458140"/>
                    <a:pt x="477128" y="434765"/>
                  </a:cubicBezTo>
                  <a:lnTo>
                    <a:pt x="477370" y="389269"/>
                  </a:lnTo>
                  <a:lnTo>
                    <a:pt x="516679" y="366339"/>
                  </a:lnTo>
                  <a:cubicBezTo>
                    <a:pt x="536880" y="354550"/>
                    <a:pt x="543795" y="328729"/>
                    <a:pt x="532188" y="308407"/>
                  </a:cubicBezTo>
                  <a:lnTo>
                    <a:pt x="509602" y="268936"/>
                  </a:lnTo>
                  <a:lnTo>
                    <a:pt x="532188" y="229445"/>
                  </a:lnTo>
                  <a:cubicBezTo>
                    <a:pt x="543836" y="209144"/>
                    <a:pt x="536880" y="183282"/>
                    <a:pt x="516699" y="171513"/>
                  </a:cubicBezTo>
                  <a:close/>
                  <a:moveTo>
                    <a:pt x="431045" y="236603"/>
                  </a:moveTo>
                  <a:lnTo>
                    <a:pt x="349900" y="295607"/>
                  </a:lnTo>
                  <a:lnTo>
                    <a:pt x="380878" y="390927"/>
                  </a:lnTo>
                  <a:cubicBezTo>
                    <a:pt x="383567" y="399157"/>
                    <a:pt x="380635" y="408216"/>
                    <a:pt x="373618" y="413332"/>
                  </a:cubicBezTo>
                  <a:cubicBezTo>
                    <a:pt x="370100" y="415879"/>
                    <a:pt x="365975" y="417133"/>
                    <a:pt x="361850" y="417133"/>
                  </a:cubicBezTo>
                  <a:cubicBezTo>
                    <a:pt x="357705" y="417133"/>
                    <a:pt x="353560" y="415879"/>
                    <a:pt x="350041" y="413332"/>
                  </a:cubicBezTo>
                  <a:lnTo>
                    <a:pt x="268916" y="354368"/>
                  </a:lnTo>
                  <a:lnTo>
                    <a:pt x="187791" y="413332"/>
                  </a:lnTo>
                  <a:cubicBezTo>
                    <a:pt x="180774" y="418427"/>
                    <a:pt x="171250" y="418427"/>
                    <a:pt x="164214" y="413332"/>
                  </a:cubicBezTo>
                  <a:cubicBezTo>
                    <a:pt x="157197" y="408236"/>
                    <a:pt x="154265" y="399157"/>
                    <a:pt x="156954" y="390927"/>
                  </a:cubicBezTo>
                  <a:lnTo>
                    <a:pt x="187932" y="295607"/>
                  </a:lnTo>
                  <a:lnTo>
                    <a:pt x="106807" y="236603"/>
                  </a:lnTo>
                  <a:cubicBezTo>
                    <a:pt x="99771" y="231528"/>
                    <a:pt x="96839" y="222449"/>
                    <a:pt x="99548" y="214199"/>
                  </a:cubicBezTo>
                  <a:cubicBezTo>
                    <a:pt x="102217" y="205989"/>
                    <a:pt x="109941" y="200348"/>
                    <a:pt x="118596" y="200348"/>
                  </a:cubicBezTo>
                  <a:lnTo>
                    <a:pt x="218870" y="200348"/>
                  </a:lnTo>
                  <a:lnTo>
                    <a:pt x="249868" y="104987"/>
                  </a:lnTo>
                  <a:cubicBezTo>
                    <a:pt x="252557" y="96737"/>
                    <a:pt x="260262" y="91157"/>
                    <a:pt x="268936" y="91157"/>
                  </a:cubicBezTo>
                  <a:cubicBezTo>
                    <a:pt x="277611" y="91157"/>
                    <a:pt x="285315" y="96717"/>
                    <a:pt x="287984" y="104987"/>
                  </a:cubicBezTo>
                  <a:lnTo>
                    <a:pt x="318982" y="200348"/>
                  </a:lnTo>
                  <a:lnTo>
                    <a:pt x="419216" y="200348"/>
                  </a:lnTo>
                  <a:cubicBezTo>
                    <a:pt x="427870" y="200348"/>
                    <a:pt x="435615" y="205949"/>
                    <a:pt x="438264" y="214199"/>
                  </a:cubicBezTo>
                  <a:cubicBezTo>
                    <a:pt x="440973" y="222429"/>
                    <a:pt x="438021" y="231528"/>
                    <a:pt x="431045" y="236603"/>
                  </a:cubicBezTo>
                  <a:close/>
                </a:path>
              </a:pathLst>
            </a:custGeom>
            <a:grpFill/>
            <a:ln w="20063" cap="flat">
              <a:noFill/>
              <a:prstDash val="solid"/>
              <a:miter/>
            </a:ln>
          </p:spPr>
          <p:txBody>
            <a:bodyPr rtlCol="0" anchor="ctr"/>
            <a:lstStyle/>
            <a:p>
              <a:endParaRPr lang="en-US"/>
            </a:p>
          </p:txBody>
        </p:sp>
      </p:grpSp>
      <p:sp>
        <p:nvSpPr>
          <p:cNvPr id="75" name="TextBox 74">
            <a:extLst>
              <a:ext uri="{FF2B5EF4-FFF2-40B4-BE49-F238E27FC236}">
                <a16:creationId xmlns="" xmlns:a16="http://schemas.microsoft.com/office/drawing/2014/main" id="{A6E8CE7D-CFB2-42D0-98FC-EC49FF46A4CC}"/>
              </a:ext>
            </a:extLst>
          </p:cNvPr>
          <p:cNvSpPr txBox="1"/>
          <p:nvPr/>
        </p:nvSpPr>
        <p:spPr>
          <a:xfrm>
            <a:off x="4403060" y="2865094"/>
            <a:ext cx="620684" cy="523220"/>
          </a:xfrm>
          <a:prstGeom prst="rect">
            <a:avLst/>
          </a:prstGeom>
          <a:noFill/>
        </p:spPr>
        <p:txBody>
          <a:bodyPr wrap="none" rtlCol="0" anchor="ctr">
            <a:spAutoFit/>
          </a:bodyPr>
          <a:lstStyle/>
          <a:p>
            <a:pPr algn="ctr"/>
            <a:r>
              <a:rPr lang="en-US" sz="2800" b="1">
                <a:solidFill>
                  <a:schemeClr val="bg1"/>
                </a:solidFill>
                <a:latin typeface="+mj-lt"/>
              </a:rPr>
              <a:t>75</a:t>
            </a:r>
          </a:p>
        </p:txBody>
      </p:sp>
      <p:sp>
        <p:nvSpPr>
          <p:cNvPr id="76" name="TextBox 75">
            <a:extLst>
              <a:ext uri="{FF2B5EF4-FFF2-40B4-BE49-F238E27FC236}">
                <a16:creationId xmlns="" xmlns:a16="http://schemas.microsoft.com/office/drawing/2014/main" id="{BE623433-F17C-4847-BB73-D4880878F463}"/>
              </a:ext>
            </a:extLst>
          </p:cNvPr>
          <p:cNvSpPr txBox="1"/>
          <p:nvPr/>
        </p:nvSpPr>
        <p:spPr>
          <a:xfrm>
            <a:off x="4041842" y="3398697"/>
            <a:ext cx="1343124" cy="307777"/>
          </a:xfrm>
          <a:prstGeom prst="rect">
            <a:avLst/>
          </a:prstGeom>
          <a:noFill/>
        </p:spPr>
        <p:txBody>
          <a:bodyPr wrap="none" rtlCol="0" anchor="ctr">
            <a:spAutoFit/>
          </a:bodyPr>
          <a:lstStyle/>
          <a:p>
            <a:pPr algn="ctr"/>
            <a:r>
              <a:rPr lang="en-US" sz="1400" b="1" i="1" dirty="0">
                <a:solidFill>
                  <a:srgbClr val="00338D"/>
                </a:solidFill>
                <a:latin typeface="+mj-lt"/>
              </a:rPr>
              <a:t>AWARD WON</a:t>
            </a:r>
          </a:p>
        </p:txBody>
      </p:sp>
      <p:sp>
        <p:nvSpPr>
          <p:cNvPr id="77" name="TextBox 76">
            <a:extLst>
              <a:ext uri="{FF2B5EF4-FFF2-40B4-BE49-F238E27FC236}">
                <a16:creationId xmlns="" xmlns:a16="http://schemas.microsoft.com/office/drawing/2014/main" id="{648B69B1-D079-47E7-9A32-8823CD7BF4C9}"/>
              </a:ext>
            </a:extLst>
          </p:cNvPr>
          <p:cNvSpPr txBox="1"/>
          <p:nvPr/>
        </p:nvSpPr>
        <p:spPr>
          <a:xfrm>
            <a:off x="3452382" y="3473489"/>
            <a:ext cx="2522040" cy="923330"/>
          </a:xfrm>
          <a:prstGeom prst="rect">
            <a:avLst/>
          </a:prstGeom>
          <a:noFill/>
        </p:spPr>
        <p:txBody>
          <a:bodyPr wrap="square" rtlCol="0" anchor="ctr">
            <a:spAutoFit/>
          </a:bodyPr>
          <a:lstStyle/>
          <a:p>
            <a:pPr algn="ctr">
              <a:lnSpc>
                <a:spcPct val="150000"/>
              </a:lnSpc>
            </a:pPr>
            <a:r>
              <a:rPr lang="en-GB" sz="1200" dirty="0">
                <a:solidFill>
                  <a:schemeClr val="bg1"/>
                </a:solidFill>
                <a:latin typeface="Arial" panose="020B0604020202020204" pitchFamily="34" charset="0"/>
                <a:cs typeface="Arial" panose="020B0604020202020204" pitchFamily="34" charset="0"/>
              </a:rPr>
              <a:t>Suitable for all categories business and personal presentation</a:t>
            </a:r>
          </a:p>
        </p:txBody>
      </p:sp>
      <p:grpSp>
        <p:nvGrpSpPr>
          <p:cNvPr id="60" name="Group 59">
            <a:extLst>
              <a:ext uri="{FF2B5EF4-FFF2-40B4-BE49-F238E27FC236}">
                <a16:creationId xmlns="" xmlns:a16="http://schemas.microsoft.com/office/drawing/2014/main" id="{626600C5-07BC-4E7D-9493-CCB2D3E73242}"/>
              </a:ext>
            </a:extLst>
          </p:cNvPr>
          <p:cNvGrpSpPr/>
          <p:nvPr/>
        </p:nvGrpSpPr>
        <p:grpSpPr>
          <a:xfrm>
            <a:off x="7174246" y="2110854"/>
            <a:ext cx="608702" cy="608702"/>
            <a:chOff x="3657600" y="990600"/>
            <a:chExt cx="4876800" cy="4876800"/>
          </a:xfrm>
          <a:solidFill>
            <a:schemeClr val="bg1"/>
          </a:solidFill>
        </p:grpSpPr>
        <p:sp>
          <p:nvSpPr>
            <p:cNvPr id="55" name="Freeform: Shape 54">
              <a:extLst>
                <a:ext uri="{FF2B5EF4-FFF2-40B4-BE49-F238E27FC236}">
                  <a16:creationId xmlns="" xmlns:a16="http://schemas.microsoft.com/office/drawing/2014/main" id="{B160BD55-FFBF-4F3F-9860-75C61830892F}"/>
                </a:ext>
              </a:extLst>
            </p:cNvPr>
            <p:cNvSpPr/>
            <p:nvPr/>
          </p:nvSpPr>
          <p:spPr>
            <a:xfrm>
              <a:off x="4961954" y="2294954"/>
              <a:ext cx="990600" cy="990600"/>
            </a:xfrm>
            <a:custGeom>
              <a:avLst/>
              <a:gdLst>
                <a:gd name="connsiteX0" fmla="*/ 991172 w 990600"/>
                <a:gd name="connsiteY0" fmla="*/ 288798 h 990600"/>
                <a:gd name="connsiteX1" fmla="*/ 991172 w 990600"/>
                <a:gd name="connsiteY1" fmla="*/ 0 h 990600"/>
                <a:gd name="connsiteX2" fmla="*/ 0 w 990600"/>
                <a:gd name="connsiteY2" fmla="*/ 991172 h 990600"/>
                <a:gd name="connsiteX3" fmla="*/ 288798 w 990600"/>
                <a:gd name="connsiteY3" fmla="*/ 991172 h 990600"/>
                <a:gd name="connsiteX4" fmla="*/ 991172 w 990600"/>
                <a:gd name="connsiteY4" fmla="*/ 288798 h 99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600" h="990600">
                  <a:moveTo>
                    <a:pt x="991172" y="288798"/>
                  </a:moveTo>
                  <a:lnTo>
                    <a:pt x="991172" y="0"/>
                  </a:lnTo>
                  <a:cubicBezTo>
                    <a:pt x="474917" y="64579"/>
                    <a:pt x="64579" y="474917"/>
                    <a:pt x="0" y="991172"/>
                  </a:cubicBezTo>
                  <a:lnTo>
                    <a:pt x="288798" y="991172"/>
                  </a:lnTo>
                  <a:cubicBezTo>
                    <a:pt x="349091" y="632746"/>
                    <a:pt x="632746" y="349091"/>
                    <a:pt x="991172" y="288798"/>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 xmlns:a16="http://schemas.microsoft.com/office/drawing/2014/main" id="{B1FBAF2C-CFA2-45D9-AD3A-D1A23D815D06}"/>
                </a:ext>
              </a:extLst>
            </p:cNvPr>
            <p:cNvSpPr/>
            <p:nvPr/>
          </p:nvSpPr>
          <p:spPr>
            <a:xfrm>
              <a:off x="5524500" y="2857500"/>
              <a:ext cx="1143000" cy="1123950"/>
            </a:xfrm>
            <a:custGeom>
              <a:avLst/>
              <a:gdLst>
                <a:gd name="connsiteX0" fmla="*/ 0 w 1143000"/>
                <a:gd name="connsiteY0" fmla="*/ 571500 h 1123950"/>
                <a:gd name="connsiteX1" fmla="*/ 428625 w 1143000"/>
                <a:gd name="connsiteY1" fmla="*/ 1124903 h 1123950"/>
                <a:gd name="connsiteX2" fmla="*/ 428625 w 1143000"/>
                <a:gd name="connsiteY2" fmla="*/ 571500 h 1123950"/>
                <a:gd name="connsiteX3" fmla="*/ 714375 w 1143000"/>
                <a:gd name="connsiteY3" fmla="*/ 571500 h 1123950"/>
                <a:gd name="connsiteX4" fmla="*/ 714375 w 1143000"/>
                <a:gd name="connsiteY4" fmla="*/ 1124903 h 1123950"/>
                <a:gd name="connsiteX5" fmla="*/ 1143000 w 1143000"/>
                <a:gd name="connsiteY5" fmla="*/ 571500 h 1123950"/>
                <a:gd name="connsiteX6" fmla="*/ 571500 w 1143000"/>
                <a:gd name="connsiteY6" fmla="*/ 0 h 1123950"/>
                <a:gd name="connsiteX7" fmla="*/ 0 w 1143000"/>
                <a:gd name="connsiteY7" fmla="*/ 571500 h 112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 h="1123950">
                  <a:moveTo>
                    <a:pt x="0" y="571500"/>
                  </a:moveTo>
                  <a:cubicBezTo>
                    <a:pt x="0" y="837247"/>
                    <a:pt x="182404" y="1061276"/>
                    <a:pt x="428625" y="1124903"/>
                  </a:cubicBezTo>
                  <a:lnTo>
                    <a:pt x="428625" y="571500"/>
                  </a:lnTo>
                  <a:lnTo>
                    <a:pt x="714375" y="571500"/>
                  </a:lnTo>
                  <a:lnTo>
                    <a:pt x="714375" y="1124903"/>
                  </a:lnTo>
                  <a:cubicBezTo>
                    <a:pt x="960596" y="1061276"/>
                    <a:pt x="1143000" y="837247"/>
                    <a:pt x="1143000" y="571500"/>
                  </a:cubicBezTo>
                  <a:cubicBezTo>
                    <a:pt x="1143000" y="256413"/>
                    <a:pt x="886587" y="0"/>
                    <a:pt x="571500" y="0"/>
                  </a:cubicBezTo>
                  <a:cubicBezTo>
                    <a:pt x="256413" y="0"/>
                    <a:pt x="0" y="256413"/>
                    <a:pt x="0" y="571500"/>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 xmlns:a16="http://schemas.microsoft.com/office/drawing/2014/main" id="{8A28D48E-4C04-43DB-82A0-DDE6742DFBAE}"/>
                </a:ext>
              </a:extLst>
            </p:cNvPr>
            <p:cNvSpPr/>
            <p:nvPr/>
          </p:nvSpPr>
          <p:spPr>
            <a:xfrm>
              <a:off x="4961954" y="3571875"/>
              <a:ext cx="2266950" cy="1000125"/>
            </a:xfrm>
            <a:custGeom>
              <a:avLst/>
              <a:gdLst>
                <a:gd name="connsiteX0" fmla="*/ 1134047 w 2266950"/>
                <a:gd name="connsiteY0" fmla="*/ 714375 h 1000125"/>
                <a:gd name="connsiteX1" fmla="*/ 288798 w 2266950"/>
                <a:gd name="connsiteY1" fmla="*/ 0 h 1000125"/>
                <a:gd name="connsiteX2" fmla="*/ 0 w 2266950"/>
                <a:gd name="connsiteY2" fmla="*/ 0 h 1000125"/>
                <a:gd name="connsiteX3" fmla="*/ 1134047 w 2266950"/>
                <a:gd name="connsiteY3" fmla="*/ 1000125 h 1000125"/>
                <a:gd name="connsiteX4" fmla="*/ 2268093 w 2266950"/>
                <a:gd name="connsiteY4" fmla="*/ 0 h 1000125"/>
                <a:gd name="connsiteX5" fmla="*/ 1979295 w 2266950"/>
                <a:gd name="connsiteY5" fmla="*/ 0 h 1000125"/>
                <a:gd name="connsiteX6" fmla="*/ 1134047 w 2266950"/>
                <a:gd name="connsiteY6" fmla="*/ 714375 h 100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6950" h="1000125">
                  <a:moveTo>
                    <a:pt x="1134047" y="714375"/>
                  </a:moveTo>
                  <a:cubicBezTo>
                    <a:pt x="709993" y="714375"/>
                    <a:pt x="356902" y="404908"/>
                    <a:pt x="288798" y="0"/>
                  </a:cubicBezTo>
                  <a:lnTo>
                    <a:pt x="0" y="0"/>
                  </a:lnTo>
                  <a:cubicBezTo>
                    <a:pt x="70485" y="563118"/>
                    <a:pt x="552164" y="1000125"/>
                    <a:pt x="1134047" y="1000125"/>
                  </a:cubicBezTo>
                  <a:cubicBezTo>
                    <a:pt x="1715929" y="1000125"/>
                    <a:pt x="2197608" y="563118"/>
                    <a:pt x="2268093" y="0"/>
                  </a:cubicBezTo>
                  <a:lnTo>
                    <a:pt x="1979295" y="0"/>
                  </a:lnTo>
                  <a:cubicBezTo>
                    <a:pt x="1911191" y="404908"/>
                    <a:pt x="1558099" y="714375"/>
                    <a:pt x="1134047" y="714375"/>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 xmlns:a16="http://schemas.microsoft.com/office/drawing/2014/main" id="{B633FB58-B523-40DE-8D9E-2F0394BDE87A}"/>
                </a:ext>
              </a:extLst>
            </p:cNvPr>
            <p:cNvSpPr/>
            <p:nvPr/>
          </p:nvSpPr>
          <p:spPr>
            <a:xfrm>
              <a:off x="3657600" y="990600"/>
              <a:ext cx="4876800" cy="4876800"/>
            </a:xfrm>
            <a:custGeom>
              <a:avLst/>
              <a:gdLst>
                <a:gd name="connsiteX0" fmla="*/ 4876800 w 4876800"/>
                <a:gd name="connsiteY0" fmla="*/ 2836259 h 4876800"/>
                <a:gd name="connsiteX1" fmla="*/ 4876800 w 4876800"/>
                <a:gd name="connsiteY1" fmla="*/ 2040541 h 4876800"/>
                <a:gd name="connsiteX2" fmla="*/ 4368070 w 4876800"/>
                <a:gd name="connsiteY2" fmla="*/ 1915859 h 4876800"/>
                <a:gd name="connsiteX3" fmla="*/ 4171569 w 4876800"/>
                <a:gd name="connsiteY3" fmla="*/ 1443990 h 4876800"/>
                <a:gd name="connsiteX4" fmla="*/ 4436840 w 4876800"/>
                <a:gd name="connsiteY4" fmla="*/ 1001840 h 4876800"/>
                <a:gd name="connsiteX5" fmla="*/ 3874961 w 4876800"/>
                <a:gd name="connsiteY5" fmla="*/ 439960 h 4876800"/>
                <a:gd name="connsiteX6" fmla="*/ 3432810 w 4876800"/>
                <a:gd name="connsiteY6" fmla="*/ 705231 h 4876800"/>
                <a:gd name="connsiteX7" fmla="*/ 2960941 w 4876800"/>
                <a:gd name="connsiteY7" fmla="*/ 508730 h 4876800"/>
                <a:gd name="connsiteX8" fmla="*/ 2836259 w 4876800"/>
                <a:gd name="connsiteY8" fmla="*/ 0 h 4876800"/>
                <a:gd name="connsiteX9" fmla="*/ 2040541 w 4876800"/>
                <a:gd name="connsiteY9" fmla="*/ 0 h 4876800"/>
                <a:gd name="connsiteX10" fmla="*/ 1915859 w 4876800"/>
                <a:gd name="connsiteY10" fmla="*/ 508730 h 4876800"/>
                <a:gd name="connsiteX11" fmla="*/ 1443990 w 4876800"/>
                <a:gd name="connsiteY11" fmla="*/ 705231 h 4876800"/>
                <a:gd name="connsiteX12" fmla="*/ 1001840 w 4876800"/>
                <a:gd name="connsiteY12" fmla="*/ 439960 h 4876800"/>
                <a:gd name="connsiteX13" fmla="*/ 439960 w 4876800"/>
                <a:gd name="connsiteY13" fmla="*/ 1001840 h 4876800"/>
                <a:gd name="connsiteX14" fmla="*/ 705231 w 4876800"/>
                <a:gd name="connsiteY14" fmla="*/ 1443990 h 4876800"/>
                <a:gd name="connsiteX15" fmla="*/ 508730 w 4876800"/>
                <a:gd name="connsiteY15" fmla="*/ 1915859 h 4876800"/>
                <a:gd name="connsiteX16" fmla="*/ 0 w 4876800"/>
                <a:gd name="connsiteY16" fmla="*/ 2040541 h 4876800"/>
                <a:gd name="connsiteX17" fmla="*/ 0 w 4876800"/>
                <a:gd name="connsiteY17" fmla="*/ 2836259 h 4876800"/>
                <a:gd name="connsiteX18" fmla="*/ 508730 w 4876800"/>
                <a:gd name="connsiteY18" fmla="*/ 2960941 h 4876800"/>
                <a:gd name="connsiteX19" fmla="*/ 705231 w 4876800"/>
                <a:gd name="connsiteY19" fmla="*/ 3432810 h 4876800"/>
                <a:gd name="connsiteX20" fmla="*/ 439960 w 4876800"/>
                <a:gd name="connsiteY20" fmla="*/ 3874961 h 4876800"/>
                <a:gd name="connsiteX21" fmla="*/ 1001840 w 4876800"/>
                <a:gd name="connsiteY21" fmla="*/ 4436840 h 4876800"/>
                <a:gd name="connsiteX22" fmla="*/ 1443990 w 4876800"/>
                <a:gd name="connsiteY22" fmla="*/ 4171569 h 4876800"/>
                <a:gd name="connsiteX23" fmla="*/ 1915859 w 4876800"/>
                <a:gd name="connsiteY23" fmla="*/ 4368070 h 4876800"/>
                <a:gd name="connsiteX24" fmla="*/ 2040541 w 4876800"/>
                <a:gd name="connsiteY24" fmla="*/ 4876800 h 4876800"/>
                <a:gd name="connsiteX25" fmla="*/ 2836259 w 4876800"/>
                <a:gd name="connsiteY25" fmla="*/ 4876800 h 4876800"/>
                <a:gd name="connsiteX26" fmla="*/ 2960941 w 4876800"/>
                <a:gd name="connsiteY26" fmla="*/ 4368070 h 4876800"/>
                <a:gd name="connsiteX27" fmla="*/ 3432810 w 4876800"/>
                <a:gd name="connsiteY27" fmla="*/ 4171569 h 4876800"/>
                <a:gd name="connsiteX28" fmla="*/ 3874961 w 4876800"/>
                <a:gd name="connsiteY28" fmla="*/ 4436840 h 4876800"/>
                <a:gd name="connsiteX29" fmla="*/ 4436840 w 4876800"/>
                <a:gd name="connsiteY29" fmla="*/ 3874961 h 4876800"/>
                <a:gd name="connsiteX30" fmla="*/ 4171569 w 4876800"/>
                <a:gd name="connsiteY30" fmla="*/ 3432810 h 4876800"/>
                <a:gd name="connsiteX31" fmla="*/ 4368070 w 4876800"/>
                <a:gd name="connsiteY31" fmla="*/ 2960941 h 4876800"/>
                <a:gd name="connsiteX32" fmla="*/ 2438400 w 4876800"/>
                <a:gd name="connsiteY32" fmla="*/ 3867150 h 4876800"/>
                <a:gd name="connsiteX33" fmla="*/ 1009650 w 4876800"/>
                <a:gd name="connsiteY33" fmla="*/ 2438400 h 4876800"/>
                <a:gd name="connsiteX34" fmla="*/ 2438400 w 4876800"/>
                <a:gd name="connsiteY34" fmla="*/ 1009650 h 4876800"/>
                <a:gd name="connsiteX35" fmla="*/ 3867150 w 4876800"/>
                <a:gd name="connsiteY35" fmla="*/ 2438400 h 4876800"/>
                <a:gd name="connsiteX36" fmla="*/ 2438400 w 4876800"/>
                <a:gd name="connsiteY36" fmla="*/ 3867150 h 487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876800" h="4876800">
                  <a:moveTo>
                    <a:pt x="4876800" y="2836259"/>
                  </a:moveTo>
                  <a:lnTo>
                    <a:pt x="4876800" y="2040541"/>
                  </a:lnTo>
                  <a:lnTo>
                    <a:pt x="4368070" y="1915859"/>
                  </a:lnTo>
                  <a:cubicBezTo>
                    <a:pt x="4323398" y="1751171"/>
                    <a:pt x="4257485" y="1593056"/>
                    <a:pt x="4171569" y="1443990"/>
                  </a:cubicBezTo>
                  <a:lnTo>
                    <a:pt x="4436840" y="1001840"/>
                  </a:lnTo>
                  <a:lnTo>
                    <a:pt x="3874961" y="439960"/>
                  </a:lnTo>
                  <a:lnTo>
                    <a:pt x="3432810" y="705231"/>
                  </a:lnTo>
                  <a:cubicBezTo>
                    <a:pt x="3283744" y="619315"/>
                    <a:pt x="3125629" y="553403"/>
                    <a:pt x="2960941" y="508730"/>
                  </a:cubicBezTo>
                  <a:lnTo>
                    <a:pt x="2836259" y="0"/>
                  </a:lnTo>
                  <a:lnTo>
                    <a:pt x="2040541" y="0"/>
                  </a:lnTo>
                  <a:lnTo>
                    <a:pt x="1915859" y="508730"/>
                  </a:lnTo>
                  <a:cubicBezTo>
                    <a:pt x="1751171" y="553403"/>
                    <a:pt x="1593056" y="619315"/>
                    <a:pt x="1443990" y="705231"/>
                  </a:cubicBezTo>
                  <a:lnTo>
                    <a:pt x="1001840" y="439960"/>
                  </a:lnTo>
                  <a:lnTo>
                    <a:pt x="439960" y="1001840"/>
                  </a:lnTo>
                  <a:lnTo>
                    <a:pt x="705231" y="1443990"/>
                  </a:lnTo>
                  <a:cubicBezTo>
                    <a:pt x="619315" y="1593056"/>
                    <a:pt x="553403" y="1751171"/>
                    <a:pt x="508730" y="1915859"/>
                  </a:cubicBezTo>
                  <a:lnTo>
                    <a:pt x="0" y="2040541"/>
                  </a:lnTo>
                  <a:lnTo>
                    <a:pt x="0" y="2836259"/>
                  </a:lnTo>
                  <a:lnTo>
                    <a:pt x="508730" y="2960941"/>
                  </a:lnTo>
                  <a:cubicBezTo>
                    <a:pt x="553403" y="3125629"/>
                    <a:pt x="619315" y="3283744"/>
                    <a:pt x="705231" y="3432810"/>
                  </a:cubicBezTo>
                  <a:lnTo>
                    <a:pt x="439960" y="3874961"/>
                  </a:lnTo>
                  <a:lnTo>
                    <a:pt x="1001840" y="4436840"/>
                  </a:lnTo>
                  <a:lnTo>
                    <a:pt x="1443990" y="4171569"/>
                  </a:lnTo>
                  <a:cubicBezTo>
                    <a:pt x="1593056" y="4257485"/>
                    <a:pt x="1751171" y="4323398"/>
                    <a:pt x="1915859" y="4368070"/>
                  </a:cubicBezTo>
                  <a:lnTo>
                    <a:pt x="2040541" y="4876800"/>
                  </a:lnTo>
                  <a:lnTo>
                    <a:pt x="2836259" y="4876800"/>
                  </a:lnTo>
                  <a:lnTo>
                    <a:pt x="2960941" y="4368070"/>
                  </a:lnTo>
                  <a:cubicBezTo>
                    <a:pt x="3125629" y="4323398"/>
                    <a:pt x="3283744" y="4257485"/>
                    <a:pt x="3432810" y="4171569"/>
                  </a:cubicBezTo>
                  <a:lnTo>
                    <a:pt x="3874961" y="4436840"/>
                  </a:lnTo>
                  <a:lnTo>
                    <a:pt x="4436840" y="3874961"/>
                  </a:lnTo>
                  <a:lnTo>
                    <a:pt x="4171569" y="3432810"/>
                  </a:lnTo>
                  <a:cubicBezTo>
                    <a:pt x="4257485" y="3283744"/>
                    <a:pt x="4323398" y="3125629"/>
                    <a:pt x="4368070" y="2960941"/>
                  </a:cubicBezTo>
                  <a:close/>
                  <a:moveTo>
                    <a:pt x="2438400" y="3867150"/>
                  </a:moveTo>
                  <a:cubicBezTo>
                    <a:pt x="1650587" y="3867150"/>
                    <a:pt x="1009650" y="3226213"/>
                    <a:pt x="1009650" y="2438400"/>
                  </a:cubicBezTo>
                  <a:cubicBezTo>
                    <a:pt x="1009650" y="1650587"/>
                    <a:pt x="1650587" y="1009650"/>
                    <a:pt x="2438400" y="1009650"/>
                  </a:cubicBezTo>
                  <a:cubicBezTo>
                    <a:pt x="3226213" y="1009650"/>
                    <a:pt x="3867150" y="1650587"/>
                    <a:pt x="3867150" y="2438400"/>
                  </a:cubicBezTo>
                  <a:cubicBezTo>
                    <a:pt x="3867150" y="3226213"/>
                    <a:pt x="3226213" y="3867150"/>
                    <a:pt x="2438400" y="3867150"/>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 xmlns:a16="http://schemas.microsoft.com/office/drawing/2014/main" id="{5CDD4DDC-FA58-48BE-BABE-B5352E9D5D7D}"/>
                </a:ext>
              </a:extLst>
            </p:cNvPr>
            <p:cNvSpPr/>
            <p:nvPr/>
          </p:nvSpPr>
          <p:spPr>
            <a:xfrm>
              <a:off x="6238875" y="2294954"/>
              <a:ext cx="990600" cy="990600"/>
            </a:xfrm>
            <a:custGeom>
              <a:avLst/>
              <a:gdLst>
                <a:gd name="connsiteX0" fmla="*/ 0 w 990600"/>
                <a:gd name="connsiteY0" fmla="*/ 0 h 990600"/>
                <a:gd name="connsiteX1" fmla="*/ 0 w 990600"/>
                <a:gd name="connsiteY1" fmla="*/ 288798 h 990600"/>
                <a:gd name="connsiteX2" fmla="*/ 702373 w 990600"/>
                <a:gd name="connsiteY2" fmla="*/ 991172 h 990600"/>
                <a:gd name="connsiteX3" fmla="*/ 991172 w 990600"/>
                <a:gd name="connsiteY3" fmla="*/ 991172 h 990600"/>
                <a:gd name="connsiteX4" fmla="*/ 0 w 990600"/>
                <a:gd name="connsiteY4" fmla="*/ 0 h 99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600" h="990600">
                  <a:moveTo>
                    <a:pt x="0" y="0"/>
                  </a:moveTo>
                  <a:lnTo>
                    <a:pt x="0" y="288798"/>
                  </a:lnTo>
                  <a:cubicBezTo>
                    <a:pt x="358426" y="349091"/>
                    <a:pt x="642080" y="632746"/>
                    <a:pt x="702373" y="991172"/>
                  </a:cubicBezTo>
                  <a:lnTo>
                    <a:pt x="991172" y="991172"/>
                  </a:lnTo>
                  <a:cubicBezTo>
                    <a:pt x="926592" y="474917"/>
                    <a:pt x="516255" y="64579"/>
                    <a:pt x="0" y="0"/>
                  </a:cubicBezTo>
                  <a:close/>
                </a:path>
              </a:pathLst>
            </a:custGeom>
            <a:grpFill/>
            <a:ln w="9525" cap="flat">
              <a:noFill/>
              <a:prstDash val="solid"/>
              <a:miter/>
            </a:ln>
          </p:spPr>
          <p:txBody>
            <a:bodyPr rtlCol="0" anchor="ctr"/>
            <a:lstStyle/>
            <a:p>
              <a:endParaRPr lang="en-US"/>
            </a:p>
          </p:txBody>
        </p:sp>
      </p:grpSp>
      <p:sp>
        <p:nvSpPr>
          <p:cNvPr id="80" name="TextBox 79">
            <a:extLst>
              <a:ext uri="{FF2B5EF4-FFF2-40B4-BE49-F238E27FC236}">
                <a16:creationId xmlns="" xmlns:a16="http://schemas.microsoft.com/office/drawing/2014/main" id="{6D313A1B-D26A-4433-A32F-658427CEFBE3}"/>
              </a:ext>
            </a:extLst>
          </p:cNvPr>
          <p:cNvSpPr txBox="1"/>
          <p:nvPr/>
        </p:nvSpPr>
        <p:spPr>
          <a:xfrm>
            <a:off x="7094518" y="2865094"/>
            <a:ext cx="768159" cy="523220"/>
          </a:xfrm>
          <a:prstGeom prst="rect">
            <a:avLst/>
          </a:prstGeom>
          <a:noFill/>
        </p:spPr>
        <p:txBody>
          <a:bodyPr wrap="none" rtlCol="0" anchor="ctr">
            <a:spAutoFit/>
          </a:bodyPr>
          <a:lstStyle/>
          <a:p>
            <a:pPr algn="ctr"/>
            <a:r>
              <a:rPr lang="en-US" sz="2800" b="1">
                <a:solidFill>
                  <a:schemeClr val="bg1"/>
                </a:solidFill>
                <a:latin typeface="+mj-lt"/>
              </a:rPr>
              <a:t>139</a:t>
            </a:r>
          </a:p>
        </p:txBody>
      </p:sp>
      <p:sp>
        <p:nvSpPr>
          <p:cNvPr id="81" name="TextBox 80">
            <a:extLst>
              <a:ext uri="{FF2B5EF4-FFF2-40B4-BE49-F238E27FC236}">
                <a16:creationId xmlns="" xmlns:a16="http://schemas.microsoft.com/office/drawing/2014/main" id="{B3F7C42F-194A-41D0-8D59-F66D81CC3A9D}"/>
              </a:ext>
            </a:extLst>
          </p:cNvPr>
          <p:cNvSpPr txBox="1"/>
          <p:nvPr/>
        </p:nvSpPr>
        <p:spPr>
          <a:xfrm>
            <a:off x="6470150" y="3398697"/>
            <a:ext cx="2016899" cy="307777"/>
          </a:xfrm>
          <a:prstGeom prst="rect">
            <a:avLst/>
          </a:prstGeom>
          <a:noFill/>
        </p:spPr>
        <p:txBody>
          <a:bodyPr wrap="none" rtlCol="0" anchor="ctr">
            <a:spAutoFit/>
          </a:bodyPr>
          <a:lstStyle/>
          <a:p>
            <a:pPr algn="ctr"/>
            <a:r>
              <a:rPr lang="en-US" sz="1400" b="1" i="1">
                <a:solidFill>
                  <a:schemeClr val="accent3"/>
                </a:solidFill>
                <a:latin typeface="+mj-lt"/>
              </a:rPr>
              <a:t>PROJECT FINISHED</a:t>
            </a:r>
          </a:p>
        </p:txBody>
      </p:sp>
      <p:sp>
        <p:nvSpPr>
          <p:cNvPr id="82" name="TextBox 81">
            <a:extLst>
              <a:ext uri="{FF2B5EF4-FFF2-40B4-BE49-F238E27FC236}">
                <a16:creationId xmlns="" xmlns:a16="http://schemas.microsoft.com/office/drawing/2014/main" id="{8F568921-F94E-4ADC-8EF1-0A1E66E42D8A}"/>
              </a:ext>
            </a:extLst>
          </p:cNvPr>
          <p:cNvSpPr txBox="1"/>
          <p:nvPr/>
        </p:nvSpPr>
        <p:spPr>
          <a:xfrm>
            <a:off x="6217577" y="3473489"/>
            <a:ext cx="2522040" cy="923330"/>
          </a:xfrm>
          <a:prstGeom prst="rect">
            <a:avLst/>
          </a:prstGeom>
          <a:noFill/>
        </p:spPr>
        <p:txBody>
          <a:bodyPr wrap="square" rtlCol="0" anchor="ctr">
            <a:spAutoFit/>
          </a:bodyPr>
          <a:lstStyle/>
          <a:p>
            <a:pPr algn="ctr">
              <a:lnSpc>
                <a:spcPct val="150000"/>
              </a:lnSpc>
            </a:pPr>
            <a:r>
              <a:rPr lang="en-GB" sz="1200" dirty="0">
                <a:solidFill>
                  <a:schemeClr val="bg1"/>
                </a:solidFill>
                <a:latin typeface="Arial" panose="020B0604020202020204" pitchFamily="34" charset="0"/>
                <a:cs typeface="Arial" panose="020B0604020202020204" pitchFamily="34" charset="0"/>
              </a:rPr>
              <a:t>Suitable for all categories business and personal presentation</a:t>
            </a:r>
          </a:p>
        </p:txBody>
      </p:sp>
      <p:grpSp>
        <p:nvGrpSpPr>
          <p:cNvPr id="67" name="Group 66">
            <a:extLst>
              <a:ext uri="{FF2B5EF4-FFF2-40B4-BE49-F238E27FC236}">
                <a16:creationId xmlns="" xmlns:a16="http://schemas.microsoft.com/office/drawing/2014/main" id="{8FA2E747-2FEA-4CB1-9A7A-0FFF7B662638}"/>
              </a:ext>
            </a:extLst>
          </p:cNvPr>
          <p:cNvGrpSpPr/>
          <p:nvPr/>
        </p:nvGrpSpPr>
        <p:grpSpPr>
          <a:xfrm>
            <a:off x="9894848" y="2110854"/>
            <a:ext cx="697891" cy="608702"/>
            <a:chOff x="3657600" y="1305258"/>
            <a:chExt cx="4868507" cy="4246322"/>
          </a:xfrm>
          <a:solidFill>
            <a:schemeClr val="bg1"/>
          </a:solidFill>
        </p:grpSpPr>
        <p:sp>
          <p:nvSpPr>
            <p:cNvPr id="64" name="Freeform: Shape 63">
              <a:extLst>
                <a:ext uri="{FF2B5EF4-FFF2-40B4-BE49-F238E27FC236}">
                  <a16:creationId xmlns="" xmlns:a16="http://schemas.microsoft.com/office/drawing/2014/main" id="{2B543730-1F25-4B59-B2C9-783F48E09813}"/>
                </a:ext>
              </a:extLst>
            </p:cNvPr>
            <p:cNvSpPr/>
            <p:nvPr/>
          </p:nvSpPr>
          <p:spPr>
            <a:xfrm>
              <a:off x="3740223" y="3696713"/>
              <a:ext cx="2038350" cy="1838325"/>
            </a:xfrm>
            <a:custGeom>
              <a:avLst/>
              <a:gdLst>
                <a:gd name="connsiteX0" fmla="*/ 1899120 w 2038350"/>
                <a:gd name="connsiteY0" fmla="*/ 746843 h 1838325"/>
                <a:gd name="connsiteX1" fmla="*/ 1456150 w 2038350"/>
                <a:gd name="connsiteY1" fmla="*/ 842054 h 1838325"/>
                <a:gd name="connsiteX2" fmla="*/ 1360938 w 2038350"/>
                <a:gd name="connsiteY2" fmla="*/ 399085 h 1838325"/>
                <a:gd name="connsiteX3" fmla="*/ 917969 w 2038350"/>
                <a:gd name="connsiteY3" fmla="*/ 494297 h 1838325"/>
                <a:gd name="connsiteX4" fmla="*/ 822757 w 2038350"/>
                <a:gd name="connsiteY4" fmla="*/ 51327 h 1838325"/>
                <a:gd name="connsiteX5" fmla="*/ 379787 w 2038350"/>
                <a:gd name="connsiteY5" fmla="*/ 146539 h 1838325"/>
                <a:gd name="connsiteX6" fmla="*/ 51327 w 2038350"/>
                <a:gd name="connsiteY6" fmla="*/ 654860 h 1838325"/>
                <a:gd name="connsiteX7" fmla="*/ 146539 w 2038350"/>
                <a:gd name="connsiteY7" fmla="*/ 1097829 h 1838325"/>
                <a:gd name="connsiteX8" fmla="*/ 589508 w 2038350"/>
                <a:gd name="connsiteY8" fmla="*/ 1002617 h 1838325"/>
                <a:gd name="connsiteX9" fmla="*/ 684720 w 2038350"/>
                <a:gd name="connsiteY9" fmla="*/ 1445587 h 1838325"/>
                <a:gd name="connsiteX10" fmla="*/ 1127690 w 2038350"/>
                <a:gd name="connsiteY10" fmla="*/ 1350375 h 1838325"/>
                <a:gd name="connsiteX11" fmla="*/ 1222902 w 2038350"/>
                <a:gd name="connsiteY11" fmla="*/ 1793345 h 1838325"/>
                <a:gd name="connsiteX12" fmla="*/ 1665872 w 2038350"/>
                <a:gd name="connsiteY12" fmla="*/ 1698133 h 1838325"/>
                <a:gd name="connsiteX13" fmla="*/ 1994332 w 2038350"/>
                <a:gd name="connsiteY13" fmla="*/ 1189812 h 1838325"/>
                <a:gd name="connsiteX14" fmla="*/ 1899120 w 2038350"/>
                <a:gd name="connsiteY14" fmla="*/ 746843 h 183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38350" h="1838325">
                  <a:moveTo>
                    <a:pt x="1899120" y="746843"/>
                  </a:moveTo>
                  <a:cubicBezTo>
                    <a:pt x="1750501" y="650811"/>
                    <a:pt x="1552181" y="693445"/>
                    <a:pt x="1456150" y="842054"/>
                  </a:cubicBezTo>
                  <a:cubicBezTo>
                    <a:pt x="1552181" y="693436"/>
                    <a:pt x="1509547" y="495116"/>
                    <a:pt x="1360938" y="399085"/>
                  </a:cubicBezTo>
                  <a:cubicBezTo>
                    <a:pt x="1212320" y="303054"/>
                    <a:pt x="1014000" y="345687"/>
                    <a:pt x="917969" y="494297"/>
                  </a:cubicBezTo>
                  <a:cubicBezTo>
                    <a:pt x="1014000" y="345678"/>
                    <a:pt x="971366" y="147358"/>
                    <a:pt x="822757" y="51327"/>
                  </a:cubicBezTo>
                  <a:cubicBezTo>
                    <a:pt x="674138" y="-44704"/>
                    <a:pt x="475818" y="-2070"/>
                    <a:pt x="379787" y="146539"/>
                  </a:cubicBezTo>
                  <a:lnTo>
                    <a:pt x="51327" y="654860"/>
                  </a:lnTo>
                  <a:cubicBezTo>
                    <a:pt x="-44704" y="803478"/>
                    <a:pt x="-2070" y="1001798"/>
                    <a:pt x="146539" y="1097829"/>
                  </a:cubicBezTo>
                  <a:cubicBezTo>
                    <a:pt x="295157" y="1193860"/>
                    <a:pt x="493477" y="1151226"/>
                    <a:pt x="589508" y="1002617"/>
                  </a:cubicBezTo>
                  <a:cubicBezTo>
                    <a:pt x="493477" y="1151236"/>
                    <a:pt x="536111" y="1349556"/>
                    <a:pt x="684720" y="1445587"/>
                  </a:cubicBezTo>
                  <a:cubicBezTo>
                    <a:pt x="833339" y="1541618"/>
                    <a:pt x="1031659" y="1498984"/>
                    <a:pt x="1127690" y="1350375"/>
                  </a:cubicBezTo>
                  <a:cubicBezTo>
                    <a:pt x="1031659" y="1498993"/>
                    <a:pt x="1074293" y="1697314"/>
                    <a:pt x="1222902" y="1793345"/>
                  </a:cubicBezTo>
                  <a:cubicBezTo>
                    <a:pt x="1371511" y="1889376"/>
                    <a:pt x="1569841" y="1846742"/>
                    <a:pt x="1665872" y="1698133"/>
                  </a:cubicBezTo>
                  <a:lnTo>
                    <a:pt x="1994332" y="1189812"/>
                  </a:lnTo>
                  <a:cubicBezTo>
                    <a:pt x="2090363" y="1041193"/>
                    <a:pt x="2047729" y="842864"/>
                    <a:pt x="1899120" y="746843"/>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 xmlns:a16="http://schemas.microsoft.com/office/drawing/2014/main" id="{D8EB67B9-C035-4DB5-B82B-F3BB6AD05006}"/>
                </a:ext>
              </a:extLst>
            </p:cNvPr>
            <p:cNvSpPr/>
            <p:nvPr/>
          </p:nvSpPr>
          <p:spPr>
            <a:xfrm>
              <a:off x="3657600" y="1836830"/>
              <a:ext cx="4286250" cy="3714750"/>
            </a:xfrm>
            <a:custGeom>
              <a:avLst/>
              <a:gdLst>
                <a:gd name="connsiteX0" fmla="*/ 4158625 w 4286250"/>
                <a:gd name="connsiteY0" fmla="*/ 1730188 h 3714750"/>
                <a:gd name="connsiteX1" fmla="*/ 4150033 w 4286250"/>
                <a:gd name="connsiteY1" fmla="*/ 1724597 h 3714750"/>
                <a:gd name="connsiteX2" fmla="*/ 2517553 w 4286250"/>
                <a:gd name="connsiteY2" fmla="*/ 661683 h 3714750"/>
                <a:gd name="connsiteX3" fmla="*/ 2257435 w 4286250"/>
                <a:gd name="connsiteY3" fmla="*/ 1056475 h 3714750"/>
                <a:gd name="connsiteX4" fmla="*/ 1731045 w 4286250"/>
                <a:gd name="connsiteY4" fmla="*/ 1342063 h 3714750"/>
                <a:gd name="connsiteX5" fmla="*/ 1390850 w 4286250"/>
                <a:gd name="connsiteY5" fmla="*/ 1241593 h 3714750"/>
                <a:gd name="connsiteX6" fmla="*/ 1204132 w 4286250"/>
                <a:gd name="connsiteY6" fmla="*/ 374542 h 3714750"/>
                <a:gd name="connsiteX7" fmla="*/ 1360389 w 4286250"/>
                <a:gd name="connsiteY7" fmla="*/ 131893 h 3714750"/>
                <a:gd name="connsiteX8" fmla="*/ 812159 w 4286250"/>
                <a:gd name="connsiteY8" fmla="*/ 0 h 3714750"/>
                <a:gd name="connsiteX9" fmla="*/ 0 w 4286250"/>
                <a:gd name="connsiteY9" fmla="*/ 1676724 h 3714750"/>
                <a:gd name="connsiteX10" fmla="*/ 199158 w 4286250"/>
                <a:gd name="connsiteY10" fmla="*/ 1848136 h 3714750"/>
                <a:gd name="connsiteX11" fmla="*/ 204540 w 4286250"/>
                <a:gd name="connsiteY11" fmla="*/ 1839801 h 3714750"/>
                <a:gd name="connsiteX12" fmla="*/ 731825 w 4286250"/>
                <a:gd name="connsiteY12" fmla="*/ 1552861 h 3714750"/>
                <a:gd name="connsiteX13" fmla="*/ 1071991 w 4286250"/>
                <a:gd name="connsiteY13" fmla="*/ 1653330 h 3714750"/>
                <a:gd name="connsiteX14" fmla="*/ 1293609 w 4286250"/>
                <a:gd name="connsiteY14" fmla="*/ 1901057 h 3714750"/>
                <a:gd name="connsiteX15" fmla="*/ 1610173 w 4286250"/>
                <a:gd name="connsiteY15" fmla="*/ 2001088 h 3714750"/>
                <a:gd name="connsiteX16" fmla="*/ 1831791 w 4286250"/>
                <a:gd name="connsiteY16" fmla="*/ 2248805 h 3714750"/>
                <a:gd name="connsiteX17" fmla="*/ 2148354 w 4286250"/>
                <a:gd name="connsiteY17" fmla="*/ 2348846 h 3714750"/>
                <a:gd name="connsiteX18" fmla="*/ 2334806 w 4286250"/>
                <a:gd name="connsiteY18" fmla="*/ 3216297 h 3714750"/>
                <a:gd name="connsiteX19" fmla="*/ 2160651 w 4286250"/>
                <a:gd name="connsiteY19" fmla="*/ 3485817 h 3714750"/>
                <a:gd name="connsiteX20" fmla="*/ 2430275 w 4286250"/>
                <a:gd name="connsiteY20" fmla="*/ 3664573 h 3714750"/>
                <a:gd name="connsiteX21" fmla="*/ 2873245 w 4286250"/>
                <a:gd name="connsiteY21" fmla="*/ 3569361 h 3714750"/>
                <a:gd name="connsiteX22" fmla="*/ 2778033 w 4286250"/>
                <a:gd name="connsiteY22" fmla="*/ 3126391 h 3714750"/>
                <a:gd name="connsiteX23" fmla="*/ 2887018 w 4286250"/>
                <a:gd name="connsiteY23" fmla="*/ 3196819 h 3714750"/>
                <a:gd name="connsiteX24" fmla="*/ 3329988 w 4286250"/>
                <a:gd name="connsiteY24" fmla="*/ 3101607 h 3714750"/>
                <a:gd name="connsiteX25" fmla="*/ 3234785 w 4286250"/>
                <a:gd name="connsiteY25" fmla="*/ 2658647 h 3714750"/>
                <a:gd name="connsiteX26" fmla="*/ 3343761 w 4286250"/>
                <a:gd name="connsiteY26" fmla="*/ 2729065 h 3714750"/>
                <a:gd name="connsiteX27" fmla="*/ 3786731 w 4286250"/>
                <a:gd name="connsiteY27" fmla="*/ 2633853 h 3714750"/>
                <a:gd name="connsiteX28" fmla="*/ 3691557 w 4286250"/>
                <a:gd name="connsiteY28" fmla="*/ 2190912 h 3714750"/>
                <a:gd name="connsiteX29" fmla="*/ 3800504 w 4286250"/>
                <a:gd name="connsiteY29" fmla="*/ 2261311 h 3714750"/>
                <a:gd name="connsiteX30" fmla="*/ 4243474 w 4286250"/>
                <a:gd name="connsiteY30" fmla="*/ 2166099 h 3714750"/>
                <a:gd name="connsiteX31" fmla="*/ 4158625 w 4286250"/>
                <a:gd name="connsiteY31" fmla="*/ 1730188 h 3714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86250" h="3714750">
                  <a:moveTo>
                    <a:pt x="4158625" y="1730188"/>
                  </a:moveTo>
                  <a:lnTo>
                    <a:pt x="4150033" y="1724597"/>
                  </a:lnTo>
                  <a:lnTo>
                    <a:pt x="2517553" y="661683"/>
                  </a:lnTo>
                  <a:lnTo>
                    <a:pt x="2257435" y="1056475"/>
                  </a:lnTo>
                  <a:cubicBezTo>
                    <a:pt x="2141220" y="1235326"/>
                    <a:pt x="1944567" y="1342063"/>
                    <a:pt x="1731045" y="1342063"/>
                  </a:cubicBezTo>
                  <a:cubicBezTo>
                    <a:pt x="1610211" y="1342063"/>
                    <a:pt x="1492568" y="1307325"/>
                    <a:pt x="1390850" y="1241593"/>
                  </a:cubicBezTo>
                  <a:cubicBezTo>
                    <a:pt x="1100290" y="1053836"/>
                    <a:pt x="1016641" y="664702"/>
                    <a:pt x="1204132" y="374542"/>
                  </a:cubicBezTo>
                  <a:lnTo>
                    <a:pt x="1360389" y="131893"/>
                  </a:lnTo>
                  <a:lnTo>
                    <a:pt x="812159" y="0"/>
                  </a:lnTo>
                  <a:lnTo>
                    <a:pt x="0" y="1676724"/>
                  </a:lnTo>
                  <a:lnTo>
                    <a:pt x="199158" y="1848136"/>
                  </a:lnTo>
                  <a:lnTo>
                    <a:pt x="204540" y="1839801"/>
                  </a:lnTo>
                  <a:cubicBezTo>
                    <a:pt x="320650" y="1660112"/>
                    <a:pt x="517770" y="1552842"/>
                    <a:pt x="731825" y="1552861"/>
                  </a:cubicBezTo>
                  <a:cubicBezTo>
                    <a:pt x="852659" y="1552870"/>
                    <a:pt x="970293" y="1587618"/>
                    <a:pt x="1071991" y="1653330"/>
                  </a:cubicBezTo>
                  <a:cubicBezTo>
                    <a:pt x="1168289" y="1715548"/>
                    <a:pt x="1244070" y="1800892"/>
                    <a:pt x="1293609" y="1901057"/>
                  </a:cubicBezTo>
                  <a:cubicBezTo>
                    <a:pt x="1406119" y="1905286"/>
                    <a:pt x="1515113" y="1939661"/>
                    <a:pt x="1610173" y="2001088"/>
                  </a:cubicBezTo>
                  <a:cubicBezTo>
                    <a:pt x="1706470" y="2063306"/>
                    <a:pt x="1782251" y="2148650"/>
                    <a:pt x="1831791" y="2248805"/>
                  </a:cubicBezTo>
                  <a:cubicBezTo>
                    <a:pt x="1944300" y="2253034"/>
                    <a:pt x="2053285" y="2287391"/>
                    <a:pt x="2148354" y="2348846"/>
                  </a:cubicBezTo>
                  <a:cubicBezTo>
                    <a:pt x="2438914" y="2536593"/>
                    <a:pt x="2522563" y="2925737"/>
                    <a:pt x="2334806" y="3216297"/>
                  </a:cubicBezTo>
                  <a:lnTo>
                    <a:pt x="2160651" y="3485817"/>
                  </a:lnTo>
                  <a:lnTo>
                    <a:pt x="2430275" y="3664573"/>
                  </a:lnTo>
                  <a:cubicBezTo>
                    <a:pt x="2578894" y="3760604"/>
                    <a:pt x="2777214" y="3717970"/>
                    <a:pt x="2873245" y="3569361"/>
                  </a:cubicBezTo>
                  <a:cubicBezTo>
                    <a:pt x="2969276" y="3420742"/>
                    <a:pt x="2926642" y="3222422"/>
                    <a:pt x="2778033" y="3126391"/>
                  </a:cubicBezTo>
                  <a:lnTo>
                    <a:pt x="2887018" y="3196819"/>
                  </a:lnTo>
                  <a:cubicBezTo>
                    <a:pt x="3035637" y="3292850"/>
                    <a:pt x="3233957" y="3250216"/>
                    <a:pt x="3329988" y="3101607"/>
                  </a:cubicBezTo>
                  <a:cubicBezTo>
                    <a:pt x="3426019" y="2952988"/>
                    <a:pt x="3383385" y="2754678"/>
                    <a:pt x="3234785" y="2658647"/>
                  </a:cubicBezTo>
                  <a:lnTo>
                    <a:pt x="3343761" y="2729065"/>
                  </a:lnTo>
                  <a:cubicBezTo>
                    <a:pt x="3492379" y="2825096"/>
                    <a:pt x="3690700" y="2782462"/>
                    <a:pt x="3786731" y="2633853"/>
                  </a:cubicBezTo>
                  <a:cubicBezTo>
                    <a:pt x="3882752" y="2485244"/>
                    <a:pt x="3840147" y="2286953"/>
                    <a:pt x="3691557" y="2190912"/>
                  </a:cubicBezTo>
                  <a:lnTo>
                    <a:pt x="3800504" y="2261311"/>
                  </a:lnTo>
                  <a:cubicBezTo>
                    <a:pt x="3949122" y="2357342"/>
                    <a:pt x="4147442" y="2314708"/>
                    <a:pt x="4243474" y="2166099"/>
                  </a:cubicBezTo>
                  <a:cubicBezTo>
                    <a:pt x="4337247" y="2021005"/>
                    <a:pt x="4298785" y="1828591"/>
                    <a:pt x="4158625" y="173018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 xmlns:a16="http://schemas.microsoft.com/office/drawing/2014/main" id="{23519C02-9307-4990-8032-A27217B99470}"/>
                </a:ext>
              </a:extLst>
            </p:cNvPr>
            <p:cNvSpPr/>
            <p:nvPr/>
          </p:nvSpPr>
          <p:spPr>
            <a:xfrm>
              <a:off x="5068532" y="1305258"/>
              <a:ext cx="3457575" cy="1924050"/>
            </a:xfrm>
            <a:custGeom>
              <a:avLst/>
              <a:gdLst>
                <a:gd name="connsiteX0" fmla="*/ 3037891 w 3457575"/>
                <a:gd name="connsiteY0" fmla="*/ 0 h 1924050"/>
                <a:gd name="connsiteX1" fmla="*/ 693779 w 3457575"/>
                <a:gd name="connsiteY1" fmla="*/ 74666 h 1924050"/>
                <a:gd name="connsiteX2" fmla="*/ 51327 w 3457575"/>
                <a:gd name="connsiteY2" fmla="*/ 1072315 h 1924050"/>
                <a:gd name="connsiteX3" fmla="*/ 146539 w 3457575"/>
                <a:gd name="connsiteY3" fmla="*/ 1515285 h 1924050"/>
                <a:gd name="connsiteX4" fmla="*/ 589508 w 3457575"/>
                <a:gd name="connsiteY4" fmla="*/ 1420073 h 1924050"/>
                <a:gd name="connsiteX5" fmla="*/ 1018257 w 3457575"/>
                <a:gd name="connsiteY5" fmla="*/ 769363 h 1924050"/>
                <a:gd name="connsiteX6" fmla="*/ 1112117 w 3457575"/>
                <a:gd name="connsiteY6" fmla="*/ 830475 h 1924050"/>
                <a:gd name="connsiteX7" fmla="*/ 2803995 w 3457575"/>
                <a:gd name="connsiteY7" fmla="*/ 1932061 h 1924050"/>
                <a:gd name="connsiteX8" fmla="*/ 3465868 w 3457575"/>
                <a:gd name="connsiteY8" fmla="*/ 1441933 h 1924050"/>
                <a:gd name="connsiteX9" fmla="*/ 3037891 w 3457575"/>
                <a:gd name="connsiteY9" fmla="*/ 0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57575" h="1924050">
                  <a:moveTo>
                    <a:pt x="3037891" y="0"/>
                  </a:moveTo>
                  <a:lnTo>
                    <a:pt x="693779" y="74666"/>
                  </a:lnTo>
                  <a:lnTo>
                    <a:pt x="51327" y="1072315"/>
                  </a:lnTo>
                  <a:cubicBezTo>
                    <a:pt x="-44704" y="1220934"/>
                    <a:pt x="-2070" y="1419254"/>
                    <a:pt x="146539" y="1515285"/>
                  </a:cubicBezTo>
                  <a:cubicBezTo>
                    <a:pt x="295157" y="1611316"/>
                    <a:pt x="493477" y="1568682"/>
                    <a:pt x="589508" y="1420073"/>
                  </a:cubicBezTo>
                  <a:lnTo>
                    <a:pt x="1018257" y="769363"/>
                  </a:lnTo>
                  <a:lnTo>
                    <a:pt x="1112117" y="830475"/>
                  </a:lnTo>
                  <a:lnTo>
                    <a:pt x="2803995" y="1932061"/>
                  </a:lnTo>
                  <a:lnTo>
                    <a:pt x="3465868" y="1441933"/>
                  </a:lnTo>
                  <a:lnTo>
                    <a:pt x="3037891" y="0"/>
                  </a:lnTo>
                  <a:close/>
                </a:path>
              </a:pathLst>
            </a:custGeom>
            <a:grpFill/>
            <a:ln w="9525" cap="flat">
              <a:noFill/>
              <a:prstDash val="solid"/>
              <a:miter/>
            </a:ln>
          </p:spPr>
          <p:txBody>
            <a:bodyPr rtlCol="0" anchor="ctr"/>
            <a:lstStyle/>
            <a:p>
              <a:endParaRPr lang="en-US"/>
            </a:p>
          </p:txBody>
        </p:sp>
      </p:grpSp>
      <p:sp>
        <p:nvSpPr>
          <p:cNvPr id="84" name="TextBox 83">
            <a:extLst>
              <a:ext uri="{FF2B5EF4-FFF2-40B4-BE49-F238E27FC236}">
                <a16:creationId xmlns="" xmlns:a16="http://schemas.microsoft.com/office/drawing/2014/main" id="{9AC602DE-D228-45B6-9EB7-77A11427B4D6}"/>
              </a:ext>
            </a:extLst>
          </p:cNvPr>
          <p:cNvSpPr txBox="1"/>
          <p:nvPr/>
        </p:nvSpPr>
        <p:spPr>
          <a:xfrm>
            <a:off x="9934255" y="2865094"/>
            <a:ext cx="619080" cy="523220"/>
          </a:xfrm>
          <a:prstGeom prst="rect">
            <a:avLst/>
          </a:prstGeom>
          <a:noFill/>
        </p:spPr>
        <p:txBody>
          <a:bodyPr wrap="none" rtlCol="0" anchor="ctr">
            <a:spAutoFit/>
          </a:bodyPr>
          <a:lstStyle/>
          <a:p>
            <a:pPr algn="ctr"/>
            <a:r>
              <a:rPr lang="en-US" sz="2800" b="1">
                <a:solidFill>
                  <a:schemeClr val="bg1"/>
                </a:solidFill>
                <a:latin typeface="+mj-lt"/>
              </a:rPr>
              <a:t>27</a:t>
            </a:r>
          </a:p>
        </p:txBody>
      </p:sp>
      <p:sp>
        <p:nvSpPr>
          <p:cNvPr id="85" name="TextBox 84">
            <a:extLst>
              <a:ext uri="{FF2B5EF4-FFF2-40B4-BE49-F238E27FC236}">
                <a16:creationId xmlns="" xmlns:a16="http://schemas.microsoft.com/office/drawing/2014/main" id="{9F4054BC-1830-4896-B514-6C62A7324474}"/>
              </a:ext>
            </a:extLst>
          </p:cNvPr>
          <p:cNvSpPr txBox="1"/>
          <p:nvPr/>
        </p:nvSpPr>
        <p:spPr>
          <a:xfrm>
            <a:off x="9395935" y="3398697"/>
            <a:ext cx="1695721" cy="307777"/>
          </a:xfrm>
          <a:prstGeom prst="rect">
            <a:avLst/>
          </a:prstGeom>
          <a:noFill/>
        </p:spPr>
        <p:txBody>
          <a:bodyPr wrap="none" rtlCol="0" anchor="ctr">
            <a:spAutoFit/>
          </a:bodyPr>
          <a:lstStyle/>
          <a:p>
            <a:pPr algn="ctr"/>
            <a:r>
              <a:rPr lang="en-US" sz="1400" b="1" i="1" dirty="0">
                <a:solidFill>
                  <a:srgbClr val="00338D"/>
                </a:solidFill>
                <a:latin typeface="+mj-lt"/>
              </a:rPr>
              <a:t>PARTNERS DEAL</a:t>
            </a:r>
          </a:p>
        </p:txBody>
      </p:sp>
      <p:sp>
        <p:nvSpPr>
          <p:cNvPr id="86" name="TextBox 85">
            <a:extLst>
              <a:ext uri="{FF2B5EF4-FFF2-40B4-BE49-F238E27FC236}">
                <a16:creationId xmlns="" xmlns:a16="http://schemas.microsoft.com/office/drawing/2014/main" id="{944E8CF6-E316-4F7A-8AEA-572B721C0193}"/>
              </a:ext>
            </a:extLst>
          </p:cNvPr>
          <p:cNvSpPr txBox="1"/>
          <p:nvPr/>
        </p:nvSpPr>
        <p:spPr>
          <a:xfrm>
            <a:off x="8982773" y="3473489"/>
            <a:ext cx="2522040" cy="923330"/>
          </a:xfrm>
          <a:prstGeom prst="rect">
            <a:avLst/>
          </a:prstGeom>
          <a:noFill/>
        </p:spPr>
        <p:txBody>
          <a:bodyPr wrap="square" rtlCol="0" anchor="ctr">
            <a:spAutoFit/>
          </a:bodyPr>
          <a:lstStyle/>
          <a:p>
            <a:pPr algn="ctr">
              <a:lnSpc>
                <a:spcPct val="150000"/>
              </a:lnSpc>
            </a:pPr>
            <a:r>
              <a:rPr lang="en-GB" sz="1200" b="1" dirty="0">
                <a:solidFill>
                  <a:schemeClr val="bg1"/>
                </a:solidFill>
                <a:latin typeface="Arial" panose="020B0604020202020204" pitchFamily="34" charset="0"/>
                <a:cs typeface="Arial" panose="020B0604020202020204" pitchFamily="34" charset="0"/>
              </a:rPr>
              <a:t>Suitable for all categories business and personal presentation</a:t>
            </a:r>
          </a:p>
        </p:txBody>
      </p:sp>
      <p:sp>
        <p:nvSpPr>
          <p:cNvPr id="91" name="TextBox 90">
            <a:extLst>
              <a:ext uri="{FF2B5EF4-FFF2-40B4-BE49-F238E27FC236}">
                <a16:creationId xmlns="" xmlns:a16="http://schemas.microsoft.com/office/drawing/2014/main" id="{26F11363-71C6-49D5-A485-A466761BEFC6}"/>
              </a:ext>
            </a:extLst>
          </p:cNvPr>
          <p:cNvSpPr txBox="1"/>
          <p:nvPr/>
        </p:nvSpPr>
        <p:spPr>
          <a:xfrm>
            <a:off x="1135891" y="4917299"/>
            <a:ext cx="2371162" cy="1323439"/>
          </a:xfrm>
          <a:prstGeom prst="rect">
            <a:avLst/>
          </a:prstGeom>
          <a:noFill/>
        </p:spPr>
        <p:txBody>
          <a:bodyPr wrap="none" rtlCol="0" anchor="ctr">
            <a:spAutoFit/>
          </a:bodyPr>
          <a:lstStyle/>
          <a:p>
            <a:r>
              <a:rPr lang="en-US" sz="8000" b="1">
                <a:latin typeface="+mj-lt"/>
              </a:rPr>
              <a:t>85%</a:t>
            </a:r>
          </a:p>
        </p:txBody>
      </p:sp>
      <p:sp>
        <p:nvSpPr>
          <p:cNvPr id="92" name="TextBox 91">
            <a:extLst>
              <a:ext uri="{FF2B5EF4-FFF2-40B4-BE49-F238E27FC236}">
                <a16:creationId xmlns="" xmlns:a16="http://schemas.microsoft.com/office/drawing/2014/main" id="{F7A036A7-FCBE-4FC3-B5B3-9BEBF05CE283}"/>
              </a:ext>
            </a:extLst>
          </p:cNvPr>
          <p:cNvSpPr txBox="1"/>
          <p:nvPr/>
        </p:nvSpPr>
        <p:spPr>
          <a:xfrm>
            <a:off x="3529912" y="5086873"/>
            <a:ext cx="7831507" cy="923330"/>
          </a:xfrm>
          <a:prstGeom prst="rect">
            <a:avLst/>
          </a:prstGeom>
          <a:noFill/>
        </p:spPr>
        <p:txBody>
          <a:bodyPr wrap="square" rtlCol="0" anchor="ctr">
            <a:spAutoFit/>
          </a:bodyPr>
          <a:lstStyle/>
          <a:p>
            <a:pPr algn="just">
              <a:lnSpc>
                <a:spcPct val="150000"/>
              </a:lnSpc>
            </a:pPr>
            <a:r>
              <a:rPr lang="en-US" sz="1200" dirty="0">
                <a:latin typeface="Arial" panose="020B0604020202020204" pitchFamily="34" charset="0"/>
                <a:cs typeface="Arial" panose="020B0604020202020204" pitchFamily="34" charset="0"/>
              </a:rPr>
              <a:t>The European languages are members of the same family. Their separate existence is a myth. For science, music, sport, </a:t>
            </a:r>
            <a:r>
              <a:rPr lang="en-US" sz="1200" dirty="0" err="1">
                <a:latin typeface="Arial" panose="020B0604020202020204" pitchFamily="34" charset="0"/>
                <a:cs typeface="Arial" panose="020B0604020202020204" pitchFamily="34" charset="0"/>
              </a:rPr>
              <a:t>etc</a:t>
            </a:r>
            <a:r>
              <a:rPr lang="en-US" sz="1200" dirty="0">
                <a:latin typeface="Arial" panose="020B0604020202020204" pitchFamily="34" charset="0"/>
                <a:cs typeface="Arial" panose="020B0604020202020204" pitchFamily="34" charset="0"/>
              </a:rPr>
              <a:t>, Europe uses the same vocabulary. The languages only differ in their grammar, their pronunciation and their most common words. Everyone realizes why a new common language would be desirable</a:t>
            </a:r>
          </a:p>
        </p:txBody>
      </p:sp>
    </p:spTree>
    <p:extLst>
      <p:ext uri="{BB962C8B-B14F-4D97-AF65-F5344CB8AC3E}">
        <p14:creationId xmlns:p14="http://schemas.microsoft.com/office/powerpoint/2010/main" val="33512686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p:cTn id="15" dur="500" fill="hold"/>
                                        <p:tgtEl>
                                          <p:spTgt spid="30"/>
                                        </p:tgtEl>
                                        <p:attrNameLst>
                                          <p:attrName>ppt_w</p:attrName>
                                        </p:attrNameLst>
                                      </p:cBhvr>
                                      <p:tavLst>
                                        <p:tav tm="0">
                                          <p:val>
                                            <p:fltVal val="0"/>
                                          </p:val>
                                        </p:tav>
                                        <p:tav tm="100000">
                                          <p:val>
                                            <p:strVal val="#ppt_w"/>
                                          </p:val>
                                        </p:tav>
                                      </p:tavLst>
                                    </p:anim>
                                    <p:anim calcmode="lin" valueType="num">
                                      <p:cBhvr>
                                        <p:cTn id="16" dur="500" fill="hold"/>
                                        <p:tgtEl>
                                          <p:spTgt spid="30"/>
                                        </p:tgtEl>
                                        <p:attrNameLst>
                                          <p:attrName>ppt_h</p:attrName>
                                        </p:attrNameLst>
                                      </p:cBhvr>
                                      <p:tavLst>
                                        <p:tav tm="0">
                                          <p:val>
                                            <p:fltVal val="0"/>
                                          </p:val>
                                        </p:tav>
                                        <p:tav tm="100000">
                                          <p:val>
                                            <p:strVal val="#ppt_h"/>
                                          </p:val>
                                        </p:tav>
                                      </p:tavLst>
                                    </p:anim>
                                    <p:animEffect transition="in" filter="fade">
                                      <p:cBhvr>
                                        <p:cTn id="17" dur="500"/>
                                        <p:tgtEl>
                                          <p:spTgt spid="30"/>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fade">
                                      <p:cBhvr>
                                        <p:cTn id="21" dur="500"/>
                                        <p:tgtEl>
                                          <p:spTgt spid="6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70"/>
                                        </p:tgtEl>
                                        <p:attrNameLst>
                                          <p:attrName>style.visibility</p:attrName>
                                        </p:attrNameLst>
                                      </p:cBhvr>
                                      <p:to>
                                        <p:strVal val="visible"/>
                                      </p:to>
                                    </p:set>
                                    <p:animEffect transition="in" filter="wipe(left)">
                                      <p:cBhvr>
                                        <p:cTn id="25" dur="500"/>
                                        <p:tgtEl>
                                          <p:spTgt spid="70"/>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wipe(up)">
                                      <p:cBhvr>
                                        <p:cTn id="29" dur="500"/>
                                        <p:tgtEl>
                                          <p:spTgt spid="71"/>
                                        </p:tgtEl>
                                      </p:cBhvr>
                                    </p:animEffect>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51"/>
                                        </p:tgtEl>
                                        <p:attrNameLst>
                                          <p:attrName>style.visibility</p:attrName>
                                        </p:attrNameLst>
                                      </p:cBhvr>
                                      <p:to>
                                        <p:strVal val="visible"/>
                                      </p:to>
                                    </p:set>
                                    <p:anim calcmode="lin" valueType="num">
                                      <p:cBhvr>
                                        <p:cTn id="33" dur="500" fill="hold"/>
                                        <p:tgtEl>
                                          <p:spTgt spid="51"/>
                                        </p:tgtEl>
                                        <p:attrNameLst>
                                          <p:attrName>ppt_w</p:attrName>
                                        </p:attrNameLst>
                                      </p:cBhvr>
                                      <p:tavLst>
                                        <p:tav tm="0">
                                          <p:val>
                                            <p:fltVal val="0"/>
                                          </p:val>
                                        </p:tav>
                                        <p:tav tm="100000">
                                          <p:val>
                                            <p:strVal val="#ppt_w"/>
                                          </p:val>
                                        </p:tav>
                                      </p:tavLst>
                                    </p:anim>
                                    <p:anim calcmode="lin" valueType="num">
                                      <p:cBhvr>
                                        <p:cTn id="34" dur="500" fill="hold"/>
                                        <p:tgtEl>
                                          <p:spTgt spid="51"/>
                                        </p:tgtEl>
                                        <p:attrNameLst>
                                          <p:attrName>ppt_h</p:attrName>
                                        </p:attrNameLst>
                                      </p:cBhvr>
                                      <p:tavLst>
                                        <p:tav tm="0">
                                          <p:val>
                                            <p:fltVal val="0"/>
                                          </p:val>
                                        </p:tav>
                                        <p:tav tm="100000">
                                          <p:val>
                                            <p:strVal val="#ppt_h"/>
                                          </p:val>
                                        </p:tav>
                                      </p:tavLst>
                                    </p:anim>
                                    <p:animEffect transition="in" filter="fade">
                                      <p:cBhvr>
                                        <p:cTn id="35" dur="500"/>
                                        <p:tgtEl>
                                          <p:spTgt spid="51"/>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fade">
                                      <p:cBhvr>
                                        <p:cTn id="39" dur="500"/>
                                        <p:tgtEl>
                                          <p:spTgt spid="75"/>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76"/>
                                        </p:tgtEl>
                                        <p:attrNameLst>
                                          <p:attrName>style.visibility</p:attrName>
                                        </p:attrNameLst>
                                      </p:cBhvr>
                                      <p:to>
                                        <p:strVal val="visible"/>
                                      </p:to>
                                    </p:set>
                                    <p:animEffect transition="in" filter="wipe(left)">
                                      <p:cBhvr>
                                        <p:cTn id="43" dur="500"/>
                                        <p:tgtEl>
                                          <p:spTgt spid="76"/>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77"/>
                                        </p:tgtEl>
                                        <p:attrNameLst>
                                          <p:attrName>style.visibility</p:attrName>
                                        </p:attrNameLst>
                                      </p:cBhvr>
                                      <p:to>
                                        <p:strVal val="visible"/>
                                      </p:to>
                                    </p:set>
                                    <p:animEffect transition="in" filter="wipe(up)">
                                      <p:cBhvr>
                                        <p:cTn id="47" dur="500"/>
                                        <p:tgtEl>
                                          <p:spTgt spid="77"/>
                                        </p:tgtEl>
                                      </p:cBhvr>
                                    </p:animEffect>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60"/>
                                        </p:tgtEl>
                                        <p:attrNameLst>
                                          <p:attrName>style.visibility</p:attrName>
                                        </p:attrNameLst>
                                      </p:cBhvr>
                                      <p:to>
                                        <p:strVal val="visible"/>
                                      </p:to>
                                    </p:set>
                                    <p:anim calcmode="lin" valueType="num">
                                      <p:cBhvr>
                                        <p:cTn id="51" dur="500" fill="hold"/>
                                        <p:tgtEl>
                                          <p:spTgt spid="60"/>
                                        </p:tgtEl>
                                        <p:attrNameLst>
                                          <p:attrName>ppt_w</p:attrName>
                                        </p:attrNameLst>
                                      </p:cBhvr>
                                      <p:tavLst>
                                        <p:tav tm="0">
                                          <p:val>
                                            <p:fltVal val="0"/>
                                          </p:val>
                                        </p:tav>
                                        <p:tav tm="100000">
                                          <p:val>
                                            <p:strVal val="#ppt_w"/>
                                          </p:val>
                                        </p:tav>
                                      </p:tavLst>
                                    </p:anim>
                                    <p:anim calcmode="lin" valueType="num">
                                      <p:cBhvr>
                                        <p:cTn id="52" dur="500" fill="hold"/>
                                        <p:tgtEl>
                                          <p:spTgt spid="60"/>
                                        </p:tgtEl>
                                        <p:attrNameLst>
                                          <p:attrName>ppt_h</p:attrName>
                                        </p:attrNameLst>
                                      </p:cBhvr>
                                      <p:tavLst>
                                        <p:tav tm="0">
                                          <p:val>
                                            <p:fltVal val="0"/>
                                          </p:val>
                                        </p:tav>
                                        <p:tav tm="100000">
                                          <p:val>
                                            <p:strVal val="#ppt_h"/>
                                          </p:val>
                                        </p:tav>
                                      </p:tavLst>
                                    </p:anim>
                                    <p:animEffect transition="in" filter="fade">
                                      <p:cBhvr>
                                        <p:cTn id="53" dur="500"/>
                                        <p:tgtEl>
                                          <p:spTgt spid="60"/>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fade">
                                      <p:cBhvr>
                                        <p:cTn id="57" dur="500"/>
                                        <p:tgtEl>
                                          <p:spTgt spid="80"/>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81"/>
                                        </p:tgtEl>
                                        <p:attrNameLst>
                                          <p:attrName>style.visibility</p:attrName>
                                        </p:attrNameLst>
                                      </p:cBhvr>
                                      <p:to>
                                        <p:strVal val="visible"/>
                                      </p:to>
                                    </p:set>
                                    <p:animEffect transition="in" filter="wipe(left)">
                                      <p:cBhvr>
                                        <p:cTn id="61" dur="500"/>
                                        <p:tgtEl>
                                          <p:spTgt spid="81"/>
                                        </p:tgtEl>
                                      </p:cBhvr>
                                    </p:animEffect>
                                  </p:childTnLst>
                                </p:cTn>
                              </p:par>
                            </p:childTnLst>
                          </p:cTn>
                        </p:par>
                        <p:par>
                          <p:cTn id="62" fill="hold">
                            <p:stCondLst>
                              <p:cond delay="6500"/>
                            </p:stCondLst>
                            <p:childTnLst>
                              <p:par>
                                <p:cTn id="63" presetID="22" presetClass="entr" presetSubtype="1" fill="hold" grpId="0" nodeType="after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wipe(up)">
                                      <p:cBhvr>
                                        <p:cTn id="65" dur="500"/>
                                        <p:tgtEl>
                                          <p:spTgt spid="82"/>
                                        </p:tgtEl>
                                      </p:cBhvr>
                                    </p:animEffect>
                                  </p:childTnLst>
                                </p:cTn>
                              </p:par>
                            </p:childTnLst>
                          </p:cTn>
                        </p:par>
                        <p:par>
                          <p:cTn id="66" fill="hold">
                            <p:stCondLst>
                              <p:cond delay="7000"/>
                            </p:stCondLst>
                            <p:childTnLst>
                              <p:par>
                                <p:cTn id="67" presetID="53" presetClass="entr" presetSubtype="16" fill="hold" nodeType="afterEffect">
                                  <p:stCondLst>
                                    <p:cond delay="0"/>
                                  </p:stCondLst>
                                  <p:childTnLst>
                                    <p:set>
                                      <p:cBhvr>
                                        <p:cTn id="68" dur="1" fill="hold">
                                          <p:stCondLst>
                                            <p:cond delay="0"/>
                                          </p:stCondLst>
                                        </p:cTn>
                                        <p:tgtEl>
                                          <p:spTgt spid="67"/>
                                        </p:tgtEl>
                                        <p:attrNameLst>
                                          <p:attrName>style.visibility</p:attrName>
                                        </p:attrNameLst>
                                      </p:cBhvr>
                                      <p:to>
                                        <p:strVal val="visible"/>
                                      </p:to>
                                    </p:set>
                                    <p:anim calcmode="lin" valueType="num">
                                      <p:cBhvr>
                                        <p:cTn id="69" dur="500" fill="hold"/>
                                        <p:tgtEl>
                                          <p:spTgt spid="67"/>
                                        </p:tgtEl>
                                        <p:attrNameLst>
                                          <p:attrName>ppt_w</p:attrName>
                                        </p:attrNameLst>
                                      </p:cBhvr>
                                      <p:tavLst>
                                        <p:tav tm="0">
                                          <p:val>
                                            <p:fltVal val="0"/>
                                          </p:val>
                                        </p:tav>
                                        <p:tav tm="100000">
                                          <p:val>
                                            <p:strVal val="#ppt_w"/>
                                          </p:val>
                                        </p:tav>
                                      </p:tavLst>
                                    </p:anim>
                                    <p:anim calcmode="lin" valueType="num">
                                      <p:cBhvr>
                                        <p:cTn id="70" dur="500" fill="hold"/>
                                        <p:tgtEl>
                                          <p:spTgt spid="67"/>
                                        </p:tgtEl>
                                        <p:attrNameLst>
                                          <p:attrName>ppt_h</p:attrName>
                                        </p:attrNameLst>
                                      </p:cBhvr>
                                      <p:tavLst>
                                        <p:tav tm="0">
                                          <p:val>
                                            <p:fltVal val="0"/>
                                          </p:val>
                                        </p:tav>
                                        <p:tav tm="100000">
                                          <p:val>
                                            <p:strVal val="#ppt_h"/>
                                          </p:val>
                                        </p:tav>
                                      </p:tavLst>
                                    </p:anim>
                                    <p:animEffect transition="in" filter="fade">
                                      <p:cBhvr>
                                        <p:cTn id="71" dur="500"/>
                                        <p:tgtEl>
                                          <p:spTgt spid="67"/>
                                        </p:tgtEl>
                                      </p:cBhvr>
                                    </p:animEffect>
                                  </p:childTnLst>
                                </p:cTn>
                              </p:par>
                            </p:childTnLst>
                          </p:cTn>
                        </p:par>
                        <p:par>
                          <p:cTn id="72" fill="hold">
                            <p:stCondLst>
                              <p:cond delay="7500"/>
                            </p:stCondLst>
                            <p:childTnLst>
                              <p:par>
                                <p:cTn id="73" presetID="10" presetClass="entr" presetSubtype="0" fill="hold" grpId="0" nodeType="afterEffect">
                                  <p:stCondLst>
                                    <p:cond delay="0"/>
                                  </p:stCondLst>
                                  <p:childTnLst>
                                    <p:set>
                                      <p:cBhvr>
                                        <p:cTn id="74" dur="1" fill="hold">
                                          <p:stCondLst>
                                            <p:cond delay="0"/>
                                          </p:stCondLst>
                                        </p:cTn>
                                        <p:tgtEl>
                                          <p:spTgt spid="84"/>
                                        </p:tgtEl>
                                        <p:attrNameLst>
                                          <p:attrName>style.visibility</p:attrName>
                                        </p:attrNameLst>
                                      </p:cBhvr>
                                      <p:to>
                                        <p:strVal val="visible"/>
                                      </p:to>
                                    </p:set>
                                    <p:animEffect transition="in" filter="fade">
                                      <p:cBhvr>
                                        <p:cTn id="75" dur="500"/>
                                        <p:tgtEl>
                                          <p:spTgt spid="84"/>
                                        </p:tgtEl>
                                      </p:cBhvr>
                                    </p:animEffect>
                                  </p:childTnLst>
                                </p:cTn>
                              </p:par>
                            </p:childTnLst>
                          </p:cTn>
                        </p:par>
                        <p:par>
                          <p:cTn id="76" fill="hold">
                            <p:stCondLst>
                              <p:cond delay="8000"/>
                            </p:stCondLst>
                            <p:childTnLst>
                              <p:par>
                                <p:cTn id="77" presetID="22" presetClass="entr" presetSubtype="8" fill="hold" grpId="0" nodeType="afterEffect">
                                  <p:stCondLst>
                                    <p:cond delay="0"/>
                                  </p:stCondLst>
                                  <p:childTnLst>
                                    <p:set>
                                      <p:cBhvr>
                                        <p:cTn id="78" dur="1" fill="hold">
                                          <p:stCondLst>
                                            <p:cond delay="0"/>
                                          </p:stCondLst>
                                        </p:cTn>
                                        <p:tgtEl>
                                          <p:spTgt spid="85"/>
                                        </p:tgtEl>
                                        <p:attrNameLst>
                                          <p:attrName>style.visibility</p:attrName>
                                        </p:attrNameLst>
                                      </p:cBhvr>
                                      <p:to>
                                        <p:strVal val="visible"/>
                                      </p:to>
                                    </p:set>
                                    <p:animEffect transition="in" filter="wipe(left)">
                                      <p:cBhvr>
                                        <p:cTn id="79" dur="500"/>
                                        <p:tgtEl>
                                          <p:spTgt spid="85"/>
                                        </p:tgtEl>
                                      </p:cBhvr>
                                    </p:animEffect>
                                  </p:childTnLst>
                                </p:cTn>
                              </p:par>
                            </p:childTnLst>
                          </p:cTn>
                        </p:par>
                        <p:par>
                          <p:cTn id="80" fill="hold">
                            <p:stCondLst>
                              <p:cond delay="8500"/>
                            </p:stCondLst>
                            <p:childTnLst>
                              <p:par>
                                <p:cTn id="81" presetID="22" presetClass="entr" presetSubtype="1" fill="hold" grpId="0" nodeType="afterEffect">
                                  <p:stCondLst>
                                    <p:cond delay="0"/>
                                  </p:stCondLst>
                                  <p:childTnLst>
                                    <p:set>
                                      <p:cBhvr>
                                        <p:cTn id="82" dur="1" fill="hold">
                                          <p:stCondLst>
                                            <p:cond delay="0"/>
                                          </p:stCondLst>
                                        </p:cTn>
                                        <p:tgtEl>
                                          <p:spTgt spid="86"/>
                                        </p:tgtEl>
                                        <p:attrNameLst>
                                          <p:attrName>style.visibility</p:attrName>
                                        </p:attrNameLst>
                                      </p:cBhvr>
                                      <p:to>
                                        <p:strVal val="visible"/>
                                      </p:to>
                                    </p:set>
                                    <p:animEffect transition="in" filter="wipe(up)">
                                      <p:cBhvr>
                                        <p:cTn id="83" dur="500"/>
                                        <p:tgtEl>
                                          <p:spTgt spid="86"/>
                                        </p:tgtEl>
                                      </p:cBhvr>
                                    </p:animEffect>
                                  </p:childTnLst>
                                </p:cTn>
                              </p:par>
                            </p:childTnLst>
                          </p:cTn>
                        </p:par>
                        <p:par>
                          <p:cTn id="84" fill="hold">
                            <p:stCondLst>
                              <p:cond delay="9000"/>
                            </p:stCondLst>
                            <p:childTnLst>
                              <p:par>
                                <p:cTn id="85" presetID="10" presetClass="entr" presetSubtype="0" fill="hold" grpId="0" nodeType="afterEffect">
                                  <p:stCondLst>
                                    <p:cond delay="0"/>
                                  </p:stCondLst>
                                  <p:childTnLst>
                                    <p:set>
                                      <p:cBhvr>
                                        <p:cTn id="86" dur="1" fill="hold">
                                          <p:stCondLst>
                                            <p:cond delay="0"/>
                                          </p:stCondLst>
                                        </p:cTn>
                                        <p:tgtEl>
                                          <p:spTgt spid="91"/>
                                        </p:tgtEl>
                                        <p:attrNameLst>
                                          <p:attrName>style.visibility</p:attrName>
                                        </p:attrNameLst>
                                      </p:cBhvr>
                                      <p:to>
                                        <p:strVal val="visible"/>
                                      </p:to>
                                    </p:set>
                                    <p:animEffect transition="in" filter="fade">
                                      <p:cBhvr>
                                        <p:cTn id="87" dur="500"/>
                                        <p:tgtEl>
                                          <p:spTgt spid="91"/>
                                        </p:tgtEl>
                                      </p:cBhvr>
                                    </p:animEffect>
                                  </p:childTnLst>
                                </p:cTn>
                              </p:par>
                            </p:childTnLst>
                          </p:cTn>
                        </p:par>
                        <p:par>
                          <p:cTn id="88" fill="hold">
                            <p:stCondLst>
                              <p:cond delay="9500"/>
                            </p:stCondLst>
                            <p:childTnLst>
                              <p:par>
                                <p:cTn id="89" presetID="22" presetClass="entr" presetSubtype="1" fill="hold" grpId="0" nodeType="afterEffect">
                                  <p:stCondLst>
                                    <p:cond delay="0"/>
                                  </p:stCondLst>
                                  <p:childTnLst>
                                    <p:set>
                                      <p:cBhvr>
                                        <p:cTn id="90" dur="1" fill="hold">
                                          <p:stCondLst>
                                            <p:cond delay="0"/>
                                          </p:stCondLst>
                                        </p:cTn>
                                        <p:tgtEl>
                                          <p:spTgt spid="92"/>
                                        </p:tgtEl>
                                        <p:attrNameLst>
                                          <p:attrName>style.visibility</p:attrName>
                                        </p:attrNameLst>
                                      </p:cBhvr>
                                      <p:to>
                                        <p:strVal val="visible"/>
                                      </p:to>
                                    </p:set>
                                    <p:animEffect transition="in" filter="wipe(up)">
                                      <p:cBhvr>
                                        <p:cTn id="9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8" grpId="0"/>
      <p:bldP spid="69" grpId="0"/>
      <p:bldP spid="70" grpId="0"/>
      <p:bldP spid="71" grpId="0"/>
      <p:bldP spid="75" grpId="0"/>
      <p:bldP spid="76" grpId="0"/>
      <p:bldP spid="77" grpId="0"/>
      <p:bldP spid="80" grpId="0"/>
      <p:bldP spid="81" grpId="0"/>
      <p:bldP spid="82" grpId="0"/>
      <p:bldP spid="84" grpId="0"/>
      <p:bldP spid="85" grpId="0"/>
      <p:bldP spid="86" grpId="0"/>
      <p:bldP spid="91" grpId="0"/>
      <p:bldP spid="92" grpId="0"/>
    </p:bldLst>
  </p:timing>
</p:sld>
</file>

<file path=ppt/theme/theme1.xml><?xml version="1.0" encoding="utf-8"?>
<a:theme xmlns:a="http://schemas.openxmlformats.org/drawingml/2006/main" name="Office Theme">
  <a:themeElements>
    <a:clrScheme name="Evolves 2 Dark">
      <a:dk1>
        <a:srgbClr val="FFFFFF"/>
      </a:dk1>
      <a:lt1>
        <a:srgbClr val="262626"/>
      </a:lt1>
      <a:dk2>
        <a:srgbClr val="313C41"/>
      </a:dk2>
      <a:lt2>
        <a:srgbClr val="FFFFFF"/>
      </a:lt2>
      <a:accent1>
        <a:srgbClr val="FF4C5B"/>
      </a:accent1>
      <a:accent2>
        <a:srgbClr val="1F487E"/>
      </a:accent2>
      <a:accent3>
        <a:srgbClr val="FF253A"/>
      </a:accent3>
      <a:accent4>
        <a:srgbClr val="1A3B68"/>
      </a:accent4>
      <a:accent5>
        <a:srgbClr val="FE0018"/>
      </a:accent5>
      <a:accent6>
        <a:srgbClr val="153053"/>
      </a:accent6>
      <a:hlink>
        <a:srgbClr val="0563C1"/>
      </a:hlink>
      <a:folHlink>
        <a:srgbClr val="954F72"/>
      </a:folHlink>
    </a:clrScheme>
    <a:fontScheme name="AFTEARTH">
      <a:majorFont>
        <a:latin typeface="Montserrat"/>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23144</TotalTime>
  <Words>1818</Words>
  <Application>Microsoft Office PowerPoint</Application>
  <PresentationFormat>Grand écran</PresentationFormat>
  <Paragraphs>233</Paragraphs>
  <Slides>28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28</vt:i4>
      </vt:variant>
    </vt:vector>
  </HeadingPairs>
  <TitlesOfParts>
    <vt:vector size="33" baseType="lpstr">
      <vt:lpstr>Arial</vt:lpstr>
      <vt:lpstr>Calibri</vt:lpstr>
      <vt:lpstr>Lato</vt:lpstr>
      <vt:lpstr>Montserrat</vt:lpstr>
      <vt:lpstr>Office Theme</vt:lpstr>
      <vt:lpstr>Présentation PowerPoint</vt:lpstr>
      <vt:lpstr>WELCOME MESSAGE</vt:lpstr>
      <vt:lpstr>WELCOME MESSAGE</vt:lpstr>
      <vt:lpstr>Présentation PowerPoint</vt:lpstr>
      <vt:lpstr>Présentation PowerPoint</vt:lpstr>
      <vt:lpstr>ABOUT US</vt:lpstr>
      <vt:lpstr>OUR SERVICE</vt:lpstr>
      <vt:lpstr>VISION &amp; MISSION</vt:lpstr>
      <vt:lpstr>OUR ACHIEVEMENT</vt:lpstr>
      <vt:lpstr>HISTORY TIMELINE</vt:lpstr>
      <vt:lpstr>MEET THE TEAM</vt:lpstr>
      <vt:lpstr>MEET THE TEAM</vt:lpstr>
      <vt:lpstr>PROFILE TEAM</vt:lpstr>
      <vt:lpstr>Présentation PowerPoint</vt:lpstr>
      <vt:lpstr>OUR PORTFOLIO</vt:lpstr>
      <vt:lpstr>OUR WORKS</vt:lpstr>
      <vt:lpstr>LATEST PROJECT</vt:lpstr>
      <vt:lpstr>UPCOMING EVENT</vt:lpstr>
      <vt:lpstr>UPCOMING EVENT</vt:lpstr>
      <vt:lpstr>LAPTOP MOCKUP</vt:lpstr>
      <vt:lpstr>Présentation PowerPoint</vt:lpstr>
      <vt:lpstr>OUR FLOWCHART</vt:lpstr>
      <vt:lpstr>BICYCLE INFOGRAPHIC</vt:lpstr>
      <vt:lpstr>PRICE TABLE</vt:lpstr>
      <vt:lpstr>CLIENTS FEEDBACK</vt:lpstr>
      <vt:lpstr>OUR CONTACT</vt:lpstr>
      <vt:lpstr>OUR CONTACT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Raphaël LANZA</cp:lastModifiedBy>
  <cp:revision>295</cp:revision>
  <dcterms:created xsi:type="dcterms:W3CDTF">2019-08-27T08:49:43Z</dcterms:created>
  <dcterms:modified xsi:type="dcterms:W3CDTF">2020-06-06T11:57:35Z</dcterms:modified>
</cp:coreProperties>
</file>